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9" r:id="rId3"/>
    <p:sldId id="27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5F62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47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258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027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017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112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35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676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674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5850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315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302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852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03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73686B-75F3-4A87-9F31-7EFCE303A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91" y="1385105"/>
            <a:ext cx="11887200" cy="675957"/>
          </a:xfrm>
        </p:spPr>
        <p:txBody>
          <a:bodyPr>
            <a:noAutofit/>
          </a:bodyPr>
          <a:lstStyle/>
          <a:p>
            <a:r>
              <a:rPr lang="cs-CZ" sz="7500" b="1" dirty="0" err="1" smtClean="0"/>
              <a:t>Church</a:t>
            </a:r>
            <a:r>
              <a:rPr lang="cs-CZ" sz="7500" b="1" dirty="0" smtClean="0"/>
              <a:t> </a:t>
            </a:r>
            <a:r>
              <a:rPr lang="cs-CZ" sz="7500" b="1" dirty="0" err="1" smtClean="0"/>
              <a:t>of</a:t>
            </a:r>
            <a:r>
              <a:rPr lang="cs-CZ" sz="7500" b="1" dirty="0" smtClean="0"/>
              <a:t> </a:t>
            </a:r>
            <a:r>
              <a:rPr lang="cs-CZ" sz="7500" b="1" dirty="0" err="1" smtClean="0"/>
              <a:t>the</a:t>
            </a:r>
            <a:r>
              <a:rPr lang="cs-CZ" sz="7500" b="1" dirty="0" smtClean="0"/>
              <a:t> </a:t>
            </a:r>
            <a:r>
              <a:rPr lang="cs-CZ" sz="7500" b="1" dirty="0" err="1" smtClean="0"/>
              <a:t>Misson</a:t>
            </a:r>
            <a:r>
              <a:rPr lang="cs-CZ" sz="7500" b="1" dirty="0" smtClean="0"/>
              <a:t> </a:t>
            </a:r>
            <a:r>
              <a:rPr lang="cs-CZ" sz="7500" b="1" dirty="0" err="1" smtClean="0"/>
              <a:t>of</a:t>
            </a:r>
            <a:r>
              <a:rPr lang="cs-CZ" sz="7500" b="1" dirty="0" smtClean="0"/>
              <a:t> </a:t>
            </a:r>
            <a:r>
              <a:rPr lang="cs-CZ" sz="7500" b="1" dirty="0" err="1" smtClean="0"/>
              <a:t>the</a:t>
            </a:r>
            <a:r>
              <a:rPr lang="cs-CZ" sz="7500" b="1" dirty="0" smtClean="0"/>
              <a:t> Saint </a:t>
            </a:r>
            <a:r>
              <a:rPr lang="cs-CZ" sz="7500" b="1" dirty="0" err="1"/>
              <a:t>A</a:t>
            </a:r>
            <a:r>
              <a:rPr lang="cs-CZ" sz="7500" b="1" dirty="0" err="1" smtClean="0"/>
              <a:t>postles</a:t>
            </a:r>
            <a:endParaRPr lang="cs-CZ" sz="75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ADD892EE-7D88-4A2B-8B17-61BDB1EC35AC}"/>
              </a:ext>
            </a:extLst>
          </p:cNvPr>
          <p:cNvSpPr txBox="1"/>
          <p:nvPr/>
        </p:nvSpPr>
        <p:spPr>
          <a:xfrm>
            <a:off x="0" y="2470593"/>
            <a:ext cx="10811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a </a:t>
            </a:r>
            <a:r>
              <a:rPr lang="cs-CZ" sz="3200" dirty="0" err="1" smtClean="0"/>
              <a:t>gothic</a:t>
            </a:r>
            <a:r>
              <a:rPr lang="cs-CZ" sz="3200" dirty="0" smtClean="0"/>
              <a:t> </a:t>
            </a:r>
            <a:r>
              <a:rPr lang="cs-CZ" sz="3200" dirty="0" err="1"/>
              <a:t>church</a:t>
            </a:r>
            <a:r>
              <a:rPr lang="cs-CZ" sz="3200" dirty="0"/>
              <a:t> in </a:t>
            </a:r>
            <a:r>
              <a:rPr lang="cs-CZ" sz="3200" dirty="0" err="1"/>
              <a:t>the</a:t>
            </a:r>
            <a:r>
              <a:rPr lang="cs-CZ" sz="3200" dirty="0"/>
              <a:t> city 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err="1"/>
              <a:t>built</a:t>
            </a:r>
            <a:r>
              <a:rPr lang="cs-CZ" sz="3200" dirty="0"/>
              <a:t> in 1407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err="1" smtClean="0"/>
              <a:t>used</a:t>
            </a:r>
            <a:r>
              <a:rPr lang="cs-CZ" sz="3200" dirty="0" smtClean="0"/>
              <a:t> </a:t>
            </a:r>
            <a:r>
              <a:rPr lang="cs-CZ" sz="3200" dirty="0"/>
              <a:t>to </a:t>
            </a:r>
            <a:r>
              <a:rPr lang="cs-CZ" sz="3200" dirty="0" err="1"/>
              <a:t>be</a:t>
            </a:r>
            <a:r>
              <a:rPr lang="cs-CZ" sz="3200" dirty="0"/>
              <a:t> a part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poorhouse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230FB23-620C-47A8-ABB3-75F942DC1F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120" y="4140462"/>
            <a:ext cx="4056501" cy="271753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23B294FF-81A4-4F4B-9FA7-AD8AF89A64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6449" y="2582449"/>
            <a:ext cx="4275551" cy="42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6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budova, bílá, hodiny&#10;&#10;Popis byl vytvořen automaticky">
            <a:extLst>
              <a:ext uri="{FF2B5EF4-FFF2-40B4-BE49-F238E27FC236}">
                <a16:creationId xmlns:a16="http://schemas.microsoft.com/office/drawing/2014/main" xmlns="" id="{3FDE796E-CA75-4FFA-80B9-BB659B25F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989" y="416261"/>
            <a:ext cx="5144396" cy="34295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7F7A25D4-009D-46CA-8E18-67617C854B2C}"/>
              </a:ext>
            </a:extLst>
          </p:cNvPr>
          <p:cNvSpPr txBox="1"/>
          <p:nvPr/>
        </p:nvSpPr>
        <p:spPr>
          <a:xfrm>
            <a:off x="7051928" y="4367082"/>
            <a:ext cx="4641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/>
              <a:t>There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one</a:t>
            </a:r>
            <a:r>
              <a:rPr lang="cs-CZ" sz="2800" dirty="0"/>
              <a:t> </a:t>
            </a:r>
            <a:r>
              <a:rPr lang="cs-CZ" sz="2800" dirty="0" err="1"/>
              <a:t>nave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a Litomyšl </a:t>
            </a:r>
            <a:r>
              <a:rPr lang="cs-CZ" sz="2800" dirty="0" err="1"/>
              <a:t>emblem</a:t>
            </a:r>
            <a:endParaRPr lang="cs-CZ" sz="2800" dirty="0"/>
          </a:p>
        </p:txBody>
      </p:sp>
      <p:pic>
        <p:nvPicPr>
          <p:cNvPr id="9" name="Obrázek 8" descr="Obsah obrázku exteriér, budova, dům, malé&#10;&#10;Popis byl vytvořen automaticky">
            <a:extLst>
              <a:ext uri="{FF2B5EF4-FFF2-40B4-BE49-F238E27FC236}">
                <a16:creationId xmlns:a16="http://schemas.microsoft.com/office/drawing/2014/main" xmlns="" id="{CC22C3B7-D32F-45CC-9EB9-8F4733304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617" y="416261"/>
            <a:ext cx="5154101" cy="3434724"/>
          </a:xfrm>
          <a:prstGeom prst="rect">
            <a:avLst/>
          </a:prstGeom>
        </p:spPr>
      </p:pic>
      <p:pic>
        <p:nvPicPr>
          <p:cNvPr id="11" name="Obrázek 10" descr="Obsah obrázku interiér, budova, krb, místnost&#10;&#10;Popis byl vytvořen automaticky">
            <a:extLst>
              <a:ext uri="{FF2B5EF4-FFF2-40B4-BE49-F238E27FC236}">
                <a16:creationId xmlns:a16="http://schemas.microsoft.com/office/drawing/2014/main" xmlns="" id="{1D0C8FFE-66DD-45BF-B3DA-754DDE7C7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704" y="218303"/>
            <a:ext cx="3439542" cy="5993658"/>
          </a:xfrm>
          <a:prstGeom prst="rect">
            <a:avLst/>
          </a:prstGeom>
        </p:spPr>
      </p:pic>
      <p:pic>
        <p:nvPicPr>
          <p:cNvPr id="14" name="Obrázek 13" descr="Obsah obrázku interiér, budova, hodiny, visící&#10;&#10;Popis byl vytvořen automaticky">
            <a:extLst>
              <a:ext uri="{FF2B5EF4-FFF2-40B4-BE49-F238E27FC236}">
                <a16:creationId xmlns:a16="http://schemas.microsoft.com/office/drawing/2014/main" xmlns="" id="{6D9E25EA-7D90-4280-AEF6-075CC62FE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278" y="1139274"/>
            <a:ext cx="5916944" cy="39430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890CEB0B-4A57-45F6-ADDF-B96E0A0F01F6}"/>
              </a:ext>
            </a:extLst>
          </p:cNvPr>
          <p:cNvSpPr txBox="1"/>
          <p:nvPr/>
        </p:nvSpPr>
        <p:spPr>
          <a:xfrm>
            <a:off x="312397" y="4367082"/>
            <a:ext cx="5417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There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organ and </a:t>
            </a:r>
            <a:r>
              <a:rPr lang="cs-CZ" sz="2800" dirty="0" err="1"/>
              <a:t>balustrade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07879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80BB51-B4DE-4A9E-9382-1844EBC90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1175981"/>
            <a:ext cx="9144000" cy="2387600"/>
          </a:xfrm>
        </p:spPr>
        <p:txBody>
          <a:bodyPr>
            <a:normAutofit/>
          </a:bodyPr>
          <a:lstStyle/>
          <a:p>
            <a:r>
              <a:rPr lang="cs-CZ" sz="7500" b="1" dirty="0" err="1"/>
              <a:t>Church</a:t>
            </a:r>
            <a:r>
              <a:rPr lang="cs-CZ" sz="7500" b="1" dirty="0"/>
              <a:t> </a:t>
            </a:r>
            <a:r>
              <a:rPr lang="cs-CZ" sz="7500" b="1" dirty="0" err="1"/>
              <a:t>of</a:t>
            </a:r>
            <a:r>
              <a:rPr lang="cs-CZ" sz="7500" b="1" dirty="0"/>
              <a:t> Saint Anna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4EC9B79C-89C0-47AB-A097-9A354D6818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176" y="3768930"/>
            <a:ext cx="2372876" cy="31638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ABC080A-7C47-4119-B116-1B47BD8DBD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240" y="3866066"/>
            <a:ext cx="3515360" cy="26365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BFC4F62-01FC-4B0A-842B-A1A8C042A4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456" y="1474843"/>
            <a:ext cx="4417915" cy="33134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261A240F-14B2-41B2-AB72-396BD86C41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9438" y="1605136"/>
            <a:ext cx="2670189" cy="3579190"/>
          </a:xfrm>
          <a:prstGeom prst="rect">
            <a:avLst/>
          </a:prstGeom>
        </p:spPr>
      </p:pic>
      <p:pic>
        <p:nvPicPr>
          <p:cNvPr id="14" name="Obrázek 13" descr="Obsah obrázku interiér, hodiny, stůl, dřevěné&#10;&#10;Popis byl vytvořen automaticky">
            <a:extLst>
              <a:ext uri="{FF2B5EF4-FFF2-40B4-BE49-F238E27FC236}">
                <a16:creationId xmlns:a16="http://schemas.microsoft.com/office/drawing/2014/main" xmlns="" id="{491906C8-46E2-4626-845E-8F8E819E64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735" y="1493263"/>
            <a:ext cx="4393355" cy="329501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82639DC9-E993-4BF9-B295-2161D29282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8912" y="1605135"/>
            <a:ext cx="2710715" cy="3633511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F988DEB7-7A39-4410-AAF4-01443130A75B}"/>
              </a:ext>
            </a:extLst>
          </p:cNvPr>
          <p:cNvSpPr txBox="1">
            <a:spLocks/>
          </p:cNvSpPr>
          <p:nvPr/>
        </p:nvSpPr>
        <p:spPr>
          <a:xfrm>
            <a:off x="0" y="1221758"/>
            <a:ext cx="12192000" cy="2554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000" dirty="0" err="1"/>
              <a:t>a</a:t>
            </a:r>
            <a:r>
              <a:rPr lang="cs-CZ" sz="3000" dirty="0" err="1" smtClean="0"/>
              <a:t>n</a:t>
            </a:r>
            <a:r>
              <a:rPr lang="cs-CZ" sz="3000" dirty="0" smtClean="0"/>
              <a:t> early </a:t>
            </a:r>
            <a:r>
              <a:rPr lang="cs-CZ" sz="3000" dirty="0" err="1"/>
              <a:t>baroque</a:t>
            </a:r>
            <a:r>
              <a:rPr lang="cs-CZ" sz="3000" dirty="0"/>
              <a:t> </a:t>
            </a:r>
            <a:r>
              <a:rPr lang="cs-CZ" sz="3000" dirty="0" err="1"/>
              <a:t>church</a:t>
            </a:r>
            <a:r>
              <a:rPr lang="cs-CZ" sz="3000" dirty="0"/>
              <a:t> </a:t>
            </a:r>
            <a:r>
              <a:rPr lang="cs-CZ" sz="3000" dirty="0" err="1"/>
              <a:t>from</a:t>
            </a:r>
            <a:r>
              <a:rPr lang="cs-CZ" sz="3000" dirty="0"/>
              <a:t> 1670-1672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000" dirty="0" err="1"/>
              <a:t>a</a:t>
            </a:r>
            <a:r>
              <a:rPr lang="cs-CZ" sz="3000" dirty="0" err="1" smtClean="0"/>
              <a:t>rchitect</a:t>
            </a:r>
            <a:r>
              <a:rPr lang="cs-CZ" sz="3000" dirty="0"/>
              <a:t>: Antonio </a:t>
            </a:r>
            <a:r>
              <a:rPr lang="cs-CZ" sz="3000" dirty="0" err="1"/>
              <a:t>Alfier</a:t>
            </a:r>
            <a:endParaRPr lang="cs-CZ" sz="3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000" dirty="0" err="1"/>
              <a:t>t</a:t>
            </a:r>
            <a:r>
              <a:rPr lang="cs-CZ" sz="3000" dirty="0" err="1" smtClean="0"/>
              <a:t>he</a:t>
            </a:r>
            <a:r>
              <a:rPr lang="cs-CZ" sz="3000" dirty="0" smtClean="0"/>
              <a:t> </a:t>
            </a:r>
            <a:r>
              <a:rPr lang="cs-CZ" sz="3000" dirty="0" err="1"/>
              <a:t>interior</a:t>
            </a:r>
            <a:r>
              <a:rPr lang="cs-CZ" sz="3000" dirty="0"/>
              <a:t> </a:t>
            </a:r>
            <a:r>
              <a:rPr lang="cs-CZ" sz="3000" dirty="0" err="1"/>
              <a:t>partly</a:t>
            </a:r>
            <a:r>
              <a:rPr lang="cs-CZ" sz="3000" dirty="0"/>
              <a:t> </a:t>
            </a:r>
            <a:r>
              <a:rPr lang="cs-CZ" sz="3000" dirty="0" err="1"/>
              <a:t>from</a:t>
            </a:r>
            <a:r>
              <a:rPr lang="cs-CZ" sz="3000" dirty="0"/>
              <a:t> 17th </a:t>
            </a:r>
            <a:r>
              <a:rPr lang="cs-CZ" sz="3000" dirty="0" err="1"/>
              <a:t>century</a:t>
            </a:r>
            <a:r>
              <a:rPr lang="cs-CZ" sz="3000" dirty="0"/>
              <a:t> and </a:t>
            </a:r>
            <a:r>
              <a:rPr lang="cs-CZ" sz="3000" dirty="0" err="1"/>
              <a:t>partly</a:t>
            </a:r>
            <a:r>
              <a:rPr lang="cs-CZ" sz="3000" dirty="0"/>
              <a:t> </a:t>
            </a:r>
            <a:r>
              <a:rPr lang="cs-CZ" sz="3000" dirty="0" err="1"/>
              <a:t>from</a:t>
            </a:r>
            <a:r>
              <a:rPr lang="cs-CZ" sz="3000" dirty="0"/>
              <a:t> 18th </a:t>
            </a:r>
            <a:r>
              <a:rPr lang="cs-CZ" sz="3000" dirty="0" err="1"/>
              <a:t>century</a:t>
            </a:r>
            <a:endParaRPr lang="cs-CZ" sz="3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000" dirty="0" err="1"/>
              <a:t>t</a:t>
            </a:r>
            <a:r>
              <a:rPr lang="cs-CZ" sz="3000" dirty="0" err="1" smtClean="0"/>
              <a:t>he</a:t>
            </a:r>
            <a:r>
              <a:rPr lang="cs-CZ" sz="3000" dirty="0" smtClean="0"/>
              <a:t> </a:t>
            </a:r>
            <a:r>
              <a:rPr lang="cs-CZ" sz="3000" dirty="0" err="1"/>
              <a:t>church</a:t>
            </a:r>
            <a:r>
              <a:rPr lang="cs-CZ" sz="3000" dirty="0"/>
              <a:t> </a:t>
            </a:r>
            <a:r>
              <a:rPr lang="cs-CZ" sz="3000" dirty="0" err="1"/>
              <a:t>built</a:t>
            </a:r>
            <a:r>
              <a:rPr lang="cs-CZ" sz="3000" dirty="0"/>
              <a:t> as a </a:t>
            </a:r>
            <a:r>
              <a:rPr lang="cs-CZ" sz="3000" dirty="0" err="1"/>
              <a:t>plague</a:t>
            </a:r>
            <a:r>
              <a:rPr lang="cs-CZ" sz="3000" dirty="0"/>
              <a:t> </a:t>
            </a:r>
            <a:r>
              <a:rPr lang="cs-CZ" sz="3000" dirty="0" err="1"/>
              <a:t>church</a:t>
            </a:r>
            <a:endParaRPr lang="cs-CZ" sz="3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300" dirty="0"/>
              <a:t>i</a:t>
            </a:r>
            <a:r>
              <a:rPr lang="cs-CZ" sz="3300" dirty="0" smtClean="0"/>
              <a:t>n </a:t>
            </a:r>
            <a:r>
              <a:rPr lang="cs-CZ" sz="3300" dirty="0"/>
              <a:t>21st </a:t>
            </a:r>
            <a:r>
              <a:rPr lang="cs-CZ" sz="3300" dirty="0" err="1"/>
              <a:t>century</a:t>
            </a:r>
            <a:r>
              <a:rPr lang="cs-CZ" sz="3300" dirty="0"/>
              <a:t> a </a:t>
            </a:r>
            <a:r>
              <a:rPr lang="cs-CZ" sz="3300" dirty="0" err="1"/>
              <a:t>complete</a:t>
            </a:r>
            <a:r>
              <a:rPr lang="cs-CZ" sz="3300" dirty="0"/>
              <a:t> </a:t>
            </a:r>
            <a:r>
              <a:rPr lang="cs-CZ" sz="3300" dirty="0" err="1" smtClean="0"/>
              <a:t>reconstruction</a:t>
            </a:r>
            <a:r>
              <a:rPr lang="cs-CZ" sz="3300" dirty="0" smtClean="0"/>
              <a:t> </a:t>
            </a:r>
            <a:r>
              <a:rPr lang="cs-CZ" sz="3300" dirty="0" err="1"/>
              <a:t>of</a:t>
            </a:r>
            <a:r>
              <a:rPr lang="cs-CZ" sz="3300" dirty="0"/>
              <a:t> </a:t>
            </a:r>
            <a:r>
              <a:rPr lang="cs-CZ" sz="3300" dirty="0" err="1"/>
              <a:t>the</a:t>
            </a:r>
            <a:r>
              <a:rPr lang="cs-CZ" sz="3300" dirty="0"/>
              <a:t> </a:t>
            </a:r>
            <a:r>
              <a:rPr lang="cs-CZ" sz="3300" dirty="0" err="1"/>
              <a:t>building</a:t>
            </a:r>
            <a:endParaRPr lang="cs-CZ" sz="33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300" dirty="0" err="1" smtClean="0"/>
              <a:t>used</a:t>
            </a:r>
            <a:r>
              <a:rPr lang="cs-CZ" sz="3300" dirty="0" smtClean="0"/>
              <a:t> </a:t>
            </a:r>
            <a:r>
              <a:rPr lang="cs-CZ" sz="3300" dirty="0" err="1"/>
              <a:t>for</a:t>
            </a:r>
            <a:r>
              <a:rPr lang="cs-CZ" sz="3300" dirty="0"/>
              <a:t> </a:t>
            </a:r>
            <a:r>
              <a:rPr lang="cs-CZ" sz="3300" dirty="0" err="1"/>
              <a:t>religious</a:t>
            </a:r>
            <a:r>
              <a:rPr lang="cs-CZ" sz="3300" dirty="0"/>
              <a:t> </a:t>
            </a:r>
            <a:r>
              <a:rPr lang="cs-CZ" sz="3300" dirty="0" err="1"/>
              <a:t>needs</a:t>
            </a:r>
            <a:r>
              <a:rPr lang="cs-CZ" sz="3300" dirty="0"/>
              <a:t> and </a:t>
            </a:r>
            <a:r>
              <a:rPr lang="cs-CZ" sz="3300" dirty="0" err="1"/>
              <a:t>also</a:t>
            </a:r>
            <a:r>
              <a:rPr lang="cs-CZ" sz="3300" dirty="0"/>
              <a:t> </a:t>
            </a:r>
            <a:r>
              <a:rPr lang="cs-CZ" sz="3300" dirty="0" err="1"/>
              <a:t>concerts</a:t>
            </a:r>
            <a:r>
              <a:rPr lang="cs-CZ" sz="3300" dirty="0"/>
              <a:t> </a:t>
            </a:r>
            <a:r>
              <a:rPr lang="cs-CZ" sz="3300" dirty="0" err="1"/>
              <a:t>or</a:t>
            </a:r>
            <a:r>
              <a:rPr lang="cs-CZ" sz="3300" dirty="0"/>
              <a:t> public </a:t>
            </a:r>
            <a:r>
              <a:rPr lang="cs-CZ" sz="3300" dirty="0" err="1"/>
              <a:t>lectures</a:t>
            </a:r>
            <a:endParaRPr lang="cs-CZ" sz="33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45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6620</TotalTime>
  <Words>91</Words>
  <Application>Microsoft Office PowerPoint</Application>
  <PresentationFormat>Προσαρμογή</PresentationFormat>
  <Paragraphs>13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Office Theme</vt:lpstr>
      <vt:lpstr>Church of the Misson of the Saint Apostles</vt:lpstr>
      <vt:lpstr>Διαφάνεια 2</vt:lpstr>
      <vt:lpstr>Church of Saint Anna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Sádovský Matěj</dc:creator>
  <cp:lastModifiedBy>KOSTAS</cp:lastModifiedBy>
  <cp:revision>110</cp:revision>
  <dcterms:created xsi:type="dcterms:W3CDTF">2019-11-08T18:19:49Z</dcterms:created>
  <dcterms:modified xsi:type="dcterms:W3CDTF">2020-01-04T06:42:31Z</dcterms:modified>
</cp:coreProperties>
</file>