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3" r:id="rId3"/>
    <p:sldId id="279" r:id="rId4"/>
    <p:sldId id="27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5F62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476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9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7258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6027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2017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4112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0358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2676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4674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5850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7315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8302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4852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922A-B6BE-4BC2-9442-72B768BCEBEF}" type="datetimeFigureOut">
              <a:rPr lang="cs-CZ" smtClean="0"/>
              <a:pPr/>
              <a:t>4.1.2020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5D50D-7C7D-449F-9449-0EE9273ACE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032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FA17504-49FD-40AD-9336-CBCE49925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658"/>
            <a:ext cx="12192000" cy="1921401"/>
          </a:xfrm>
        </p:spPr>
        <p:txBody>
          <a:bodyPr>
            <a:normAutofit fontScale="90000"/>
          </a:bodyPr>
          <a:lstStyle/>
          <a:p>
            <a:r>
              <a:rPr lang="cs-CZ" sz="7500" b="1" dirty="0" err="1" smtClean="0"/>
              <a:t>Piarist</a:t>
            </a:r>
            <a:r>
              <a:rPr lang="cs-CZ" sz="7500" b="1" dirty="0" smtClean="0"/>
              <a:t> </a:t>
            </a:r>
            <a:r>
              <a:rPr lang="cs-CZ" sz="7500" b="1" dirty="0" err="1" smtClean="0"/>
              <a:t>Church</a:t>
            </a:r>
            <a:r>
              <a:rPr lang="cs-CZ" sz="7500" b="1" dirty="0" smtClean="0"/>
              <a:t> </a:t>
            </a:r>
            <a:r>
              <a:rPr lang="cs-CZ" sz="7500" b="1" dirty="0" err="1"/>
              <a:t>of</a:t>
            </a:r>
            <a:r>
              <a:rPr lang="cs-CZ" sz="7500" b="1" dirty="0"/>
              <a:t> </a:t>
            </a:r>
            <a:r>
              <a:rPr lang="cs-CZ" sz="7500" b="1" dirty="0" err="1" smtClean="0"/>
              <a:t>the</a:t>
            </a:r>
            <a:r>
              <a:rPr lang="cs-CZ" sz="7500" b="1" dirty="0" smtClean="0"/>
              <a:t> </a:t>
            </a:r>
            <a:r>
              <a:rPr lang="cs-CZ" sz="7500" b="1" dirty="0" err="1" smtClean="0"/>
              <a:t>finding</a:t>
            </a:r>
            <a:r>
              <a:rPr lang="cs-CZ" sz="7500" b="1" dirty="0" smtClean="0"/>
              <a:t> </a:t>
            </a:r>
            <a:r>
              <a:rPr lang="cs-CZ" sz="7500" b="1" dirty="0" err="1" smtClean="0"/>
              <a:t>of</a:t>
            </a:r>
            <a:r>
              <a:rPr lang="cs-CZ" sz="7500" b="1" dirty="0" smtClean="0"/>
              <a:t> </a:t>
            </a:r>
            <a:r>
              <a:rPr lang="cs-CZ" sz="7500" b="1" dirty="0" err="1" smtClean="0"/>
              <a:t>the</a:t>
            </a:r>
            <a:r>
              <a:rPr lang="cs-CZ" sz="7500" b="1" dirty="0" smtClean="0"/>
              <a:t> </a:t>
            </a:r>
            <a:r>
              <a:rPr lang="cs-CZ" sz="7500" b="1" dirty="0" err="1"/>
              <a:t>Holy</a:t>
            </a:r>
            <a:r>
              <a:rPr lang="cs-CZ" sz="7500" b="1" dirty="0"/>
              <a:t> </a:t>
            </a:r>
            <a:r>
              <a:rPr lang="cs-CZ" sz="7500" b="1" dirty="0" err="1"/>
              <a:t>Cross</a:t>
            </a:r>
            <a:endParaRPr lang="cs-CZ" sz="7500" b="1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xmlns="" id="{27FDE9ED-C154-4922-BD09-8E25530D275F}"/>
              </a:ext>
            </a:extLst>
          </p:cNvPr>
          <p:cNvSpPr txBox="1">
            <a:spLocks/>
          </p:cNvSpPr>
          <p:nvPr/>
        </p:nvSpPr>
        <p:spPr>
          <a:xfrm>
            <a:off x="0" y="1328858"/>
            <a:ext cx="13079186" cy="3559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3600" dirty="0"/>
              <a:t>1714-1725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3600" dirty="0"/>
              <a:t>a </a:t>
            </a:r>
            <a:r>
              <a:rPr lang="cs-CZ" sz="3600" dirty="0" err="1"/>
              <a:t>radically</a:t>
            </a:r>
            <a:r>
              <a:rPr lang="cs-CZ" sz="3600" dirty="0"/>
              <a:t> </a:t>
            </a:r>
            <a:r>
              <a:rPr lang="cs-CZ" sz="3600" dirty="0" err="1"/>
              <a:t>baroque</a:t>
            </a:r>
            <a:r>
              <a:rPr lang="cs-CZ" sz="3600" dirty="0"/>
              <a:t> </a:t>
            </a:r>
            <a:r>
              <a:rPr lang="cs-CZ" sz="3600" dirty="0" err="1"/>
              <a:t>church</a:t>
            </a:r>
            <a:endParaRPr lang="cs-CZ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3600" dirty="0" err="1"/>
              <a:t>architects</a:t>
            </a:r>
            <a:r>
              <a:rPr lang="cs-CZ" sz="3600" dirty="0"/>
              <a:t>: </a:t>
            </a:r>
            <a:r>
              <a:rPr lang="cs-CZ" sz="3600" dirty="0" err="1" smtClean="0"/>
              <a:t>G.B.Alliprandi</a:t>
            </a:r>
            <a:r>
              <a:rPr lang="cs-CZ" sz="3600" dirty="0" smtClean="0"/>
              <a:t> </a:t>
            </a:r>
            <a:r>
              <a:rPr lang="cs-CZ" sz="3600" dirty="0"/>
              <a:t>(</a:t>
            </a:r>
            <a:r>
              <a:rPr lang="cs-CZ" sz="3600" dirty="0" err="1"/>
              <a:t>Italian</a:t>
            </a:r>
            <a:r>
              <a:rPr lang="cs-CZ" sz="3600" dirty="0" smtClean="0"/>
              <a:t>), </a:t>
            </a:r>
            <a:r>
              <a:rPr lang="cs-CZ" sz="3600" dirty="0" err="1" smtClean="0"/>
              <a:t>F.M.Kaňka</a:t>
            </a:r>
            <a:endParaRPr lang="cs-CZ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3600" dirty="0" err="1" smtClean="0"/>
              <a:t>comprises</a:t>
            </a:r>
            <a:r>
              <a:rPr lang="cs-CZ" sz="3600" dirty="0" smtClean="0"/>
              <a:t>: a </a:t>
            </a:r>
            <a:r>
              <a:rPr lang="cs-CZ" sz="3600" dirty="0" err="1"/>
              <a:t>building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Piaristic</a:t>
            </a:r>
            <a:r>
              <a:rPr lang="cs-CZ" sz="3600" dirty="0"/>
              <a:t> residence </a:t>
            </a:r>
            <a:r>
              <a:rPr lang="cs-CZ" sz="3600" dirty="0" err="1"/>
              <a:t>from</a:t>
            </a:r>
            <a:r>
              <a:rPr lang="cs-CZ" sz="3600" dirty="0"/>
              <a:t> 1680 a </a:t>
            </a:r>
            <a:r>
              <a:rPr lang="cs-CZ" sz="3600" dirty="0" err="1"/>
              <a:t>hall</a:t>
            </a:r>
            <a:r>
              <a:rPr lang="cs-CZ" sz="3600" dirty="0"/>
              <a:t> garden </a:t>
            </a:r>
          </a:p>
          <a:p>
            <a:pPr algn="l"/>
            <a:r>
              <a:rPr lang="cs-CZ" sz="3600" dirty="0"/>
              <a:t>                           </a:t>
            </a:r>
            <a:r>
              <a:rPr lang="cs-CZ" sz="3600" dirty="0" smtClean="0"/>
              <a:t>a </a:t>
            </a:r>
            <a:r>
              <a:rPr lang="cs-CZ" sz="3600" dirty="0" err="1"/>
              <a:t>hall</a:t>
            </a:r>
            <a:r>
              <a:rPr lang="cs-CZ" sz="3600" dirty="0"/>
              <a:t> garden </a:t>
            </a:r>
          </a:p>
          <a:p>
            <a:pPr algn="l"/>
            <a:r>
              <a:rPr lang="cs-CZ" sz="3600" dirty="0"/>
              <a:t>                          </a:t>
            </a:r>
            <a:r>
              <a:rPr lang="cs-CZ" sz="3600" dirty="0" smtClean="0"/>
              <a:t> </a:t>
            </a:r>
            <a:r>
              <a:rPr lang="cs-CZ" sz="3600" dirty="0"/>
              <a:t>a </a:t>
            </a:r>
            <a:r>
              <a:rPr lang="cs-CZ" sz="3600" dirty="0" err="1"/>
              <a:t>building</a:t>
            </a:r>
            <a:r>
              <a:rPr lang="cs-CZ" sz="3600" dirty="0"/>
              <a:t> (</a:t>
            </a:r>
            <a:r>
              <a:rPr lang="cs-CZ" sz="3600" dirty="0" err="1"/>
              <a:t>before</a:t>
            </a:r>
            <a:r>
              <a:rPr lang="cs-CZ" sz="3600" dirty="0"/>
              <a:t> a </a:t>
            </a:r>
            <a:r>
              <a:rPr lang="cs-CZ" sz="3600" dirty="0" err="1" smtClean="0"/>
              <a:t>piarist</a:t>
            </a:r>
            <a:r>
              <a:rPr lang="cs-CZ" sz="3600" dirty="0" smtClean="0"/>
              <a:t> </a:t>
            </a:r>
            <a:r>
              <a:rPr lang="cs-CZ" sz="3600" dirty="0" err="1"/>
              <a:t>school</a:t>
            </a:r>
            <a:r>
              <a:rPr lang="cs-CZ" sz="3600" dirty="0"/>
              <a:t>, </a:t>
            </a:r>
            <a:r>
              <a:rPr lang="cs-CZ" sz="3600" dirty="0" err="1"/>
              <a:t>today</a:t>
            </a:r>
            <a:r>
              <a:rPr lang="cs-CZ" sz="3600" dirty="0"/>
              <a:t> a </a:t>
            </a:r>
            <a:r>
              <a:rPr lang="cs-CZ" sz="3600" dirty="0" err="1"/>
              <a:t>regional</a:t>
            </a:r>
            <a:r>
              <a:rPr lang="cs-CZ" sz="3600" dirty="0"/>
              <a:t> museum )</a:t>
            </a:r>
          </a:p>
          <a:p>
            <a:pPr algn="l"/>
            <a:r>
              <a:rPr lang="cs-CZ" sz="3600" dirty="0"/>
              <a:t>        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A63999F6-9850-40E9-84DC-D4A496D186FA}"/>
              </a:ext>
            </a:extLst>
          </p:cNvPr>
          <p:cNvSpPr txBox="1"/>
          <p:nvPr/>
        </p:nvSpPr>
        <p:spPr>
          <a:xfrm>
            <a:off x="7631853" y="5632388"/>
            <a:ext cx="6275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Piarists</a:t>
            </a:r>
            <a:r>
              <a:rPr lang="cs-CZ" sz="2400" dirty="0"/>
              <a:t>= </a:t>
            </a:r>
            <a:r>
              <a:rPr lang="cs-CZ" sz="2400" dirty="0" err="1"/>
              <a:t>special</a:t>
            </a:r>
            <a:r>
              <a:rPr lang="cs-CZ" sz="2400" dirty="0"/>
              <a:t> religion</a:t>
            </a:r>
          </a:p>
          <a:p>
            <a:r>
              <a:rPr lang="cs-CZ" sz="2400" dirty="0"/>
              <a:t>                 free </a:t>
            </a:r>
            <a:r>
              <a:rPr lang="cs-CZ" sz="2400" dirty="0" err="1"/>
              <a:t>education</a:t>
            </a:r>
            <a:r>
              <a:rPr lang="cs-CZ" sz="2400" dirty="0"/>
              <a:t>, </a:t>
            </a:r>
            <a:r>
              <a:rPr lang="cs-CZ" sz="2400" dirty="0" err="1"/>
              <a:t>missionary</a:t>
            </a:r>
            <a:endParaRPr lang="cs-CZ" sz="2400" dirty="0"/>
          </a:p>
          <a:p>
            <a:r>
              <a:rPr lang="cs-CZ" sz="2400" dirty="0"/>
              <a:t>                 </a:t>
            </a:r>
            <a:r>
              <a:rPr lang="cs-CZ" sz="2400" dirty="0" err="1"/>
              <a:t>actions</a:t>
            </a:r>
            <a:r>
              <a:rPr lang="cs-CZ" sz="2400" dirty="0"/>
              <a:t>…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86DEB27-9AE2-4D60-A47B-76D59DE71C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97054"/>
            <a:ext cx="3571539" cy="23745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F22EFE5C-5539-4C8E-BFF2-F6D88C1F5A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7438" y="4497054"/>
            <a:ext cx="2977456" cy="23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7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A28767-BA43-4442-AFDE-84FBD0F4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6" y="365125"/>
            <a:ext cx="5317929" cy="992037"/>
          </a:xfrm>
        </p:spPr>
        <p:txBody>
          <a:bodyPr>
            <a:noAutofit/>
          </a:bodyPr>
          <a:lstStyle/>
          <a:p>
            <a:r>
              <a:rPr lang="cs-CZ" sz="6500" dirty="0" err="1"/>
              <a:t>Architecture</a:t>
            </a:r>
            <a:endParaRPr lang="cs-CZ" sz="65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26C9D1C-7005-4D7C-9F35-8C336E99B2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9066" y="2187234"/>
            <a:ext cx="2893396" cy="434009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54829FC4-08BD-40BA-8CB5-5B195DCC2540}"/>
              </a:ext>
            </a:extLst>
          </p:cNvPr>
          <p:cNvSpPr txBox="1"/>
          <p:nvPr/>
        </p:nvSpPr>
        <p:spPr>
          <a:xfrm>
            <a:off x="4251683" y="2839154"/>
            <a:ext cx="3141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Convex</a:t>
            </a:r>
            <a:r>
              <a:rPr lang="cs-CZ" sz="2000" dirty="0"/>
              <a:t> </a:t>
            </a:r>
            <a:r>
              <a:rPr lang="cs-CZ" sz="2000" dirty="0" err="1" smtClean="0"/>
              <a:t>facade</a:t>
            </a:r>
            <a:endParaRPr lang="cs-CZ" sz="2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C6D9C6FC-4A18-4567-8835-7B36E817AF53}"/>
              </a:ext>
            </a:extLst>
          </p:cNvPr>
          <p:cNvSpPr txBox="1"/>
          <p:nvPr/>
        </p:nvSpPr>
        <p:spPr>
          <a:xfrm>
            <a:off x="0" y="1355393"/>
            <a:ext cx="205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Square </a:t>
            </a:r>
            <a:r>
              <a:rPr lang="cs-CZ" sz="2000" dirty="0" err="1"/>
              <a:t>oblique</a:t>
            </a:r>
            <a:r>
              <a:rPr lang="cs-CZ" sz="2000" dirty="0"/>
              <a:t> </a:t>
            </a:r>
            <a:r>
              <a:rPr lang="cs-CZ" sz="2000" dirty="0" err="1"/>
              <a:t>standing</a:t>
            </a:r>
            <a:r>
              <a:rPr lang="cs-CZ" sz="2000" dirty="0"/>
              <a:t> </a:t>
            </a:r>
            <a:r>
              <a:rPr lang="cs-CZ" sz="2000" dirty="0" err="1"/>
              <a:t>towers</a:t>
            </a:r>
            <a:r>
              <a:rPr lang="cs-CZ" sz="2000" dirty="0"/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A315A212-F35C-41DF-83BD-50FB46ECB3CF}"/>
              </a:ext>
            </a:extLst>
          </p:cNvPr>
          <p:cNvSpPr txBox="1"/>
          <p:nvPr/>
        </p:nvSpPr>
        <p:spPr>
          <a:xfrm>
            <a:off x="9340341" y="524396"/>
            <a:ext cx="2872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allegory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hope and </a:t>
            </a:r>
            <a:r>
              <a:rPr lang="cs-CZ" sz="2400" dirty="0" err="1"/>
              <a:t>faith</a:t>
            </a:r>
            <a:r>
              <a:rPr lang="cs-CZ" sz="2400" dirty="0"/>
              <a:t> (</a:t>
            </a:r>
            <a:r>
              <a:rPr lang="cs-CZ" sz="2400" dirty="0" err="1"/>
              <a:t>M.B.Braun</a:t>
            </a:r>
            <a:r>
              <a:rPr lang="cs-CZ" sz="2400" dirty="0"/>
              <a:t>)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C1049348-2F3E-439C-8560-462EAA9210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0619" y="122934"/>
            <a:ext cx="3584521" cy="2383147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8D630754-8661-4EB9-A917-839543E2DDCC}"/>
              </a:ext>
            </a:extLst>
          </p:cNvPr>
          <p:cNvSpPr txBox="1"/>
          <p:nvPr/>
        </p:nvSpPr>
        <p:spPr>
          <a:xfrm>
            <a:off x="8959261" y="3274524"/>
            <a:ext cx="3016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statues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st. </a:t>
            </a:r>
            <a:r>
              <a:rPr lang="cs-CZ" sz="2400" dirty="0" err="1"/>
              <a:t>Wenceslas</a:t>
            </a:r>
            <a:r>
              <a:rPr lang="cs-CZ" sz="2400" dirty="0"/>
              <a:t> a st. Prokop (Braun)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91F85F6-BA50-4E79-B8AB-E75B31269B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79380" y="4474853"/>
            <a:ext cx="3575997" cy="238314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7940AA1D-2E76-4907-9F04-1CF07F8F9DB5}"/>
              </a:ext>
            </a:extLst>
          </p:cNvPr>
          <p:cNvSpPr txBox="1"/>
          <p:nvPr/>
        </p:nvSpPr>
        <p:spPr>
          <a:xfrm>
            <a:off x="4978115" y="4156045"/>
            <a:ext cx="3365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statuary</a:t>
            </a:r>
            <a:r>
              <a:rPr lang="cs-CZ" sz="2400" dirty="0" smtClean="0"/>
              <a:t> </a:t>
            </a:r>
            <a:r>
              <a:rPr lang="cs-CZ" sz="2400" dirty="0" err="1"/>
              <a:t>decoration</a:t>
            </a:r>
            <a:r>
              <a:rPr lang="cs-CZ" sz="2400" dirty="0"/>
              <a:t> </a:t>
            </a:r>
            <a:r>
              <a:rPr lang="cs-CZ" sz="2400" dirty="0" smtClean="0"/>
              <a:t>by </a:t>
            </a:r>
            <a:r>
              <a:rPr lang="cs-CZ" sz="2400" dirty="0" err="1"/>
              <a:t>an</a:t>
            </a:r>
            <a:r>
              <a:rPr lang="cs-CZ" sz="2400" dirty="0"/>
              <a:t> </a:t>
            </a:r>
            <a:r>
              <a:rPr lang="cs-CZ" sz="2400" dirty="0" err="1"/>
              <a:t>Austrian</a:t>
            </a:r>
            <a:r>
              <a:rPr lang="cs-CZ" sz="2400" dirty="0"/>
              <a:t> </a:t>
            </a:r>
            <a:r>
              <a:rPr lang="cs-CZ" sz="2400" dirty="0" err="1"/>
              <a:t>artist</a:t>
            </a:r>
            <a:r>
              <a:rPr lang="cs-CZ" sz="2400" dirty="0"/>
              <a:t> Antonín </a:t>
            </a:r>
            <a:r>
              <a:rPr lang="cs-CZ" sz="2400" dirty="0" err="1" smtClean="0"/>
              <a:t>Appeler</a:t>
            </a:r>
            <a:r>
              <a:rPr lang="cs-CZ" sz="2400" dirty="0" smtClean="0"/>
              <a:t> and </a:t>
            </a:r>
            <a:r>
              <a:rPr lang="cs-CZ" sz="2400" dirty="0" err="1"/>
              <a:t>artists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central</a:t>
            </a:r>
            <a:r>
              <a:rPr lang="cs-CZ" sz="2400" dirty="0"/>
              <a:t> </a:t>
            </a:r>
            <a:r>
              <a:rPr lang="cs-CZ" sz="2400" dirty="0" err="1"/>
              <a:t>Europe</a:t>
            </a:r>
            <a:r>
              <a:rPr lang="cs-CZ" sz="2400" dirty="0"/>
              <a:t> </a:t>
            </a:r>
            <a:r>
              <a:rPr lang="cs-CZ" sz="2400" dirty="0" smtClean="0"/>
              <a:t>F. </a:t>
            </a:r>
            <a:r>
              <a:rPr lang="cs-CZ" sz="2400" dirty="0"/>
              <a:t>and </a:t>
            </a:r>
            <a:r>
              <a:rPr lang="cs-CZ" sz="2400" dirty="0" smtClean="0"/>
              <a:t>J. </a:t>
            </a:r>
            <a:r>
              <a:rPr lang="cs-CZ" sz="2400" dirty="0"/>
              <a:t>Pacákové and </a:t>
            </a:r>
            <a:r>
              <a:rPr lang="cs-CZ" sz="2400" dirty="0" err="1" smtClean="0"/>
              <a:t>M.B.Braun</a:t>
            </a:r>
            <a:r>
              <a:rPr lang="cs-CZ" sz="2400" dirty="0" smtClean="0"/>
              <a:t> </a:t>
            </a:r>
            <a:endParaRPr lang="cs-CZ" sz="2400" dirty="0"/>
          </a:p>
          <a:p>
            <a:r>
              <a:rPr lang="cs-CZ" dirty="0"/>
              <a:t>               </a:t>
            </a:r>
          </a:p>
        </p:txBody>
      </p:sp>
      <p:pic>
        <p:nvPicPr>
          <p:cNvPr id="8" name="Obrázek 7" descr="Obsah obrázku vlak, tmavé, stopa, přenosný počítač&#10;&#10;Popis byl vytvořen automaticky">
            <a:extLst>
              <a:ext uri="{FF2B5EF4-FFF2-40B4-BE49-F238E27FC236}">
                <a16:creationId xmlns:a16="http://schemas.microsoft.com/office/drawing/2014/main" xmlns="" id="{B0F20AC2-E041-4C61-AFCF-6E0615CD43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782703">
            <a:off x="930763" y="1958792"/>
            <a:ext cx="1204385" cy="1204385"/>
          </a:xfrm>
          <a:prstGeom prst="rect">
            <a:avLst/>
          </a:prstGeom>
        </p:spPr>
      </p:pic>
      <p:pic>
        <p:nvPicPr>
          <p:cNvPr id="15" name="Obrázek 14" descr="Obsah obrázku vlak, tmavé, stopa, přenosný počítač&#10;&#10;Popis byl vytvořen automaticky">
            <a:extLst>
              <a:ext uri="{FF2B5EF4-FFF2-40B4-BE49-F238E27FC236}">
                <a16:creationId xmlns:a16="http://schemas.microsoft.com/office/drawing/2014/main" xmlns="" id="{05505FC9-ADE1-4D77-A6C8-DD8BC3DB7C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61379">
            <a:off x="2733964" y="2731169"/>
            <a:ext cx="1738290" cy="173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0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A64B6D-3DD6-4473-97B4-A5CADDD1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91" y="435897"/>
            <a:ext cx="10515600" cy="1325563"/>
          </a:xfrm>
        </p:spPr>
        <p:txBody>
          <a:bodyPr>
            <a:normAutofit/>
          </a:bodyPr>
          <a:lstStyle/>
          <a:p>
            <a:r>
              <a:rPr lang="cs-CZ" sz="7000" dirty="0" err="1"/>
              <a:t>Inside</a:t>
            </a:r>
            <a:endParaRPr lang="cs-CZ" sz="7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E008828B-6787-44E8-8F1D-C37A613E5E89}"/>
              </a:ext>
            </a:extLst>
          </p:cNvPr>
          <p:cNvSpPr txBox="1"/>
          <p:nvPr/>
        </p:nvSpPr>
        <p:spPr>
          <a:xfrm>
            <a:off x="701191" y="1702250"/>
            <a:ext cx="396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wooden</a:t>
            </a:r>
            <a:r>
              <a:rPr lang="cs-CZ" sz="2400" dirty="0"/>
              <a:t> </a:t>
            </a:r>
            <a:r>
              <a:rPr lang="cs-CZ" sz="2400" dirty="0" err="1"/>
              <a:t>white</a:t>
            </a:r>
            <a:r>
              <a:rPr lang="cs-CZ" sz="2400" dirty="0"/>
              <a:t> </a:t>
            </a:r>
            <a:r>
              <a:rPr lang="cs-CZ" sz="2400" dirty="0" err="1"/>
              <a:t>statues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four</a:t>
            </a:r>
            <a:r>
              <a:rPr lang="cs-CZ" sz="2400" dirty="0"/>
              <a:t> </a:t>
            </a:r>
            <a:r>
              <a:rPr lang="cs-CZ" sz="2400" dirty="0" err="1"/>
              <a:t>evangelists</a:t>
            </a:r>
            <a:r>
              <a:rPr lang="cs-CZ" sz="2400" dirty="0"/>
              <a:t> (Braun)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2401138-EB07-4FF3-8FE8-1FB2C66FE5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79" y="4482533"/>
            <a:ext cx="1479621" cy="222498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B0889092-3667-43F0-9DB1-E6BB0453F0A0}"/>
              </a:ext>
            </a:extLst>
          </p:cNvPr>
          <p:cNvSpPr txBox="1"/>
          <p:nvPr/>
        </p:nvSpPr>
        <p:spPr>
          <a:xfrm>
            <a:off x="457295" y="3867904"/>
            <a:ext cx="70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Jan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88964D3-E3D9-446C-AB7B-7677CDEEF5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3283" y="4482533"/>
            <a:ext cx="1479621" cy="222497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19BFC58F-529D-4E0E-9BB6-498CCDB59C59}"/>
              </a:ext>
            </a:extLst>
          </p:cNvPr>
          <p:cNvSpPr txBox="1"/>
          <p:nvPr/>
        </p:nvSpPr>
        <p:spPr>
          <a:xfrm>
            <a:off x="1789260" y="3920400"/>
            <a:ext cx="1132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Matouš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90F98A45-F1A5-4A39-ABAC-5C69FD7B3C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5334" y="4482533"/>
            <a:ext cx="1475210" cy="221834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427E98B8-2A1C-4E2E-9755-E5026D358E2D}"/>
              </a:ext>
            </a:extLst>
          </p:cNvPr>
          <p:cNvSpPr txBox="1"/>
          <p:nvPr/>
        </p:nvSpPr>
        <p:spPr>
          <a:xfrm>
            <a:off x="3317705" y="3892624"/>
            <a:ext cx="134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Marek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6CE09B02-3207-41B9-9EA1-948A093332B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6339" y="4474801"/>
            <a:ext cx="1480353" cy="222608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3F00F28A-84FD-4FCD-9670-EA72CFDE8B02}"/>
              </a:ext>
            </a:extLst>
          </p:cNvPr>
          <p:cNvSpPr txBox="1"/>
          <p:nvPr/>
        </p:nvSpPr>
        <p:spPr>
          <a:xfrm>
            <a:off x="4861184" y="3867905"/>
            <a:ext cx="1132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Lukáš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7F101C88-47F6-4949-B96D-64A07E93C10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7376" y="501967"/>
            <a:ext cx="3420186" cy="2273889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D0D4A23D-12CF-494D-AE53-10FAC090144E}"/>
              </a:ext>
            </a:extLst>
          </p:cNvPr>
          <p:cNvSpPr txBox="1"/>
          <p:nvPr/>
        </p:nvSpPr>
        <p:spPr>
          <a:xfrm>
            <a:off x="10164277" y="501968"/>
            <a:ext cx="1742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baroque</a:t>
            </a:r>
            <a:r>
              <a:rPr lang="cs-CZ" sz="2400" dirty="0"/>
              <a:t> </a:t>
            </a:r>
            <a:r>
              <a:rPr lang="cs-CZ" sz="2400" dirty="0" err="1"/>
              <a:t>oak</a:t>
            </a:r>
            <a:r>
              <a:rPr lang="cs-CZ" sz="2400" dirty="0"/>
              <a:t> </a:t>
            </a:r>
            <a:r>
              <a:rPr lang="cs-CZ" sz="2400" dirty="0" err="1"/>
              <a:t>desks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830F3AC7-EB3C-4E5E-94BF-54324D8ECA2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14292" y="3429000"/>
            <a:ext cx="5387307" cy="138891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50CEBED6-878A-47BE-A431-59BAED9AA5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89671" y="4948898"/>
            <a:ext cx="2616779" cy="1739749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xmlns="" id="{E9857884-9DE2-4392-841A-904E75068AEA}"/>
              </a:ext>
            </a:extLst>
          </p:cNvPr>
          <p:cNvSpPr txBox="1"/>
          <p:nvPr/>
        </p:nvSpPr>
        <p:spPr>
          <a:xfrm>
            <a:off x="10438635" y="2265623"/>
            <a:ext cx="200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 </a:t>
            </a:r>
            <a:r>
              <a:rPr lang="cs-CZ" sz="2400" dirty="0" err="1" smtClean="0"/>
              <a:t>side</a:t>
            </a:r>
            <a:r>
              <a:rPr lang="cs-CZ" sz="2400" dirty="0" smtClean="0"/>
              <a:t> </a:t>
            </a:r>
            <a:r>
              <a:rPr lang="cs-CZ" sz="2400" dirty="0" err="1"/>
              <a:t>oltar</a:t>
            </a:r>
            <a:endParaRPr lang="cs-CZ" sz="2400" dirty="0"/>
          </a:p>
        </p:txBody>
      </p:sp>
      <p:pic>
        <p:nvPicPr>
          <p:cNvPr id="21" name="Obrázek 20" descr="Obsah obrázku vlak, tmavé, stopa, přenosný počítač&#10;&#10;Popis byl vytvořen automaticky">
            <a:extLst>
              <a:ext uri="{FF2B5EF4-FFF2-40B4-BE49-F238E27FC236}">
                <a16:creationId xmlns:a16="http://schemas.microsoft.com/office/drawing/2014/main" xmlns="" id="{E7B9F221-FF3B-456C-A9D3-FD758D05A2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5948">
            <a:off x="10895397" y="2667051"/>
            <a:ext cx="1247128" cy="12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7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31E3F578-C35F-4A8F-9204-56F0AAE116EF}"/>
              </a:ext>
            </a:extLst>
          </p:cNvPr>
          <p:cNvSpPr txBox="1"/>
          <p:nvPr/>
        </p:nvSpPr>
        <p:spPr>
          <a:xfrm>
            <a:off x="1085850" y="2259193"/>
            <a:ext cx="796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r</a:t>
            </a:r>
            <a:r>
              <a:rPr lang="cs-CZ" sz="2400" dirty="0" err="1" smtClean="0"/>
              <a:t>enovation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/>
              <a:t>21st </a:t>
            </a:r>
            <a:r>
              <a:rPr lang="cs-CZ" sz="2400" dirty="0" err="1"/>
              <a:t>century</a:t>
            </a:r>
            <a:r>
              <a:rPr lang="cs-CZ" sz="2400" dirty="0"/>
              <a:t> </a:t>
            </a:r>
            <a:r>
              <a:rPr lang="cs-CZ" sz="2400" dirty="0" smtClean="0"/>
              <a:t>by </a:t>
            </a:r>
            <a:r>
              <a:rPr lang="cs-CZ" sz="2400" dirty="0" err="1"/>
              <a:t>the</a:t>
            </a:r>
            <a:r>
              <a:rPr lang="cs-CZ" sz="2400" dirty="0"/>
              <a:t> EU </a:t>
            </a:r>
            <a:r>
              <a:rPr lang="cs-CZ" sz="2400" dirty="0" err="1"/>
              <a:t>money</a:t>
            </a:r>
            <a:r>
              <a:rPr lang="cs-CZ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today</a:t>
            </a:r>
            <a:r>
              <a:rPr lang="cs-CZ" sz="2400" dirty="0"/>
              <a:t> a </a:t>
            </a:r>
            <a:r>
              <a:rPr lang="cs-CZ" sz="2400" dirty="0" err="1"/>
              <a:t>gallery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baroque</a:t>
            </a:r>
            <a:r>
              <a:rPr lang="cs-CZ" sz="2400" dirty="0"/>
              <a:t> art and </a:t>
            </a:r>
            <a:r>
              <a:rPr lang="cs-CZ" sz="2400" dirty="0" err="1" smtClean="0"/>
              <a:t>cultural</a:t>
            </a:r>
            <a:r>
              <a:rPr lang="cs-CZ" sz="2400" dirty="0" smtClean="0"/>
              <a:t> </a:t>
            </a:r>
            <a:r>
              <a:rPr lang="cs-CZ" sz="2400" dirty="0" err="1" smtClean="0"/>
              <a:t>events</a:t>
            </a:r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33DD8D7B-DA3F-493E-A5F5-FF03CC2448DC}"/>
              </a:ext>
            </a:extLst>
          </p:cNvPr>
          <p:cNvSpPr txBox="1"/>
          <p:nvPr/>
        </p:nvSpPr>
        <p:spPr>
          <a:xfrm>
            <a:off x="1085850" y="335619"/>
            <a:ext cx="111061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/>
              <a:t>modern</a:t>
            </a:r>
            <a:r>
              <a:rPr lang="cs-CZ" sz="4400" b="1" dirty="0"/>
              <a:t> </a:t>
            </a:r>
            <a:r>
              <a:rPr lang="cs-CZ" sz="4400" b="1" dirty="0" err="1" smtClean="0"/>
              <a:t>installation</a:t>
            </a:r>
            <a:endParaRPr lang="cs-CZ" sz="4400" b="1" dirty="0" smtClean="0"/>
          </a:p>
          <a:p>
            <a:endParaRPr lang="cs-CZ" sz="3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a </a:t>
            </a:r>
            <a:r>
              <a:rPr lang="cs-CZ" sz="2400" dirty="0" err="1"/>
              <a:t>column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reflecting</a:t>
            </a:r>
            <a:r>
              <a:rPr lang="cs-CZ" sz="2400" dirty="0"/>
              <a:t> </a:t>
            </a:r>
            <a:r>
              <a:rPr lang="cs-CZ" sz="2400" dirty="0" err="1"/>
              <a:t>surface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a </a:t>
            </a:r>
            <a:r>
              <a:rPr lang="cs-CZ" sz="2400" dirty="0" err="1"/>
              <a:t>prism</a:t>
            </a:r>
            <a:r>
              <a:rPr lang="cs-CZ" sz="2400" dirty="0"/>
              <a:t> made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optical</a:t>
            </a:r>
            <a:r>
              <a:rPr lang="cs-CZ" sz="2400" dirty="0"/>
              <a:t> </a:t>
            </a:r>
            <a:r>
              <a:rPr lang="cs-CZ" sz="2400" dirty="0" err="1"/>
              <a:t>glass</a:t>
            </a:r>
            <a:r>
              <a:rPr lang="cs-CZ" sz="2400" dirty="0"/>
              <a:t> </a:t>
            </a:r>
            <a:r>
              <a:rPr lang="cs-CZ" sz="2400" dirty="0" err="1"/>
              <a:t>refracting</a:t>
            </a:r>
            <a:r>
              <a:rPr lang="cs-CZ" sz="2400" dirty="0"/>
              <a:t> </a:t>
            </a:r>
            <a:r>
              <a:rPr lang="cs-CZ" sz="2400" dirty="0" err="1"/>
              <a:t>light</a:t>
            </a:r>
            <a:r>
              <a:rPr lang="cs-CZ" sz="2400" dirty="0"/>
              <a:t> and </a:t>
            </a:r>
            <a:r>
              <a:rPr lang="cs-CZ" sz="2400" dirty="0" err="1" smtClean="0"/>
              <a:t>create</a:t>
            </a:r>
            <a:r>
              <a:rPr lang="cs-CZ" sz="2400" dirty="0" smtClean="0"/>
              <a:t> </a:t>
            </a:r>
            <a:r>
              <a:rPr lang="cs-CZ" sz="2400" dirty="0" err="1" smtClean="0"/>
              <a:t>rainbow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2EE17C8-B56B-48FA-BA19-AD03A6E439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64712"/>
            <a:ext cx="2171700" cy="329283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50D5B7B-7B10-4A33-99E8-29B31B1C1F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6774" y="3564711"/>
            <a:ext cx="2195226" cy="329283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3291" y="3564262"/>
            <a:ext cx="4242561" cy="32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8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6621</TotalTime>
  <Words>169</Words>
  <Application>Microsoft Office PowerPoint</Application>
  <PresentationFormat>Προσαρμογή</PresentationFormat>
  <Paragraphs>32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Office Theme</vt:lpstr>
      <vt:lpstr>Piarist Church of the finding of the Holy Cross</vt:lpstr>
      <vt:lpstr>Architecture</vt:lpstr>
      <vt:lpstr>Inside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Sádovský Matěj</dc:creator>
  <cp:lastModifiedBy>KOSTAS</cp:lastModifiedBy>
  <cp:revision>110</cp:revision>
  <dcterms:created xsi:type="dcterms:W3CDTF">2019-11-08T18:19:49Z</dcterms:created>
  <dcterms:modified xsi:type="dcterms:W3CDTF">2020-01-04T06:43:48Z</dcterms:modified>
</cp:coreProperties>
</file>