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39" r:id="rId4"/>
    <p:sldMasterId id="2147483791" r:id="rId5"/>
  </p:sldMasterIdLst>
  <p:sldIdLst>
    <p:sldId id="256" r:id="rId6"/>
    <p:sldId id="259" r:id="rId7"/>
    <p:sldId id="288" r:id="rId8"/>
    <p:sldId id="296" r:id="rId9"/>
    <p:sldId id="294" r:id="rId10"/>
    <p:sldId id="291" r:id="rId11"/>
    <p:sldId id="295" r:id="rId12"/>
    <p:sldId id="292" r:id="rId13"/>
    <p:sldId id="263" r:id="rId14"/>
    <p:sldId id="301" r:id="rId15"/>
    <p:sldId id="299" r:id="rId16"/>
    <p:sldId id="293" r:id="rId17"/>
    <p:sldId id="300" r:id="rId18"/>
    <p:sldId id="270" r:id="rId1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00FFFF"/>
    <a:srgbClr val="CC00FF"/>
    <a:srgbClr val="FF00FF"/>
    <a:srgbClr val="FF66FF"/>
    <a:srgbClr val="FFFF99"/>
    <a:srgbClr val="CC66FF"/>
    <a:srgbClr val="CCCC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72" y="-6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8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9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2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2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2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2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5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3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3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5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5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6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6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6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7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7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7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7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7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7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68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8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69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4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5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5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6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8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8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Cn"/>
            </a:endParaRPr>
          </a:p>
        </p:txBody>
      </p:sp>
      <p:sp>
        <p:nvSpPr>
          <p:cNvPr id="1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
        <p:nvSpPr>
          <p:cNvPr id="1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C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1180800" y="2749680"/>
            <a:ext cx="3812760" cy="3812760"/>
          </a:xfrm>
          <a:prstGeom prst="ellipse">
            <a:avLst/>
          </a:prstGeom>
          <a:noFill/>
          <a:ln w="9360">
            <a:solidFill>
              <a:srgbClr val="9C2871"/>
            </a:solidFill>
            <a:custDash>
              <a:ds d="500000" sp="400000"/>
            </a:custDash>
            <a:round/>
          </a:ln>
        </p:spPr>
        <p:style>
          <a:lnRef idx="0">
            <a:scrgbClr r="0" g="0" b="0"/>
          </a:lnRef>
          <a:fillRef idx="0">
            <a:scrgbClr r="0" g="0" b="0"/>
          </a:fillRef>
          <a:effectRef idx="0">
            <a:scrgbClr r="0" g="0" b="0"/>
          </a:effectRef>
          <a:fontRef idx="minor"/>
        </p:style>
      </p:sp>
      <p:sp>
        <p:nvSpPr>
          <p:cNvPr id="93" name="CustomShape 2"/>
          <p:cNvSpPr/>
          <p:nvPr/>
        </p:nvSpPr>
        <p:spPr>
          <a:xfrm>
            <a:off x="2229840" y="881640"/>
            <a:ext cx="2515680" cy="2515680"/>
          </a:xfrm>
          <a:prstGeom prst="ellipse">
            <a:avLst/>
          </a:prstGeom>
          <a:solidFill>
            <a:schemeClr val="bg1"/>
          </a:solidFill>
          <a:ln w="9360">
            <a:solidFill>
              <a:srgbClr val="FF275E"/>
            </a:solidFill>
            <a:custDash>
              <a:ds d="500000" sp="400000"/>
            </a:custDash>
            <a:round/>
          </a:ln>
        </p:spPr>
        <p:style>
          <a:lnRef idx="0">
            <a:scrgbClr r="0" g="0" b="0"/>
          </a:lnRef>
          <a:fillRef idx="0">
            <a:scrgbClr r="0" g="0" b="0"/>
          </a:fillRef>
          <a:effectRef idx="0">
            <a:scrgbClr r="0" g="0" b="0"/>
          </a:effectRef>
          <a:fontRef idx="minor"/>
        </p:style>
      </p:sp>
      <p:sp>
        <p:nvSpPr>
          <p:cNvPr id="2" name="CustomShape 3"/>
          <p:cNvSpPr/>
          <p:nvPr/>
        </p:nvSpPr>
        <p:spPr>
          <a:xfrm>
            <a:off x="5580360" y="426240"/>
            <a:ext cx="5070240" cy="507024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grpSp>
        <p:nvGrpSpPr>
          <p:cNvPr id="3" name="Group 4"/>
          <p:cNvGrpSpPr/>
          <p:nvPr/>
        </p:nvGrpSpPr>
        <p:grpSpPr>
          <a:xfrm>
            <a:off x="2588400" y="661320"/>
            <a:ext cx="6852240" cy="5729760"/>
            <a:chOff x="2588400" y="661320"/>
            <a:chExt cx="6852240" cy="5729760"/>
          </a:xfrm>
        </p:grpSpPr>
        <p:sp>
          <p:nvSpPr>
            <p:cNvPr id="4" name="CustomShape 5"/>
            <p:cNvSpPr/>
            <p:nvPr/>
          </p:nvSpPr>
          <p:spPr>
            <a:xfrm rot="19090200">
              <a:off x="5505840" y="4056840"/>
              <a:ext cx="1714680" cy="1713600"/>
            </a:xfrm>
            <a:prstGeom prst="roundRect">
              <a:avLst>
                <a:gd name="adj" fmla="val 21752"/>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grpSp>
          <p:nvGrpSpPr>
            <p:cNvPr id="5" name="Group 6"/>
            <p:cNvGrpSpPr/>
            <p:nvPr/>
          </p:nvGrpSpPr>
          <p:grpSpPr>
            <a:xfrm>
              <a:off x="4152240" y="4102920"/>
              <a:ext cx="2478600" cy="2288160"/>
              <a:chOff x="4152240" y="4102920"/>
              <a:chExt cx="2478600" cy="2288160"/>
            </a:xfrm>
          </p:grpSpPr>
          <p:sp>
            <p:nvSpPr>
              <p:cNvPr id="6" name="CustomShape 7"/>
              <p:cNvSpPr/>
              <p:nvPr/>
            </p:nvSpPr>
            <p:spPr>
              <a:xfrm rot="2943600">
                <a:off x="5022360" y="3926160"/>
                <a:ext cx="737640" cy="2641320"/>
              </a:xfrm>
              <a:prstGeom prst="roundRect">
                <a:avLst>
                  <a:gd name="adj" fmla="val 50000"/>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grpSp>
            <p:nvGrpSpPr>
              <p:cNvPr id="7" name="Group 8"/>
              <p:cNvGrpSpPr/>
              <p:nvPr/>
            </p:nvGrpSpPr>
            <p:grpSpPr>
              <a:xfrm>
                <a:off x="5810400" y="4287600"/>
                <a:ext cx="606960" cy="664560"/>
                <a:chOff x="5810400" y="4287600"/>
                <a:chExt cx="606960" cy="664560"/>
              </a:xfrm>
            </p:grpSpPr>
            <p:sp>
              <p:nvSpPr>
                <p:cNvPr id="8" name="CustomShape 9"/>
                <p:cNvSpPr/>
                <p:nvPr/>
              </p:nvSpPr>
              <p:spPr>
                <a:xfrm rot="2943600">
                  <a:off x="5843880" y="432108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rot="2943600">
                  <a:off x="6031800" y="453780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rot="2943600">
                  <a:off x="6219720" y="475452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1" name="Group 12"/>
              <p:cNvGrpSpPr/>
              <p:nvPr/>
            </p:nvGrpSpPr>
            <p:grpSpPr>
              <a:xfrm>
                <a:off x="5613840" y="4458240"/>
                <a:ext cx="606960" cy="664560"/>
                <a:chOff x="5613840" y="4458240"/>
                <a:chExt cx="606960" cy="664560"/>
              </a:xfrm>
            </p:grpSpPr>
            <p:sp>
              <p:nvSpPr>
                <p:cNvPr id="12" name="CustomShape 13"/>
                <p:cNvSpPr/>
                <p:nvPr/>
              </p:nvSpPr>
              <p:spPr>
                <a:xfrm rot="2943600">
                  <a:off x="5647320" y="449172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3" name="CustomShape 14"/>
                <p:cNvSpPr/>
                <p:nvPr/>
              </p:nvSpPr>
              <p:spPr>
                <a:xfrm rot="2943600">
                  <a:off x="5835240" y="47084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4" name="CustomShape 15"/>
                <p:cNvSpPr/>
                <p:nvPr/>
              </p:nvSpPr>
              <p:spPr>
                <a:xfrm rot="2943600">
                  <a:off x="6023160" y="492516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5" name="Group 16"/>
              <p:cNvGrpSpPr/>
              <p:nvPr/>
            </p:nvGrpSpPr>
            <p:grpSpPr>
              <a:xfrm>
                <a:off x="5416920" y="4628880"/>
                <a:ext cx="607320" cy="664560"/>
                <a:chOff x="5416920" y="4628880"/>
                <a:chExt cx="607320" cy="664560"/>
              </a:xfrm>
            </p:grpSpPr>
            <p:sp>
              <p:nvSpPr>
                <p:cNvPr id="16" name="CustomShape 17"/>
                <p:cNvSpPr/>
                <p:nvPr/>
              </p:nvSpPr>
              <p:spPr>
                <a:xfrm rot="2943600">
                  <a:off x="5450400" y="466236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7" name="CustomShape 18"/>
                <p:cNvSpPr/>
                <p:nvPr/>
              </p:nvSpPr>
              <p:spPr>
                <a:xfrm rot="2943600">
                  <a:off x="5638680" y="487908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8" name="CustomShape 19"/>
                <p:cNvSpPr/>
                <p:nvPr/>
              </p:nvSpPr>
              <p:spPr>
                <a:xfrm rot="2943600">
                  <a:off x="5826600" y="509580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9" name="Group 20"/>
              <p:cNvGrpSpPr/>
              <p:nvPr/>
            </p:nvGrpSpPr>
            <p:grpSpPr>
              <a:xfrm>
                <a:off x="5220360" y="4799160"/>
                <a:ext cx="607320" cy="664920"/>
                <a:chOff x="5220360" y="4799160"/>
                <a:chExt cx="607320" cy="664920"/>
              </a:xfrm>
            </p:grpSpPr>
            <p:sp>
              <p:nvSpPr>
                <p:cNvPr id="20" name="CustomShape 21"/>
                <p:cNvSpPr/>
                <p:nvPr/>
              </p:nvSpPr>
              <p:spPr>
                <a:xfrm rot="2943600">
                  <a:off x="5253840" y="48326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21" name="CustomShape 22"/>
                <p:cNvSpPr/>
                <p:nvPr/>
              </p:nvSpPr>
              <p:spPr>
                <a:xfrm rot="2943600">
                  <a:off x="5442120" y="504972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22" name="CustomShape 23"/>
                <p:cNvSpPr/>
                <p:nvPr/>
              </p:nvSpPr>
              <p:spPr>
                <a:xfrm rot="2943600">
                  <a:off x="5630040" y="52664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23" name="Group 24"/>
              <p:cNvGrpSpPr/>
              <p:nvPr/>
            </p:nvGrpSpPr>
            <p:grpSpPr>
              <a:xfrm>
                <a:off x="5023800" y="4969800"/>
                <a:ext cx="607320" cy="664560"/>
                <a:chOff x="5023800" y="4969800"/>
                <a:chExt cx="607320" cy="664560"/>
              </a:xfrm>
            </p:grpSpPr>
            <p:sp>
              <p:nvSpPr>
                <p:cNvPr id="24" name="CustomShape 25"/>
                <p:cNvSpPr/>
                <p:nvPr/>
              </p:nvSpPr>
              <p:spPr>
                <a:xfrm rot="2943600">
                  <a:off x="5057280" y="500328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25" name="CustomShape 26"/>
                <p:cNvSpPr/>
                <p:nvPr/>
              </p:nvSpPr>
              <p:spPr>
                <a:xfrm rot="2943600">
                  <a:off x="5245200" y="522000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26" name="CustomShape 27"/>
                <p:cNvSpPr/>
                <p:nvPr/>
              </p:nvSpPr>
              <p:spPr>
                <a:xfrm rot="2943600">
                  <a:off x="5433480" y="543672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27" name="Group 28"/>
              <p:cNvGrpSpPr/>
              <p:nvPr/>
            </p:nvGrpSpPr>
            <p:grpSpPr>
              <a:xfrm>
                <a:off x="4827240" y="5140440"/>
                <a:ext cx="606960" cy="664560"/>
                <a:chOff x="4827240" y="5140440"/>
                <a:chExt cx="606960" cy="664560"/>
              </a:xfrm>
            </p:grpSpPr>
            <p:sp>
              <p:nvSpPr>
                <p:cNvPr id="28" name="CustomShape 29"/>
                <p:cNvSpPr/>
                <p:nvPr/>
              </p:nvSpPr>
              <p:spPr>
                <a:xfrm rot="2943600">
                  <a:off x="4860720" y="517392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29" name="CustomShape 30"/>
                <p:cNvSpPr/>
                <p:nvPr/>
              </p:nvSpPr>
              <p:spPr>
                <a:xfrm rot="2943600">
                  <a:off x="5048640" y="53906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30" name="CustomShape 31"/>
                <p:cNvSpPr/>
                <p:nvPr/>
              </p:nvSpPr>
              <p:spPr>
                <a:xfrm rot="2943600">
                  <a:off x="5236560" y="560736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31" name="Group 32"/>
              <p:cNvGrpSpPr/>
              <p:nvPr/>
            </p:nvGrpSpPr>
            <p:grpSpPr>
              <a:xfrm>
                <a:off x="4630680" y="5311080"/>
                <a:ext cx="606960" cy="664560"/>
                <a:chOff x="4630680" y="5311080"/>
                <a:chExt cx="606960" cy="664560"/>
              </a:xfrm>
            </p:grpSpPr>
            <p:sp>
              <p:nvSpPr>
                <p:cNvPr id="32" name="CustomShape 33"/>
                <p:cNvSpPr/>
                <p:nvPr/>
              </p:nvSpPr>
              <p:spPr>
                <a:xfrm rot="2943600">
                  <a:off x="4664160" y="534456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33" name="CustomShape 34"/>
                <p:cNvSpPr/>
                <p:nvPr/>
              </p:nvSpPr>
              <p:spPr>
                <a:xfrm rot="2943600">
                  <a:off x="4852080" y="556128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34" name="CustomShape 35"/>
                <p:cNvSpPr/>
                <p:nvPr/>
              </p:nvSpPr>
              <p:spPr>
                <a:xfrm rot="2943600">
                  <a:off x="5040000" y="577800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35" name="Group 36"/>
              <p:cNvGrpSpPr/>
              <p:nvPr/>
            </p:nvGrpSpPr>
            <p:grpSpPr>
              <a:xfrm>
                <a:off x="4434120" y="5481360"/>
                <a:ext cx="606960" cy="664920"/>
                <a:chOff x="4434120" y="5481360"/>
                <a:chExt cx="606960" cy="664920"/>
              </a:xfrm>
            </p:grpSpPr>
            <p:sp>
              <p:nvSpPr>
                <p:cNvPr id="36" name="CustomShape 37"/>
                <p:cNvSpPr/>
                <p:nvPr/>
              </p:nvSpPr>
              <p:spPr>
                <a:xfrm rot="2943600">
                  <a:off x="4467600" y="55148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37" name="CustomShape 38"/>
                <p:cNvSpPr/>
                <p:nvPr/>
              </p:nvSpPr>
              <p:spPr>
                <a:xfrm rot="2943600">
                  <a:off x="4655520" y="573156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38" name="CustomShape 39"/>
                <p:cNvSpPr/>
                <p:nvPr/>
              </p:nvSpPr>
              <p:spPr>
                <a:xfrm rot="2943600">
                  <a:off x="4843440" y="5948640"/>
                  <a:ext cx="163800" cy="16380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sp>
          <p:nvSpPr>
            <p:cNvPr id="39" name="CustomShape 40"/>
            <p:cNvSpPr/>
            <p:nvPr/>
          </p:nvSpPr>
          <p:spPr>
            <a:xfrm rot="19090200">
              <a:off x="7059600" y="2559600"/>
              <a:ext cx="1974600" cy="197352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40" name="CustomShape 41"/>
            <p:cNvSpPr/>
            <p:nvPr/>
          </p:nvSpPr>
          <p:spPr>
            <a:xfrm>
              <a:off x="3287880" y="1266120"/>
              <a:ext cx="2346840" cy="2264760"/>
            </a:xfrm>
            <a:custGeom>
              <a:avLst/>
              <a:gdLst/>
              <a:ahLst/>
              <a:cxnLst/>
              <a:rect l="l" t="t" r="r" b="b"/>
              <a:pathLst>
                <a:path w="2724150" h="2628900">
                  <a:moveTo>
                    <a:pt x="823831" y="2533650"/>
                  </a:moveTo>
                  <a:lnTo>
                    <a:pt x="1900320" y="2533650"/>
                  </a:lnTo>
                  <a:lnTo>
                    <a:pt x="1777009" y="2583595"/>
                  </a:lnTo>
                  <a:cubicBezTo>
                    <a:pt x="1744302" y="2594044"/>
                    <a:pt x="1711059" y="2603290"/>
                    <a:pt x="1677330" y="2611283"/>
                  </a:cubicBezTo>
                  <a:lnTo>
                    <a:pt x="1587692" y="2628900"/>
                  </a:lnTo>
                  <a:lnTo>
                    <a:pt x="1136459" y="2628900"/>
                  </a:lnTo>
                  <a:lnTo>
                    <a:pt x="1046820" y="2611283"/>
                  </a:lnTo>
                  <a:cubicBezTo>
                    <a:pt x="1013092" y="2603290"/>
                    <a:pt x="979848" y="2594044"/>
                    <a:pt x="947142" y="2583595"/>
                  </a:cubicBezTo>
                  <a:close/>
                  <a:moveTo>
                    <a:pt x="554571" y="2381250"/>
                  </a:moveTo>
                  <a:lnTo>
                    <a:pt x="2169580" y="2381250"/>
                  </a:lnTo>
                  <a:lnTo>
                    <a:pt x="2140372" y="2403832"/>
                  </a:lnTo>
                  <a:lnTo>
                    <a:pt x="2049853" y="2457450"/>
                  </a:lnTo>
                  <a:lnTo>
                    <a:pt x="674298" y="2457450"/>
                  </a:lnTo>
                  <a:lnTo>
                    <a:pt x="583779" y="2403832"/>
                  </a:lnTo>
                  <a:close/>
                  <a:moveTo>
                    <a:pt x="362921" y="2209800"/>
                  </a:moveTo>
                  <a:lnTo>
                    <a:pt x="2361230" y="2209800"/>
                  </a:lnTo>
                  <a:lnTo>
                    <a:pt x="2344110" y="2229729"/>
                  </a:lnTo>
                  <a:lnTo>
                    <a:pt x="2264252" y="2305050"/>
                  </a:lnTo>
                  <a:lnTo>
                    <a:pt x="459899" y="2305050"/>
                  </a:lnTo>
                  <a:lnTo>
                    <a:pt x="380041" y="2229729"/>
                  </a:lnTo>
                  <a:close/>
                  <a:moveTo>
                    <a:pt x="242678" y="2057400"/>
                  </a:moveTo>
                  <a:lnTo>
                    <a:pt x="2481473" y="2057400"/>
                  </a:lnTo>
                  <a:lnTo>
                    <a:pt x="2443984" y="2113470"/>
                  </a:lnTo>
                  <a:lnTo>
                    <a:pt x="2426691" y="2133600"/>
                  </a:lnTo>
                  <a:lnTo>
                    <a:pt x="297461" y="2133600"/>
                  </a:lnTo>
                  <a:lnTo>
                    <a:pt x="280167" y="2113470"/>
                  </a:lnTo>
                  <a:close/>
                  <a:moveTo>
                    <a:pt x="143130" y="1885950"/>
                  </a:moveTo>
                  <a:lnTo>
                    <a:pt x="2581021" y="1885950"/>
                  </a:lnTo>
                  <a:lnTo>
                    <a:pt x="2541636" y="1967419"/>
                  </a:lnTo>
                  <a:lnTo>
                    <a:pt x="2532422" y="1981200"/>
                  </a:lnTo>
                  <a:lnTo>
                    <a:pt x="191730" y="1981200"/>
                  </a:lnTo>
                  <a:lnTo>
                    <a:pt x="182516" y="1967419"/>
                  </a:lnTo>
                  <a:close/>
                  <a:moveTo>
                    <a:pt x="79105" y="1733550"/>
                  </a:moveTo>
                  <a:lnTo>
                    <a:pt x="2645046" y="1733550"/>
                  </a:lnTo>
                  <a:lnTo>
                    <a:pt x="2629672" y="1785314"/>
                  </a:lnTo>
                  <a:lnTo>
                    <a:pt x="2617859" y="1809750"/>
                  </a:lnTo>
                  <a:lnTo>
                    <a:pt x="106292" y="1809750"/>
                  </a:lnTo>
                  <a:lnTo>
                    <a:pt x="94479" y="1785314"/>
                  </a:lnTo>
                  <a:close/>
                  <a:moveTo>
                    <a:pt x="33842" y="1581150"/>
                  </a:moveTo>
                  <a:lnTo>
                    <a:pt x="2690309" y="1581150"/>
                  </a:lnTo>
                  <a:lnTo>
                    <a:pt x="2667678" y="1657350"/>
                  </a:lnTo>
                  <a:lnTo>
                    <a:pt x="56473" y="1657350"/>
                  </a:lnTo>
                  <a:close/>
                  <a:moveTo>
                    <a:pt x="14403" y="1428750"/>
                  </a:moveTo>
                  <a:lnTo>
                    <a:pt x="2709747" y="1428750"/>
                  </a:lnTo>
                  <a:lnTo>
                    <a:pt x="2702066" y="1504950"/>
                  </a:lnTo>
                  <a:lnTo>
                    <a:pt x="22085" y="1504950"/>
                  </a:lnTo>
                  <a:close/>
                  <a:moveTo>
                    <a:pt x="2394" y="1257300"/>
                  </a:moveTo>
                  <a:lnTo>
                    <a:pt x="2721757" y="1257300"/>
                  </a:lnTo>
                  <a:lnTo>
                    <a:pt x="2724150" y="1285875"/>
                  </a:lnTo>
                  <a:lnTo>
                    <a:pt x="2717429" y="1352550"/>
                  </a:lnTo>
                  <a:lnTo>
                    <a:pt x="6722" y="1352550"/>
                  </a:lnTo>
                  <a:lnTo>
                    <a:pt x="0" y="1285875"/>
                  </a:lnTo>
                  <a:close/>
                  <a:moveTo>
                    <a:pt x="15160" y="1104900"/>
                  </a:moveTo>
                  <a:lnTo>
                    <a:pt x="2708991" y="1104900"/>
                  </a:lnTo>
                  <a:lnTo>
                    <a:pt x="2715374" y="1181100"/>
                  </a:lnTo>
                  <a:lnTo>
                    <a:pt x="8777" y="1181100"/>
                  </a:lnTo>
                  <a:close/>
                  <a:moveTo>
                    <a:pt x="45869" y="952500"/>
                  </a:moveTo>
                  <a:lnTo>
                    <a:pt x="2678282" y="952500"/>
                  </a:lnTo>
                  <a:lnTo>
                    <a:pt x="2697786" y="1028700"/>
                  </a:lnTo>
                  <a:lnTo>
                    <a:pt x="26365" y="1028700"/>
                  </a:lnTo>
                  <a:close/>
                  <a:moveTo>
                    <a:pt x="90947" y="800100"/>
                  </a:moveTo>
                  <a:lnTo>
                    <a:pt x="2633204" y="800100"/>
                  </a:lnTo>
                  <a:lnTo>
                    <a:pt x="2649457" y="839885"/>
                  </a:lnTo>
                  <a:lnTo>
                    <a:pt x="2658777" y="876300"/>
                  </a:lnTo>
                  <a:lnTo>
                    <a:pt x="65373" y="876300"/>
                  </a:lnTo>
                  <a:lnTo>
                    <a:pt x="74694" y="839885"/>
                  </a:lnTo>
                  <a:close/>
                  <a:moveTo>
                    <a:pt x="172684" y="628650"/>
                  </a:moveTo>
                  <a:lnTo>
                    <a:pt x="2551466" y="628650"/>
                  </a:lnTo>
                  <a:lnTo>
                    <a:pt x="2593842" y="703749"/>
                  </a:lnTo>
                  <a:lnTo>
                    <a:pt x="2602074" y="723900"/>
                  </a:lnTo>
                  <a:lnTo>
                    <a:pt x="122077" y="723900"/>
                  </a:lnTo>
                  <a:lnTo>
                    <a:pt x="130309" y="703749"/>
                  </a:lnTo>
                  <a:close/>
                  <a:moveTo>
                    <a:pt x="268499" y="476250"/>
                  </a:moveTo>
                  <a:lnTo>
                    <a:pt x="2455652" y="476250"/>
                  </a:lnTo>
                  <a:lnTo>
                    <a:pt x="2498369" y="534549"/>
                  </a:lnTo>
                  <a:lnTo>
                    <a:pt x="2508470" y="552450"/>
                  </a:lnTo>
                  <a:lnTo>
                    <a:pt x="215681" y="552450"/>
                  </a:lnTo>
                  <a:lnTo>
                    <a:pt x="225782" y="534549"/>
                  </a:lnTo>
                  <a:close/>
                  <a:moveTo>
                    <a:pt x="398890" y="323850"/>
                  </a:moveTo>
                  <a:lnTo>
                    <a:pt x="2325260" y="323850"/>
                  </a:lnTo>
                  <a:lnTo>
                    <a:pt x="2336693" y="334366"/>
                  </a:lnTo>
                  <a:lnTo>
                    <a:pt x="2395062" y="400050"/>
                  </a:lnTo>
                  <a:lnTo>
                    <a:pt x="329089" y="400050"/>
                  </a:lnTo>
                  <a:lnTo>
                    <a:pt x="387458" y="334366"/>
                  </a:lnTo>
                  <a:close/>
                  <a:moveTo>
                    <a:pt x="584819" y="171450"/>
                  </a:moveTo>
                  <a:lnTo>
                    <a:pt x="2139332" y="171450"/>
                  </a:lnTo>
                  <a:lnTo>
                    <a:pt x="2228481" y="234832"/>
                  </a:lnTo>
                  <a:lnTo>
                    <a:pt x="2242417" y="247650"/>
                  </a:lnTo>
                  <a:lnTo>
                    <a:pt x="481734" y="247650"/>
                  </a:lnTo>
                  <a:lnTo>
                    <a:pt x="495669" y="234832"/>
                  </a:lnTo>
                  <a:close/>
                  <a:moveTo>
                    <a:pt x="916152" y="0"/>
                  </a:moveTo>
                  <a:lnTo>
                    <a:pt x="1807998" y="0"/>
                  </a:lnTo>
                  <a:lnTo>
                    <a:pt x="1892256" y="30839"/>
                  </a:lnTo>
                  <a:lnTo>
                    <a:pt x="2018076" y="95251"/>
                  </a:lnTo>
                  <a:lnTo>
                    <a:pt x="706075" y="95251"/>
                  </a:lnTo>
                  <a:lnTo>
                    <a:pt x="831894" y="30839"/>
                  </a:lnTo>
                  <a:close/>
                </a:path>
              </a:pathLst>
            </a:custGeom>
            <a:gradFill rotWithShape="0">
              <a:gsLst>
                <a:gs pos="0">
                  <a:srgbClr val="FDF7FB"/>
                </a:gs>
                <a:gs pos="56000">
                  <a:srgbClr val="9C2871"/>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41" name="CustomShape 42"/>
            <p:cNvSpPr/>
            <p:nvPr/>
          </p:nvSpPr>
          <p:spPr>
            <a:xfrm rot="2905200">
              <a:off x="5952960" y="716400"/>
              <a:ext cx="776520" cy="3472920"/>
            </a:xfrm>
            <a:prstGeom prst="roundRect">
              <a:avLst>
                <a:gd name="adj" fmla="val 50000"/>
              </a:avLst>
            </a:prstGeom>
            <a:solidFill>
              <a:srgbClr val="FF275E"/>
            </a:solidFill>
            <a:ln>
              <a:noFill/>
            </a:ln>
            <a:effectLst>
              <a:outerShdw blurRad="12700" algn="ctr" rotWithShape="0">
                <a:srgbClr val="000000">
                  <a:alpha val="53000"/>
                </a:srgbClr>
              </a:outerShdw>
            </a:effectLst>
          </p:spPr>
          <p:style>
            <a:lnRef idx="2">
              <a:schemeClr val="accent1">
                <a:shade val="50000"/>
              </a:schemeClr>
            </a:lnRef>
            <a:fillRef idx="1">
              <a:schemeClr val="accent1"/>
            </a:fillRef>
            <a:effectRef idx="0">
              <a:schemeClr val="accent1"/>
            </a:effectRef>
            <a:fontRef idx="minor"/>
          </p:style>
        </p:sp>
        <p:sp>
          <p:nvSpPr>
            <p:cNvPr id="42" name="CustomShape 43"/>
            <p:cNvSpPr/>
            <p:nvPr/>
          </p:nvSpPr>
          <p:spPr>
            <a:xfrm rot="2905200">
              <a:off x="7511760" y="1929240"/>
              <a:ext cx="523440" cy="2522520"/>
            </a:xfrm>
            <a:prstGeom prst="roundRect">
              <a:avLst>
                <a:gd name="adj" fmla="val 50000"/>
              </a:avLst>
            </a:prstGeom>
            <a:solidFill>
              <a:srgbClr val="9C2871"/>
            </a:solidFill>
            <a:ln>
              <a:noFill/>
            </a:ln>
            <a:effectLst>
              <a:outerShdw blurRad="127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3" name="CustomShape 44"/>
            <p:cNvSpPr/>
            <p:nvPr/>
          </p:nvSpPr>
          <p:spPr>
            <a:xfrm rot="2888400">
              <a:off x="7387200" y="2945880"/>
              <a:ext cx="513360" cy="274140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44" name="CustomShape 45"/>
            <p:cNvSpPr/>
            <p:nvPr/>
          </p:nvSpPr>
          <p:spPr>
            <a:xfrm rot="2905200">
              <a:off x="7381080" y="3660480"/>
              <a:ext cx="504360" cy="2522520"/>
            </a:xfrm>
            <a:prstGeom prst="roundRect">
              <a:avLst>
                <a:gd name="adj" fmla="val 50000"/>
              </a:avLst>
            </a:prstGeom>
            <a:solidFill>
              <a:srgbClr val="9C2871"/>
            </a:solidFill>
            <a:ln>
              <a:noFill/>
            </a:ln>
            <a:effectLst>
              <a:outerShdw blurRad="50800" dist="38160" dir="10800000" algn="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5" name="CustomShape 46"/>
            <p:cNvSpPr/>
            <p:nvPr/>
          </p:nvSpPr>
          <p:spPr>
            <a:xfrm rot="2888400">
              <a:off x="4763160" y="3469320"/>
              <a:ext cx="654120" cy="227016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46" name="CustomShape 47"/>
            <p:cNvSpPr/>
            <p:nvPr/>
          </p:nvSpPr>
          <p:spPr>
            <a:xfrm rot="2905200">
              <a:off x="3922560" y="3065040"/>
              <a:ext cx="889920" cy="2522520"/>
            </a:xfrm>
            <a:prstGeom prst="roundRect">
              <a:avLst>
                <a:gd name="adj" fmla="val 50000"/>
              </a:avLst>
            </a:prstGeom>
            <a:solidFill>
              <a:srgbClr val="FFC000"/>
            </a:solidFill>
            <a:ln>
              <a:noFill/>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7" name="CustomShape 48"/>
            <p:cNvSpPr/>
            <p:nvPr/>
          </p:nvSpPr>
          <p:spPr>
            <a:xfrm rot="2905200">
              <a:off x="4985640" y="3003840"/>
              <a:ext cx="378000" cy="2275920"/>
            </a:xfrm>
            <a:prstGeom prst="roundRect">
              <a:avLst>
                <a:gd name="adj" fmla="val 50000"/>
              </a:avLst>
            </a:prstGeom>
            <a:solidFill>
              <a:srgbClr val="FF275E"/>
            </a:solidFill>
            <a:ln>
              <a:no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nvGrpSpPr>
            <p:cNvPr id="48" name="Group 49"/>
            <p:cNvGrpSpPr/>
            <p:nvPr/>
          </p:nvGrpSpPr>
          <p:grpSpPr>
            <a:xfrm>
              <a:off x="5098320" y="914040"/>
              <a:ext cx="4203360" cy="3832200"/>
              <a:chOff x="5098320" y="914040"/>
              <a:chExt cx="4203360" cy="3832200"/>
            </a:xfrm>
          </p:grpSpPr>
          <p:sp>
            <p:nvSpPr>
              <p:cNvPr id="49" name="CustomShape 50"/>
              <p:cNvSpPr/>
              <p:nvPr/>
            </p:nvSpPr>
            <p:spPr>
              <a:xfrm rot="2937000">
                <a:off x="6728760" y="452880"/>
                <a:ext cx="941760" cy="4753800"/>
              </a:xfrm>
              <a:prstGeom prst="roundRect">
                <a:avLst>
                  <a:gd name="adj" fmla="val 50000"/>
                </a:avLst>
              </a:prstGeom>
              <a:solidFill>
                <a:srgbClr val="FFFF00"/>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50" name="CustomShape 51"/>
              <p:cNvSpPr/>
              <p:nvPr/>
            </p:nvSpPr>
            <p:spPr>
              <a:xfrm rot="2937000">
                <a:off x="7918560" y="16606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1" name="CustomShape 52"/>
              <p:cNvSpPr/>
              <p:nvPr/>
            </p:nvSpPr>
            <p:spPr>
              <a:xfrm rot="2937000">
                <a:off x="7625160" y="19162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2" name="CustomShape 53"/>
              <p:cNvSpPr/>
              <p:nvPr/>
            </p:nvSpPr>
            <p:spPr>
              <a:xfrm rot="2937000">
                <a:off x="7331760" y="21718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3" name="CustomShape 54"/>
              <p:cNvSpPr/>
              <p:nvPr/>
            </p:nvSpPr>
            <p:spPr>
              <a:xfrm rot="2937000">
                <a:off x="7038000" y="24274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4" name="CustomShape 55"/>
              <p:cNvSpPr/>
              <p:nvPr/>
            </p:nvSpPr>
            <p:spPr>
              <a:xfrm rot="2937000">
                <a:off x="6744600" y="26830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5" name="CustomShape 56"/>
              <p:cNvSpPr/>
              <p:nvPr/>
            </p:nvSpPr>
            <p:spPr>
              <a:xfrm rot="2937000">
                <a:off x="6451200" y="29386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6" name="CustomShape 57"/>
              <p:cNvSpPr/>
              <p:nvPr/>
            </p:nvSpPr>
            <p:spPr>
              <a:xfrm rot="2937000">
                <a:off x="6157800" y="319428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7" name="CustomShape 58"/>
              <p:cNvSpPr/>
              <p:nvPr/>
            </p:nvSpPr>
            <p:spPr>
              <a:xfrm rot="2937000">
                <a:off x="5864040" y="345024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58" name="CustomShape 59"/>
              <p:cNvSpPr/>
              <p:nvPr/>
            </p:nvSpPr>
            <p:spPr>
              <a:xfrm rot="2937000">
                <a:off x="5570640" y="3705840"/>
                <a:ext cx="941760" cy="26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sp>
          <p:nvSpPr>
            <p:cNvPr id="59" name="CustomShape 60"/>
            <p:cNvSpPr/>
            <p:nvPr/>
          </p:nvSpPr>
          <p:spPr>
            <a:xfrm rot="2905200">
              <a:off x="6498720" y="1526760"/>
              <a:ext cx="542880" cy="2099160"/>
            </a:xfrm>
            <a:prstGeom prst="roundRect">
              <a:avLst>
                <a:gd name="adj" fmla="val 50000"/>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60" name="CustomShape 61"/>
            <p:cNvSpPr/>
            <p:nvPr/>
          </p:nvSpPr>
          <p:spPr>
            <a:xfrm rot="2905200">
              <a:off x="4540320" y="417600"/>
              <a:ext cx="941760" cy="434484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61" name="CustomShape 62"/>
            <p:cNvSpPr/>
            <p:nvPr/>
          </p:nvSpPr>
          <p:spPr>
            <a:xfrm rot="2905200">
              <a:off x="4339080" y="975600"/>
              <a:ext cx="378000" cy="252252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2" name="CustomShape 63"/>
            <p:cNvSpPr/>
            <p:nvPr/>
          </p:nvSpPr>
          <p:spPr>
            <a:xfrm>
              <a:off x="5390280" y="4964040"/>
              <a:ext cx="876960" cy="876960"/>
            </a:xfrm>
            <a:prstGeom prst="ellipse">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p:style>
        </p:sp>
        <p:sp>
          <p:nvSpPr>
            <p:cNvPr id="63" name="CustomShape 64"/>
            <p:cNvSpPr/>
            <p:nvPr/>
          </p:nvSpPr>
          <p:spPr>
            <a:xfrm>
              <a:off x="7980480" y="4407840"/>
              <a:ext cx="702000" cy="702000"/>
            </a:xfrm>
            <a:prstGeom prst="ellipse">
              <a:avLst/>
            </a:prstGeom>
            <a:solidFill>
              <a:srgbClr val="FFFF00">
                <a:alpha val="84000"/>
              </a:srgbClr>
            </a:solidFill>
            <a:ln>
              <a:noFill/>
            </a:ln>
          </p:spPr>
          <p:style>
            <a:lnRef idx="2">
              <a:schemeClr val="accent1">
                <a:shade val="50000"/>
              </a:schemeClr>
            </a:lnRef>
            <a:fillRef idx="1">
              <a:schemeClr val="accent1"/>
            </a:fillRef>
            <a:effectRef idx="0">
              <a:schemeClr val="accent1"/>
            </a:effectRef>
            <a:fontRef idx="minor"/>
          </p:style>
        </p:sp>
        <p:sp>
          <p:nvSpPr>
            <p:cNvPr id="64" name="CustomShape 65"/>
            <p:cNvSpPr/>
            <p:nvPr/>
          </p:nvSpPr>
          <p:spPr>
            <a:xfrm>
              <a:off x="2791800" y="3356640"/>
              <a:ext cx="1035720" cy="1035720"/>
            </a:xfrm>
            <a:prstGeom prst="ellipse">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65" name="CustomShape 66"/>
            <p:cNvSpPr/>
            <p:nvPr/>
          </p:nvSpPr>
          <p:spPr>
            <a:xfrm>
              <a:off x="7511400" y="4937400"/>
              <a:ext cx="561240" cy="561240"/>
            </a:xfrm>
            <a:prstGeom prst="donut">
              <a:avLst>
                <a:gd name="adj" fmla="val 21730"/>
              </a:avLst>
            </a:pr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66" name="CustomShape 67"/>
            <p:cNvSpPr/>
            <p:nvPr/>
          </p:nvSpPr>
          <p:spPr>
            <a:xfrm>
              <a:off x="3263040" y="1330920"/>
              <a:ext cx="876960" cy="876960"/>
            </a:xfrm>
            <a:prstGeom prst="ellipse">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p:style>
        </p:sp>
        <p:sp>
          <p:nvSpPr>
            <p:cNvPr id="67" name="CustomShape 68"/>
            <p:cNvSpPr/>
            <p:nvPr/>
          </p:nvSpPr>
          <p:spPr>
            <a:xfrm>
              <a:off x="2588400" y="2947680"/>
              <a:ext cx="684360" cy="684360"/>
            </a:xfrm>
            <a:prstGeom prst="donut">
              <a:avLst>
                <a:gd name="adj" fmla="val 13668"/>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68" name="CustomShape 69"/>
            <p:cNvSpPr/>
            <p:nvPr/>
          </p:nvSpPr>
          <p:spPr>
            <a:xfrm>
              <a:off x="5485320" y="661320"/>
              <a:ext cx="702000" cy="702000"/>
            </a:xfrm>
            <a:prstGeom prst="ellipse">
              <a:avLst/>
            </a:prstGeom>
            <a:solidFill>
              <a:srgbClr val="FFFF00">
                <a:alpha val="84000"/>
              </a:srgbClr>
            </a:solidFill>
            <a:ln>
              <a:noFill/>
            </a:ln>
          </p:spPr>
          <p:style>
            <a:lnRef idx="2">
              <a:schemeClr val="accent1">
                <a:shade val="50000"/>
              </a:schemeClr>
            </a:lnRef>
            <a:fillRef idx="1">
              <a:schemeClr val="accent1"/>
            </a:fillRef>
            <a:effectRef idx="0">
              <a:schemeClr val="accent1"/>
            </a:effectRef>
            <a:fontRef idx="minor"/>
          </p:style>
        </p:sp>
      </p:grpSp>
      <p:grpSp>
        <p:nvGrpSpPr>
          <p:cNvPr id="69" name="Group 70"/>
          <p:cNvGrpSpPr/>
          <p:nvPr/>
        </p:nvGrpSpPr>
        <p:grpSpPr>
          <a:xfrm>
            <a:off x="10024920" y="736200"/>
            <a:ext cx="888840" cy="751680"/>
            <a:chOff x="10024920" y="736200"/>
            <a:chExt cx="888840" cy="751680"/>
          </a:xfrm>
        </p:grpSpPr>
        <p:sp>
          <p:nvSpPr>
            <p:cNvPr id="70" name="CustomShape 71"/>
            <p:cNvSpPr/>
            <p:nvPr/>
          </p:nvSpPr>
          <p:spPr>
            <a:xfrm>
              <a:off x="10579320" y="1032480"/>
              <a:ext cx="148320" cy="148320"/>
            </a:xfrm>
            <a:prstGeom prst="ellipse">
              <a:avLst/>
            </a:prstGeom>
            <a:solidFill>
              <a:srgbClr val="00ACC3">
                <a:alpha val="87000"/>
              </a:srgbClr>
            </a:solidFill>
            <a:ln>
              <a:noFill/>
            </a:ln>
          </p:spPr>
          <p:style>
            <a:lnRef idx="0">
              <a:scrgbClr r="0" g="0" b="0"/>
            </a:lnRef>
            <a:fillRef idx="0">
              <a:scrgbClr r="0" g="0" b="0"/>
            </a:fillRef>
            <a:effectRef idx="0">
              <a:scrgbClr r="0" g="0" b="0"/>
            </a:effectRef>
            <a:fontRef idx="minor"/>
          </p:style>
        </p:sp>
        <p:sp>
          <p:nvSpPr>
            <p:cNvPr id="71" name="CustomShape 72"/>
            <p:cNvSpPr/>
            <p:nvPr/>
          </p:nvSpPr>
          <p:spPr>
            <a:xfrm>
              <a:off x="10265760" y="83988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72" name="CustomShape 73"/>
            <p:cNvSpPr/>
            <p:nvPr/>
          </p:nvSpPr>
          <p:spPr>
            <a:xfrm>
              <a:off x="10024920" y="736200"/>
              <a:ext cx="530280" cy="530280"/>
            </a:xfrm>
            <a:prstGeom prst="ellipse">
              <a:avLst/>
            </a:prstGeom>
            <a:solidFill>
              <a:srgbClr val="00C5D4">
                <a:alpha val="87000"/>
              </a:srgbClr>
            </a:solidFill>
            <a:ln>
              <a:noFill/>
            </a:ln>
          </p:spPr>
          <p:style>
            <a:lnRef idx="0">
              <a:scrgbClr r="0" g="0" b="0"/>
            </a:lnRef>
            <a:fillRef idx="0">
              <a:scrgbClr r="0" g="0" b="0"/>
            </a:fillRef>
            <a:effectRef idx="0">
              <a:scrgbClr r="0" g="0" b="0"/>
            </a:effectRef>
            <a:fontRef idx="minor"/>
          </p:style>
        </p:sp>
      </p:grpSp>
      <p:grpSp>
        <p:nvGrpSpPr>
          <p:cNvPr id="73" name="Group 74"/>
          <p:cNvGrpSpPr/>
          <p:nvPr/>
        </p:nvGrpSpPr>
        <p:grpSpPr>
          <a:xfrm>
            <a:off x="1753920" y="5247000"/>
            <a:ext cx="888840" cy="752040"/>
            <a:chOff x="1753920" y="5247000"/>
            <a:chExt cx="888840" cy="752040"/>
          </a:xfrm>
        </p:grpSpPr>
        <p:sp>
          <p:nvSpPr>
            <p:cNvPr id="74" name="CustomShape 75"/>
            <p:cNvSpPr/>
            <p:nvPr/>
          </p:nvSpPr>
          <p:spPr>
            <a:xfrm>
              <a:off x="2308320" y="5543640"/>
              <a:ext cx="148320" cy="148320"/>
            </a:xfrm>
            <a:prstGeom prst="ellipse">
              <a:avLst/>
            </a:prstGeom>
            <a:solidFill>
              <a:srgbClr val="00ACC3">
                <a:alpha val="87000"/>
              </a:srgbClr>
            </a:solidFill>
            <a:ln>
              <a:noFill/>
            </a:ln>
          </p:spPr>
          <p:style>
            <a:lnRef idx="0">
              <a:scrgbClr r="0" g="0" b="0"/>
            </a:lnRef>
            <a:fillRef idx="0">
              <a:scrgbClr r="0" g="0" b="0"/>
            </a:fillRef>
            <a:effectRef idx="0">
              <a:scrgbClr r="0" g="0" b="0"/>
            </a:effectRef>
            <a:fontRef idx="minor"/>
          </p:style>
        </p:sp>
        <p:sp>
          <p:nvSpPr>
            <p:cNvPr id="75" name="CustomShape 76"/>
            <p:cNvSpPr/>
            <p:nvPr/>
          </p:nvSpPr>
          <p:spPr>
            <a:xfrm>
              <a:off x="1994760" y="535104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76" name="CustomShape 77"/>
            <p:cNvSpPr/>
            <p:nvPr/>
          </p:nvSpPr>
          <p:spPr>
            <a:xfrm>
              <a:off x="1753920" y="5247000"/>
              <a:ext cx="530280" cy="530280"/>
            </a:xfrm>
            <a:prstGeom prst="ellipse">
              <a:avLst/>
            </a:prstGeom>
            <a:solidFill>
              <a:srgbClr val="00C5D4">
                <a:alpha val="87000"/>
              </a:srgbClr>
            </a:solidFill>
            <a:ln>
              <a:noFill/>
            </a:ln>
          </p:spPr>
          <p:style>
            <a:lnRef idx="0">
              <a:scrgbClr r="0" g="0" b="0"/>
            </a:lnRef>
            <a:fillRef idx="0">
              <a:scrgbClr r="0" g="0" b="0"/>
            </a:fillRef>
            <a:effectRef idx="0">
              <a:scrgbClr r="0" g="0" b="0"/>
            </a:effectRef>
            <a:fontRef idx="minor"/>
          </p:style>
        </p:sp>
      </p:grpSp>
      <p:pic>
        <p:nvPicPr>
          <p:cNvPr id="77" name="Picture 130"/>
          <p:cNvPicPr/>
          <p:nvPr/>
        </p:nvPicPr>
        <p:blipFill>
          <a:blip r:embed="rId14" cstate="print"/>
          <a:srcRect t="37416" r="22671"/>
          <a:stretch/>
        </p:blipFill>
        <p:spPr>
          <a:xfrm>
            <a:off x="10787040" y="0"/>
            <a:ext cx="1404360" cy="1136520"/>
          </a:xfrm>
          <a:prstGeom prst="rect">
            <a:avLst/>
          </a:prstGeom>
          <a:ln>
            <a:noFill/>
          </a:ln>
        </p:spPr>
      </p:pic>
      <p:pic>
        <p:nvPicPr>
          <p:cNvPr id="78" name="Picture 132"/>
          <p:cNvPicPr/>
          <p:nvPr/>
        </p:nvPicPr>
        <p:blipFill>
          <a:blip r:embed="rId15" cstate="print"/>
          <a:srcRect r="37098" b="35332"/>
          <a:stretch/>
        </p:blipFill>
        <p:spPr>
          <a:xfrm>
            <a:off x="10178640" y="4804560"/>
            <a:ext cx="2013120" cy="2073240"/>
          </a:xfrm>
          <a:prstGeom prst="rect">
            <a:avLst/>
          </a:prstGeom>
          <a:ln>
            <a:noFill/>
          </a:ln>
        </p:spPr>
      </p:pic>
      <p:pic>
        <p:nvPicPr>
          <p:cNvPr id="79" name="Picture 134"/>
          <p:cNvPicPr/>
          <p:nvPr/>
        </p:nvPicPr>
        <p:blipFill>
          <a:blip r:embed="rId16" cstate="print">
            <a:extLst>
              <a:ext uri="{BEBA8EAE-BF5A-486C-A8C5-ECC9F3942E4B}">
                <a14:imgProps xmlns:a14="http://schemas.microsoft.com/office/drawing/2010/main" xmlns:mc="http://schemas.openxmlformats.org/markup-compatibility/2006" xmlns:p15="http://schemas.microsoft.com/office/powerpoint/2012/main" xmlns:p14="http://schemas.microsoft.com/office/powerpoint/2010/main" xmlns="">
                  <a14:imgLayer r:embed="rId17">
                    <a14:imgEffect>
                      <a14:saturation sat="400000"/>
                    </a14:imgEffect>
                  </a14:imgLayer>
                </a14:imgProps>
              </a:ext>
            </a:extLst>
          </a:blip>
          <a:srcRect l="26853" b="32124"/>
          <a:stretch/>
        </p:blipFill>
        <p:spPr>
          <a:xfrm>
            <a:off x="0" y="5645160"/>
            <a:ext cx="1328400" cy="1233000"/>
          </a:xfrm>
          <a:prstGeom prst="rect">
            <a:avLst/>
          </a:prstGeom>
          <a:ln>
            <a:noFill/>
          </a:ln>
        </p:spPr>
      </p:pic>
      <p:pic>
        <p:nvPicPr>
          <p:cNvPr id="80" name="Picture 136"/>
          <p:cNvPicPr/>
          <p:nvPr/>
        </p:nvPicPr>
        <p:blipFill>
          <a:blip r:embed="rId18" cstate="print"/>
          <a:srcRect l="36256" t="38695"/>
          <a:stretch/>
        </p:blipFill>
        <p:spPr>
          <a:xfrm>
            <a:off x="0" y="0"/>
            <a:ext cx="2036160" cy="1961640"/>
          </a:xfrm>
          <a:prstGeom prst="rect">
            <a:avLst/>
          </a:prstGeom>
          <a:ln>
            <a:noFill/>
          </a:ln>
        </p:spPr>
      </p:pic>
      <p:sp>
        <p:nvSpPr>
          <p:cNvPr id="81" name="CustomShape 78"/>
          <p:cNvSpPr/>
          <p:nvPr/>
        </p:nvSpPr>
        <p:spPr>
          <a:xfrm rot="19090200">
            <a:off x="4534920" y="1868760"/>
            <a:ext cx="3120840" cy="3119400"/>
          </a:xfrm>
          <a:prstGeom prst="roundRect">
            <a:avLst>
              <a:gd name="adj" fmla="val 21752"/>
            </a:avLst>
          </a:prstGeom>
          <a:solidFill>
            <a:schemeClr val="bg1"/>
          </a:solidFill>
          <a:ln>
            <a:noFill/>
          </a:ln>
          <a:effectLst>
            <a:outerShdw blurRad="12700" dist="37801" dir="21567261" sx="105000" sy="105000" algn="tl"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grpSp>
        <p:nvGrpSpPr>
          <p:cNvPr id="82" name="Group 79"/>
          <p:cNvGrpSpPr/>
          <p:nvPr/>
        </p:nvGrpSpPr>
        <p:grpSpPr>
          <a:xfrm>
            <a:off x="9009720" y="5629320"/>
            <a:ext cx="888840" cy="752040"/>
            <a:chOff x="9009720" y="5629320"/>
            <a:chExt cx="888840" cy="752040"/>
          </a:xfrm>
        </p:grpSpPr>
        <p:sp>
          <p:nvSpPr>
            <p:cNvPr id="83" name="CustomShape 80"/>
            <p:cNvSpPr/>
            <p:nvPr/>
          </p:nvSpPr>
          <p:spPr>
            <a:xfrm>
              <a:off x="9564120" y="5925600"/>
              <a:ext cx="148320" cy="148320"/>
            </a:xfrm>
            <a:prstGeom prst="ellipse">
              <a:avLst/>
            </a:prstGeom>
            <a:solidFill>
              <a:srgbClr val="FF275E">
                <a:alpha val="87000"/>
              </a:srgbClr>
            </a:solidFill>
            <a:ln>
              <a:noFill/>
            </a:ln>
          </p:spPr>
          <p:style>
            <a:lnRef idx="0">
              <a:scrgbClr r="0" g="0" b="0"/>
            </a:lnRef>
            <a:fillRef idx="0">
              <a:scrgbClr r="0" g="0" b="0"/>
            </a:fillRef>
            <a:effectRef idx="0">
              <a:scrgbClr r="0" g="0" b="0"/>
            </a:effectRef>
            <a:fontRef idx="minor"/>
          </p:style>
        </p:sp>
        <p:sp>
          <p:nvSpPr>
            <p:cNvPr id="84" name="CustomShape 81"/>
            <p:cNvSpPr/>
            <p:nvPr/>
          </p:nvSpPr>
          <p:spPr>
            <a:xfrm>
              <a:off x="9250560" y="573336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5" name="CustomShape 82"/>
            <p:cNvSpPr/>
            <p:nvPr/>
          </p:nvSpPr>
          <p:spPr>
            <a:xfrm>
              <a:off x="9009720" y="5629320"/>
              <a:ext cx="530280" cy="530280"/>
            </a:xfrm>
            <a:prstGeom prst="ellipse">
              <a:avLst/>
            </a:prstGeom>
            <a:solidFill>
              <a:srgbClr val="9C2871">
                <a:alpha val="87000"/>
              </a:srgbClr>
            </a:solidFill>
            <a:ln>
              <a:noFill/>
            </a:ln>
          </p:spPr>
          <p:style>
            <a:lnRef idx="0">
              <a:scrgbClr r="0" g="0" b="0"/>
            </a:lnRef>
            <a:fillRef idx="0">
              <a:scrgbClr r="0" g="0" b="0"/>
            </a:fillRef>
            <a:effectRef idx="0">
              <a:scrgbClr r="0" g="0" b="0"/>
            </a:effectRef>
            <a:fontRef idx="minor"/>
          </p:style>
        </p:sp>
      </p:grpSp>
      <p:grpSp>
        <p:nvGrpSpPr>
          <p:cNvPr id="86" name="Group 83"/>
          <p:cNvGrpSpPr/>
          <p:nvPr/>
        </p:nvGrpSpPr>
        <p:grpSpPr>
          <a:xfrm>
            <a:off x="1160640" y="849600"/>
            <a:ext cx="888840" cy="752040"/>
            <a:chOff x="1160640" y="849600"/>
            <a:chExt cx="888840" cy="752040"/>
          </a:xfrm>
        </p:grpSpPr>
        <p:sp>
          <p:nvSpPr>
            <p:cNvPr id="87" name="CustomShape 84"/>
            <p:cNvSpPr/>
            <p:nvPr/>
          </p:nvSpPr>
          <p:spPr>
            <a:xfrm>
              <a:off x="1715040" y="1146240"/>
              <a:ext cx="148320" cy="148320"/>
            </a:xfrm>
            <a:prstGeom prst="ellipse">
              <a:avLst/>
            </a:prstGeom>
            <a:solidFill>
              <a:srgbClr val="FF275E">
                <a:alpha val="87000"/>
              </a:srgbClr>
            </a:solidFill>
            <a:ln>
              <a:noFill/>
            </a:ln>
          </p:spPr>
          <p:style>
            <a:lnRef idx="0">
              <a:scrgbClr r="0" g="0" b="0"/>
            </a:lnRef>
            <a:fillRef idx="0">
              <a:scrgbClr r="0" g="0" b="0"/>
            </a:fillRef>
            <a:effectRef idx="0">
              <a:scrgbClr r="0" g="0" b="0"/>
            </a:effectRef>
            <a:fontRef idx="minor"/>
          </p:style>
        </p:sp>
        <p:sp>
          <p:nvSpPr>
            <p:cNvPr id="88" name="CustomShape 85"/>
            <p:cNvSpPr/>
            <p:nvPr/>
          </p:nvSpPr>
          <p:spPr>
            <a:xfrm>
              <a:off x="1401480" y="95364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9" name="CustomShape 86"/>
            <p:cNvSpPr/>
            <p:nvPr/>
          </p:nvSpPr>
          <p:spPr>
            <a:xfrm>
              <a:off x="1160640" y="849600"/>
              <a:ext cx="530280" cy="530280"/>
            </a:xfrm>
            <a:prstGeom prst="ellipse">
              <a:avLst/>
            </a:prstGeom>
            <a:solidFill>
              <a:srgbClr val="9C2871">
                <a:alpha val="87000"/>
              </a:srgbClr>
            </a:solidFill>
            <a:ln>
              <a:noFill/>
            </a:ln>
          </p:spPr>
          <p:style>
            <a:lnRef idx="0">
              <a:scrgbClr r="0" g="0" b="0"/>
            </a:lnRef>
            <a:fillRef idx="0">
              <a:scrgbClr r="0" g="0" b="0"/>
            </a:fillRef>
            <a:effectRef idx="0">
              <a:scrgbClr r="0" g="0" b="0"/>
            </a:effectRef>
            <a:fontRef idx="minor"/>
          </p:style>
        </p:sp>
      </p:grpSp>
      <p:sp>
        <p:nvSpPr>
          <p:cNvPr id="90" name="PlaceHolder 87"/>
          <p:cNvSpPr>
            <a:spLocks noGrp="1"/>
          </p:cNvSpPr>
          <p:nvPr>
            <p:ph type="title"/>
          </p:nvPr>
        </p:nvSpPr>
        <p:spPr>
          <a:xfrm>
            <a:off x="3503520" y="2975040"/>
            <a:ext cx="5184720" cy="907560"/>
          </a:xfrm>
          <a:prstGeom prst="rect">
            <a:avLst/>
          </a:prstGeom>
        </p:spPr>
        <p:txBody>
          <a:bodyPr tIns="91440" bIns="91440" anchor="ctr">
            <a:normAutofit fontScale="24000"/>
          </a:bodyPr>
          <a:lstStyle/>
          <a:p>
            <a:r>
              <a:rPr lang="en-US" sz="3600" b="0" strike="noStrike" spc="-1">
                <a:solidFill>
                  <a:srgbClr val="000000"/>
                </a:solidFill>
                <a:latin typeface="Roboto Cn"/>
              </a:rPr>
              <a:t>Πατήστε για επεξεργασία της μορφής κειμένου του τίτλου</a:t>
            </a:r>
          </a:p>
        </p:txBody>
      </p:sp>
      <p:sp>
        <p:nvSpPr>
          <p:cNvPr id="91" name="PlaceHolder 88"/>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Cn"/>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PlaceHolder 1"/>
          <p:cNvSpPr>
            <a:spLocks noGrp="1"/>
          </p:cNvSpPr>
          <p:nvPr>
            <p:ph type="body"/>
          </p:nvPr>
        </p:nvSpPr>
        <p:spPr>
          <a:xfrm>
            <a:off x="800280" y="3026160"/>
            <a:ext cx="4704840" cy="2137320"/>
          </a:xfrm>
          <a:prstGeom prst="rect">
            <a:avLst/>
          </a:prstGeom>
        </p:spPr>
        <p:txBody>
          <a:bodyPr tIns="91440" bIns="91440">
            <a:normAutofit fontScale="49000"/>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Roboto Cn"/>
              </a:rPr>
              <a:t>Έβδομο επίπεδο διάρθρωσης</a:t>
            </a:r>
          </a:p>
        </p:txBody>
      </p:sp>
      <p:sp>
        <p:nvSpPr>
          <p:cNvPr id="129" name="PlaceHolder 2"/>
          <p:cNvSpPr>
            <a:spLocks noGrp="1"/>
          </p:cNvSpPr>
          <p:nvPr>
            <p:ph type="title"/>
          </p:nvPr>
        </p:nvSpPr>
        <p:spPr>
          <a:xfrm>
            <a:off x="800280" y="1762200"/>
            <a:ext cx="4696920" cy="830880"/>
          </a:xfrm>
          <a:prstGeom prst="rect">
            <a:avLst/>
          </a:prstGeom>
        </p:spPr>
        <p:txBody>
          <a:bodyPr tIns="91440" bIns="91440" anchor="b">
            <a:normAutofit fontScale="37000"/>
          </a:bodyPr>
          <a:lstStyle/>
          <a:p>
            <a:r>
              <a:rPr lang="en-US" sz="3200" b="0" strike="noStrike" spc="-1">
                <a:solidFill>
                  <a:srgbClr val="000000"/>
                </a:solidFill>
                <a:latin typeface="Roboto Cn"/>
              </a:rPr>
              <a:t>Πατήστε για επεξεργασία της μορφής κειμένου του τίτλου</a:t>
            </a:r>
          </a:p>
        </p:txBody>
      </p:sp>
      <p:sp>
        <p:nvSpPr>
          <p:cNvPr id="130" name="CustomShape 3"/>
          <p:cNvSpPr/>
          <p:nvPr/>
        </p:nvSpPr>
        <p:spPr>
          <a:xfrm rot="8352000" flipH="1" flipV="1">
            <a:off x="10823040" y="5829120"/>
            <a:ext cx="1709640" cy="1287360"/>
          </a:xfrm>
          <a:custGeom>
            <a:avLst/>
            <a:gdLst/>
            <a:ahLst/>
            <a:cxnLst/>
            <a:rect l="l" t="t" r="r" b="b"/>
            <a:pathLst>
              <a:path w="1714863" h="1291238">
                <a:moveTo>
                  <a:pt x="1605661" y="109202"/>
                </a:moveTo>
                <a:cubicBezTo>
                  <a:pt x="1673132" y="176673"/>
                  <a:pt x="1714864" y="269884"/>
                  <a:pt x="1714863" y="372840"/>
                </a:cubicBezTo>
                <a:lnTo>
                  <a:pt x="1714863" y="481542"/>
                </a:lnTo>
                <a:lnTo>
                  <a:pt x="990262" y="1291238"/>
                </a:lnTo>
                <a:lnTo>
                  <a:pt x="0" y="405047"/>
                </a:lnTo>
                <a:lnTo>
                  <a:pt x="0" y="372840"/>
                </a:lnTo>
                <a:cubicBezTo>
                  <a:pt x="0" y="166926"/>
                  <a:pt x="166926" y="0"/>
                  <a:pt x="372840" y="0"/>
                </a:cubicBezTo>
                <a:lnTo>
                  <a:pt x="1342023" y="0"/>
                </a:lnTo>
                <a:cubicBezTo>
                  <a:pt x="1444980" y="0"/>
                  <a:pt x="1538190" y="41732"/>
                  <a:pt x="1605661" y="109202"/>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131" name="CustomShape 4"/>
          <p:cNvSpPr/>
          <p:nvPr/>
        </p:nvSpPr>
        <p:spPr>
          <a:xfrm flipH="1">
            <a:off x="5287320" y="798480"/>
            <a:ext cx="5046480" cy="5046480"/>
          </a:xfrm>
          <a:prstGeom prst="ellipse">
            <a:avLst/>
          </a:prstGeom>
          <a:noFill/>
          <a:ln w="9360">
            <a:solidFill>
              <a:srgbClr val="FF275E">
                <a:alpha val="52000"/>
              </a:srgbClr>
            </a:solidFill>
            <a:custDash>
              <a:ds d="500000" sp="400000"/>
            </a:custDash>
            <a:round/>
          </a:ln>
        </p:spPr>
        <p:style>
          <a:lnRef idx="0">
            <a:scrgbClr r="0" g="0" b="0"/>
          </a:lnRef>
          <a:fillRef idx="0">
            <a:scrgbClr r="0" g="0" b="0"/>
          </a:fillRef>
          <a:effectRef idx="0">
            <a:scrgbClr r="0" g="0" b="0"/>
          </a:effectRef>
          <a:fontRef idx="minor"/>
        </p:style>
      </p:sp>
      <p:sp>
        <p:nvSpPr>
          <p:cNvPr id="132" name="CustomShape 5"/>
          <p:cNvSpPr/>
          <p:nvPr/>
        </p:nvSpPr>
        <p:spPr>
          <a:xfrm rot="2509800" flipH="1">
            <a:off x="6873120" y="4039560"/>
            <a:ext cx="2282040" cy="228132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133" name="CustomShape 6"/>
          <p:cNvSpPr/>
          <p:nvPr/>
        </p:nvSpPr>
        <p:spPr>
          <a:xfrm rot="18694800" flipH="1">
            <a:off x="8552880" y="-300600"/>
            <a:ext cx="941760" cy="434448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134" name="CustomShape 7"/>
          <p:cNvSpPr/>
          <p:nvPr/>
        </p:nvSpPr>
        <p:spPr>
          <a:xfrm rot="18694800" flipH="1">
            <a:off x="8863920" y="-6480"/>
            <a:ext cx="378000" cy="252288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35" name="CustomShape 8"/>
          <p:cNvSpPr/>
          <p:nvPr/>
        </p:nvSpPr>
        <p:spPr>
          <a:xfrm flipH="1">
            <a:off x="6508440" y="1548360"/>
            <a:ext cx="1608120" cy="1608120"/>
          </a:xfrm>
          <a:prstGeom prst="ellipse">
            <a:avLst/>
          </a:prstGeom>
          <a:solidFill>
            <a:srgbClr val="FFFF00">
              <a:alpha val="84000"/>
            </a:srgbClr>
          </a:solidFill>
          <a:ln>
            <a:noFill/>
          </a:ln>
        </p:spPr>
        <p:style>
          <a:lnRef idx="2">
            <a:schemeClr val="accent1">
              <a:shade val="50000"/>
            </a:schemeClr>
          </a:lnRef>
          <a:fillRef idx="1">
            <a:schemeClr val="accent1"/>
          </a:fillRef>
          <a:effectRef idx="0">
            <a:schemeClr val="accent1"/>
          </a:effectRef>
          <a:fontRef idx="minor"/>
        </p:style>
      </p:sp>
      <p:grpSp>
        <p:nvGrpSpPr>
          <p:cNvPr id="136" name="Group 9"/>
          <p:cNvGrpSpPr/>
          <p:nvPr/>
        </p:nvGrpSpPr>
        <p:grpSpPr>
          <a:xfrm>
            <a:off x="5981400" y="265320"/>
            <a:ext cx="3470040" cy="3203280"/>
            <a:chOff x="5981400" y="265320"/>
            <a:chExt cx="3470040" cy="3203280"/>
          </a:xfrm>
        </p:grpSpPr>
        <p:sp>
          <p:nvSpPr>
            <p:cNvPr id="137" name="CustomShape 10"/>
            <p:cNvSpPr/>
            <p:nvPr/>
          </p:nvSpPr>
          <p:spPr>
            <a:xfrm rot="7856400" flipV="1">
              <a:off x="7200000" y="17640"/>
              <a:ext cx="1032840" cy="3697920"/>
            </a:xfrm>
            <a:prstGeom prst="roundRect">
              <a:avLst>
                <a:gd name="adj" fmla="val 50000"/>
              </a:avLst>
            </a:prstGeom>
            <a:solidFill>
              <a:srgbClr val="FFFF00"/>
            </a:solidFill>
            <a:ln>
              <a:noFill/>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nvGrpSpPr>
            <p:cNvPr id="138" name="Group 11"/>
            <p:cNvGrpSpPr/>
            <p:nvPr/>
          </p:nvGrpSpPr>
          <p:grpSpPr>
            <a:xfrm>
              <a:off x="6279480" y="524160"/>
              <a:ext cx="850320" cy="930960"/>
              <a:chOff x="6279480" y="524160"/>
              <a:chExt cx="850320" cy="930960"/>
            </a:xfrm>
          </p:grpSpPr>
          <p:sp>
            <p:nvSpPr>
              <p:cNvPr id="139" name="CustomShape 12"/>
              <p:cNvSpPr/>
              <p:nvPr/>
            </p:nvSpPr>
            <p:spPr>
              <a:xfrm rot="7856400" flipV="1">
                <a:off x="6852960" y="57132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0" name="CustomShape 13"/>
              <p:cNvSpPr/>
              <p:nvPr/>
            </p:nvSpPr>
            <p:spPr>
              <a:xfrm rot="7856400" flipV="1">
                <a:off x="6589800" y="87480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1" name="CustomShape 14"/>
              <p:cNvSpPr/>
              <p:nvPr/>
            </p:nvSpPr>
            <p:spPr>
              <a:xfrm rot="7856400" flipV="1">
                <a:off x="6326640" y="117828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grpSp>
          <p:nvGrpSpPr>
            <p:cNvPr id="142" name="Group 15"/>
            <p:cNvGrpSpPr/>
            <p:nvPr/>
          </p:nvGrpSpPr>
          <p:grpSpPr>
            <a:xfrm>
              <a:off x="6554880" y="762840"/>
              <a:ext cx="850320" cy="930960"/>
              <a:chOff x="6554880" y="762840"/>
              <a:chExt cx="850320" cy="930960"/>
            </a:xfrm>
          </p:grpSpPr>
          <p:sp>
            <p:nvSpPr>
              <p:cNvPr id="143" name="CustomShape 16"/>
              <p:cNvSpPr/>
              <p:nvPr/>
            </p:nvSpPr>
            <p:spPr>
              <a:xfrm rot="7856400" flipV="1">
                <a:off x="7128360" y="81000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4" name="CustomShape 17"/>
              <p:cNvSpPr/>
              <p:nvPr/>
            </p:nvSpPr>
            <p:spPr>
              <a:xfrm rot="7856400" flipV="1">
                <a:off x="6865200" y="111348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5" name="CustomShape 18"/>
              <p:cNvSpPr/>
              <p:nvPr/>
            </p:nvSpPr>
            <p:spPr>
              <a:xfrm rot="7856400" flipV="1">
                <a:off x="6602040" y="141696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grpSp>
          <p:nvGrpSpPr>
            <p:cNvPr id="146" name="Group 19"/>
            <p:cNvGrpSpPr/>
            <p:nvPr/>
          </p:nvGrpSpPr>
          <p:grpSpPr>
            <a:xfrm>
              <a:off x="6829920" y="1001520"/>
              <a:ext cx="850680" cy="930960"/>
              <a:chOff x="6829920" y="1001520"/>
              <a:chExt cx="850680" cy="930960"/>
            </a:xfrm>
          </p:grpSpPr>
          <p:sp>
            <p:nvSpPr>
              <p:cNvPr id="147" name="CustomShape 20"/>
              <p:cNvSpPr/>
              <p:nvPr/>
            </p:nvSpPr>
            <p:spPr>
              <a:xfrm rot="7856400" flipV="1">
                <a:off x="7403760" y="104868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8" name="CustomShape 21"/>
              <p:cNvSpPr/>
              <p:nvPr/>
            </p:nvSpPr>
            <p:spPr>
              <a:xfrm rot="7856400" flipV="1">
                <a:off x="7140600" y="135216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9" name="CustomShape 22"/>
              <p:cNvSpPr/>
              <p:nvPr/>
            </p:nvSpPr>
            <p:spPr>
              <a:xfrm rot="7856400" flipV="1">
                <a:off x="6877080" y="165564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grpSp>
          <p:nvGrpSpPr>
            <p:cNvPr id="150" name="Group 23"/>
            <p:cNvGrpSpPr/>
            <p:nvPr/>
          </p:nvGrpSpPr>
          <p:grpSpPr>
            <a:xfrm>
              <a:off x="7105320" y="1240200"/>
              <a:ext cx="850320" cy="930960"/>
              <a:chOff x="7105320" y="1240200"/>
              <a:chExt cx="850320" cy="930960"/>
            </a:xfrm>
          </p:grpSpPr>
          <p:sp>
            <p:nvSpPr>
              <p:cNvPr id="151" name="CustomShape 24"/>
              <p:cNvSpPr/>
              <p:nvPr/>
            </p:nvSpPr>
            <p:spPr>
              <a:xfrm rot="7856400" flipV="1">
                <a:off x="7678800" y="128736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52" name="CustomShape 25"/>
              <p:cNvSpPr/>
              <p:nvPr/>
            </p:nvSpPr>
            <p:spPr>
              <a:xfrm rot="7856400" flipV="1">
                <a:off x="7415640" y="159084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53" name="CustomShape 26"/>
              <p:cNvSpPr/>
              <p:nvPr/>
            </p:nvSpPr>
            <p:spPr>
              <a:xfrm rot="7856400" flipV="1">
                <a:off x="7152480" y="1894320"/>
                <a:ext cx="229680" cy="2296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grpSp>
          <p:nvGrpSpPr>
            <p:cNvPr id="154" name="Group 27"/>
            <p:cNvGrpSpPr/>
            <p:nvPr/>
          </p:nvGrpSpPr>
          <p:grpSpPr>
            <a:xfrm>
              <a:off x="7380720" y="1478880"/>
              <a:ext cx="850320" cy="930960"/>
              <a:chOff x="7380720" y="1478880"/>
              <a:chExt cx="850320" cy="930960"/>
            </a:xfrm>
          </p:grpSpPr>
          <p:sp>
            <p:nvSpPr>
              <p:cNvPr id="155" name="CustomShape 28"/>
              <p:cNvSpPr/>
              <p:nvPr/>
            </p:nvSpPr>
            <p:spPr>
              <a:xfrm rot="7856400" flipV="1">
                <a:off x="7954200" y="152604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56" name="CustomShape 29"/>
              <p:cNvSpPr/>
              <p:nvPr/>
            </p:nvSpPr>
            <p:spPr>
              <a:xfrm rot="7856400" flipV="1">
                <a:off x="7691040" y="182952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57" name="CustomShape 30"/>
              <p:cNvSpPr/>
              <p:nvPr/>
            </p:nvSpPr>
            <p:spPr>
              <a:xfrm rot="7856400" flipV="1">
                <a:off x="7427880" y="213300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58" name="Group 31"/>
            <p:cNvGrpSpPr/>
            <p:nvPr/>
          </p:nvGrpSpPr>
          <p:grpSpPr>
            <a:xfrm>
              <a:off x="7655760" y="1717920"/>
              <a:ext cx="850680" cy="930960"/>
              <a:chOff x="7655760" y="1717920"/>
              <a:chExt cx="850680" cy="930960"/>
            </a:xfrm>
          </p:grpSpPr>
          <p:sp>
            <p:nvSpPr>
              <p:cNvPr id="159" name="CustomShape 32"/>
              <p:cNvSpPr/>
              <p:nvPr/>
            </p:nvSpPr>
            <p:spPr>
              <a:xfrm rot="7856400" flipV="1">
                <a:off x="8229600" y="176508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0" name="CustomShape 33"/>
              <p:cNvSpPr/>
              <p:nvPr/>
            </p:nvSpPr>
            <p:spPr>
              <a:xfrm rot="7856400" flipV="1">
                <a:off x="7966080" y="206856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1" name="CustomShape 34"/>
              <p:cNvSpPr/>
              <p:nvPr/>
            </p:nvSpPr>
            <p:spPr>
              <a:xfrm rot="7856400" flipV="1">
                <a:off x="7702920" y="237204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62" name="Group 35"/>
            <p:cNvGrpSpPr/>
            <p:nvPr/>
          </p:nvGrpSpPr>
          <p:grpSpPr>
            <a:xfrm>
              <a:off x="7931160" y="1956600"/>
              <a:ext cx="850320" cy="930960"/>
              <a:chOff x="7931160" y="1956600"/>
              <a:chExt cx="850320" cy="930960"/>
            </a:xfrm>
          </p:grpSpPr>
          <p:sp>
            <p:nvSpPr>
              <p:cNvPr id="163" name="CustomShape 36"/>
              <p:cNvSpPr/>
              <p:nvPr/>
            </p:nvSpPr>
            <p:spPr>
              <a:xfrm rot="7856400" flipV="1">
                <a:off x="8504640" y="200376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4" name="CustomShape 37"/>
              <p:cNvSpPr/>
              <p:nvPr/>
            </p:nvSpPr>
            <p:spPr>
              <a:xfrm rot="7856400" flipV="1">
                <a:off x="8241480" y="230724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5" name="CustomShape 38"/>
              <p:cNvSpPr/>
              <p:nvPr/>
            </p:nvSpPr>
            <p:spPr>
              <a:xfrm rot="7856400" flipV="1">
                <a:off x="7978320" y="261072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nvGrpSpPr>
            <p:cNvPr id="166" name="Group 39"/>
            <p:cNvGrpSpPr/>
            <p:nvPr/>
          </p:nvGrpSpPr>
          <p:grpSpPr>
            <a:xfrm>
              <a:off x="8206560" y="2195280"/>
              <a:ext cx="850320" cy="930960"/>
              <a:chOff x="8206560" y="2195280"/>
              <a:chExt cx="850320" cy="930960"/>
            </a:xfrm>
          </p:grpSpPr>
          <p:sp>
            <p:nvSpPr>
              <p:cNvPr id="167" name="CustomShape 40"/>
              <p:cNvSpPr/>
              <p:nvPr/>
            </p:nvSpPr>
            <p:spPr>
              <a:xfrm rot="7856400" flipV="1">
                <a:off x="8780040" y="224244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8" name="CustomShape 41"/>
              <p:cNvSpPr/>
              <p:nvPr/>
            </p:nvSpPr>
            <p:spPr>
              <a:xfrm rot="7856400" flipV="1">
                <a:off x="8516880" y="254592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sp>
            <p:nvSpPr>
              <p:cNvPr id="169" name="CustomShape 42"/>
              <p:cNvSpPr/>
              <p:nvPr/>
            </p:nvSpPr>
            <p:spPr>
              <a:xfrm rot="7856400" flipV="1">
                <a:off x="8253720" y="2849400"/>
                <a:ext cx="229680" cy="229680"/>
              </a:xfrm>
              <a:prstGeom prst="ellipse">
                <a:avLst/>
              </a:prstGeom>
              <a:solidFill>
                <a:srgbClr val="D969AE"/>
              </a:solidFill>
              <a:ln>
                <a:noFill/>
              </a:ln>
            </p:spPr>
            <p:style>
              <a:lnRef idx="2">
                <a:schemeClr val="accent1">
                  <a:shade val="50000"/>
                </a:schemeClr>
              </a:lnRef>
              <a:fillRef idx="1">
                <a:schemeClr val="accent1"/>
              </a:fillRef>
              <a:effectRef idx="0">
                <a:schemeClr val="accent1"/>
              </a:effectRef>
              <a:fontRef idx="minor"/>
            </p:style>
          </p:sp>
        </p:grpSp>
      </p:grpSp>
      <p:sp>
        <p:nvSpPr>
          <p:cNvPr id="170" name="CustomShape 43"/>
          <p:cNvSpPr/>
          <p:nvPr/>
        </p:nvSpPr>
        <p:spPr>
          <a:xfrm>
            <a:off x="10360800" y="0"/>
            <a:ext cx="1833120" cy="1793520"/>
          </a:xfrm>
          <a:custGeom>
            <a:avLst/>
            <a:gdLst/>
            <a:ahLst/>
            <a:cxnLst/>
            <a:rect l="l" t="t" r="r" b="b"/>
            <a:pathLst>
              <a:path w="1610351" h="1575861">
                <a:moveTo>
                  <a:pt x="709888" y="1493785"/>
                </a:moveTo>
                <a:lnTo>
                  <a:pt x="1610351" y="1493785"/>
                </a:lnTo>
                <a:lnTo>
                  <a:pt x="1610351" y="1504777"/>
                </a:lnTo>
                <a:lnTo>
                  <a:pt x="1531233" y="1536822"/>
                </a:lnTo>
                <a:cubicBezTo>
                  <a:pt x="1503050" y="1545826"/>
                  <a:pt x="1474404" y="1553793"/>
                  <a:pt x="1445341" y="1560681"/>
                </a:cubicBezTo>
                <a:lnTo>
                  <a:pt x="1368100" y="1575861"/>
                </a:lnTo>
                <a:lnTo>
                  <a:pt x="979277" y="1575861"/>
                </a:lnTo>
                <a:lnTo>
                  <a:pt x="902036" y="1560681"/>
                </a:lnTo>
                <a:cubicBezTo>
                  <a:pt x="872972" y="1553793"/>
                  <a:pt x="844326" y="1545826"/>
                  <a:pt x="816144" y="1536822"/>
                </a:cubicBezTo>
                <a:close/>
                <a:moveTo>
                  <a:pt x="477869" y="1362463"/>
                </a:moveTo>
                <a:lnTo>
                  <a:pt x="1610351" y="1362463"/>
                </a:lnTo>
                <a:lnTo>
                  <a:pt x="1610351" y="1428124"/>
                </a:lnTo>
                <a:lnTo>
                  <a:pt x="581037" y="1428124"/>
                </a:lnTo>
                <a:lnTo>
                  <a:pt x="503037" y="1381922"/>
                </a:lnTo>
                <a:close/>
                <a:moveTo>
                  <a:pt x="312726" y="1214726"/>
                </a:moveTo>
                <a:lnTo>
                  <a:pt x="1610351" y="1214726"/>
                </a:lnTo>
                <a:lnTo>
                  <a:pt x="1610351" y="1296802"/>
                </a:lnTo>
                <a:lnTo>
                  <a:pt x="396291" y="1296802"/>
                </a:lnTo>
                <a:lnTo>
                  <a:pt x="327478" y="1231899"/>
                </a:lnTo>
                <a:close/>
                <a:moveTo>
                  <a:pt x="209113" y="1083405"/>
                </a:moveTo>
                <a:lnTo>
                  <a:pt x="1610351" y="1083405"/>
                </a:lnTo>
                <a:lnTo>
                  <a:pt x="1610351" y="1149066"/>
                </a:lnTo>
                <a:lnTo>
                  <a:pt x="256320" y="1149066"/>
                </a:lnTo>
                <a:lnTo>
                  <a:pt x="241417" y="1131720"/>
                </a:lnTo>
                <a:close/>
                <a:moveTo>
                  <a:pt x="123334" y="935668"/>
                </a:moveTo>
                <a:lnTo>
                  <a:pt x="1610351" y="935668"/>
                </a:lnTo>
                <a:lnTo>
                  <a:pt x="1610351" y="1017744"/>
                </a:lnTo>
                <a:lnTo>
                  <a:pt x="165212" y="1017744"/>
                </a:lnTo>
                <a:lnTo>
                  <a:pt x="157272" y="1005869"/>
                </a:lnTo>
                <a:close/>
                <a:moveTo>
                  <a:pt x="68164" y="804346"/>
                </a:moveTo>
                <a:lnTo>
                  <a:pt x="1610351" y="804346"/>
                </a:lnTo>
                <a:lnTo>
                  <a:pt x="1610351" y="870007"/>
                </a:lnTo>
                <a:lnTo>
                  <a:pt x="91591" y="870007"/>
                </a:lnTo>
                <a:lnTo>
                  <a:pt x="81412" y="848951"/>
                </a:lnTo>
                <a:close/>
                <a:moveTo>
                  <a:pt x="29161" y="673024"/>
                </a:moveTo>
                <a:lnTo>
                  <a:pt x="1610351" y="673024"/>
                </a:lnTo>
                <a:lnTo>
                  <a:pt x="1610351" y="738685"/>
                </a:lnTo>
                <a:lnTo>
                  <a:pt x="48662" y="738685"/>
                </a:lnTo>
                <a:close/>
                <a:moveTo>
                  <a:pt x="12411" y="541702"/>
                </a:moveTo>
                <a:lnTo>
                  <a:pt x="1610351" y="541702"/>
                </a:lnTo>
                <a:lnTo>
                  <a:pt x="1610351" y="607363"/>
                </a:lnTo>
                <a:lnTo>
                  <a:pt x="19030" y="607363"/>
                </a:lnTo>
                <a:close/>
                <a:moveTo>
                  <a:pt x="2063" y="393965"/>
                </a:moveTo>
                <a:lnTo>
                  <a:pt x="1610351" y="393965"/>
                </a:lnTo>
                <a:lnTo>
                  <a:pt x="1610351" y="476042"/>
                </a:lnTo>
                <a:lnTo>
                  <a:pt x="5792" y="476042"/>
                </a:lnTo>
                <a:lnTo>
                  <a:pt x="0" y="418588"/>
                </a:lnTo>
                <a:close/>
                <a:moveTo>
                  <a:pt x="13063" y="262644"/>
                </a:moveTo>
                <a:lnTo>
                  <a:pt x="1610351" y="262644"/>
                </a:lnTo>
                <a:lnTo>
                  <a:pt x="1610351" y="328305"/>
                </a:lnTo>
                <a:lnTo>
                  <a:pt x="7563" y="328305"/>
                </a:lnTo>
                <a:close/>
                <a:moveTo>
                  <a:pt x="39525" y="131322"/>
                </a:moveTo>
                <a:lnTo>
                  <a:pt x="1610351" y="131322"/>
                </a:lnTo>
                <a:lnTo>
                  <a:pt x="1610351" y="196983"/>
                </a:lnTo>
                <a:lnTo>
                  <a:pt x="22718" y="196983"/>
                </a:lnTo>
                <a:close/>
                <a:moveTo>
                  <a:pt x="78368" y="0"/>
                </a:moveTo>
                <a:lnTo>
                  <a:pt x="1610351" y="0"/>
                </a:lnTo>
                <a:lnTo>
                  <a:pt x="1610351" y="65661"/>
                </a:lnTo>
                <a:lnTo>
                  <a:pt x="56331" y="65661"/>
                </a:lnTo>
                <a:lnTo>
                  <a:pt x="64363" y="34283"/>
                </a:lnTo>
                <a:close/>
              </a:path>
            </a:pathLst>
          </a:custGeom>
          <a:gradFill rotWithShape="0">
            <a:gsLst>
              <a:gs pos="0">
                <a:srgbClr val="FDF7FB"/>
              </a:gs>
              <a:gs pos="56000">
                <a:srgbClr val="9C2871"/>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171" name="CustomShape 44"/>
          <p:cNvSpPr/>
          <p:nvPr/>
        </p:nvSpPr>
        <p:spPr>
          <a:xfrm rot="2509800" flipH="1">
            <a:off x="7282800" y="703440"/>
            <a:ext cx="5441760" cy="5438880"/>
          </a:xfrm>
          <a:custGeom>
            <a:avLst/>
            <a:gdLst/>
            <a:ahLst/>
            <a:cxnLst/>
            <a:rect l="l" t="t" r="r" b="b"/>
            <a:pathLst>
              <a:path w="4778237" h="4775962">
                <a:moveTo>
                  <a:pt x="4400186" y="237227"/>
                </a:moveTo>
                <a:cubicBezTo>
                  <a:pt x="4631071" y="427771"/>
                  <a:pt x="4778237" y="716133"/>
                  <a:pt x="4778237" y="1038867"/>
                </a:cubicBezTo>
                <a:lnTo>
                  <a:pt x="4778237" y="3737095"/>
                </a:lnTo>
                <a:cubicBezTo>
                  <a:pt x="4778237" y="4310845"/>
                  <a:pt x="4313120" y="4775962"/>
                  <a:pt x="3739370" y="4775962"/>
                </a:cubicBezTo>
                <a:lnTo>
                  <a:pt x="1038867" y="4775962"/>
                </a:lnTo>
                <a:cubicBezTo>
                  <a:pt x="465117" y="4775962"/>
                  <a:pt x="0" y="4310845"/>
                  <a:pt x="0" y="3737095"/>
                </a:cubicBezTo>
                <a:lnTo>
                  <a:pt x="0" y="2202752"/>
                </a:lnTo>
                <a:lnTo>
                  <a:pt x="1971254" y="0"/>
                </a:lnTo>
                <a:lnTo>
                  <a:pt x="3739370" y="0"/>
                </a:lnTo>
                <a:cubicBezTo>
                  <a:pt x="3990386" y="0"/>
                  <a:pt x="4220608" y="89026"/>
                  <a:pt x="4400186" y="237227"/>
                </a:cubicBezTo>
                <a:close/>
              </a:path>
            </a:pathLst>
          </a:custGeom>
          <a:solidFill>
            <a:schemeClr val="bg1"/>
          </a:solidFill>
          <a:ln>
            <a:noFill/>
          </a:ln>
          <a:effectLst>
            <a:outerShdw blurRad="50800" dist="38160" dir="10800000" algn="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nvGrpSpPr>
          <p:cNvPr id="172" name="Group 45"/>
          <p:cNvGrpSpPr/>
          <p:nvPr/>
        </p:nvGrpSpPr>
        <p:grpSpPr>
          <a:xfrm>
            <a:off x="-360" y="-532080"/>
            <a:ext cx="3137400" cy="2123280"/>
            <a:chOff x="-360" y="-532080"/>
            <a:chExt cx="3137400" cy="2123280"/>
          </a:xfrm>
        </p:grpSpPr>
        <p:sp>
          <p:nvSpPr>
            <p:cNvPr id="173" name="CustomShape 46"/>
            <p:cNvSpPr/>
            <p:nvPr/>
          </p:nvSpPr>
          <p:spPr>
            <a:xfrm flipH="1">
              <a:off x="-720" y="24840"/>
              <a:ext cx="1228680" cy="1202400"/>
            </a:xfrm>
            <a:custGeom>
              <a:avLst/>
              <a:gdLst/>
              <a:ahLst/>
              <a:cxnLst/>
              <a:rect l="l" t="t" r="r" b="b"/>
              <a:pathLst>
                <a:path w="1610351" h="1575861">
                  <a:moveTo>
                    <a:pt x="709888" y="1493785"/>
                  </a:moveTo>
                  <a:lnTo>
                    <a:pt x="1610351" y="1493785"/>
                  </a:lnTo>
                  <a:lnTo>
                    <a:pt x="1610351" y="1504777"/>
                  </a:lnTo>
                  <a:lnTo>
                    <a:pt x="1531233" y="1536822"/>
                  </a:lnTo>
                  <a:cubicBezTo>
                    <a:pt x="1503050" y="1545826"/>
                    <a:pt x="1474404" y="1553793"/>
                    <a:pt x="1445341" y="1560681"/>
                  </a:cubicBezTo>
                  <a:lnTo>
                    <a:pt x="1368100" y="1575861"/>
                  </a:lnTo>
                  <a:lnTo>
                    <a:pt x="979277" y="1575861"/>
                  </a:lnTo>
                  <a:lnTo>
                    <a:pt x="902036" y="1560681"/>
                  </a:lnTo>
                  <a:cubicBezTo>
                    <a:pt x="872972" y="1553793"/>
                    <a:pt x="844326" y="1545826"/>
                    <a:pt x="816144" y="1536822"/>
                  </a:cubicBezTo>
                  <a:close/>
                  <a:moveTo>
                    <a:pt x="477869" y="1362463"/>
                  </a:moveTo>
                  <a:lnTo>
                    <a:pt x="1610351" y="1362463"/>
                  </a:lnTo>
                  <a:lnTo>
                    <a:pt x="1610351" y="1428124"/>
                  </a:lnTo>
                  <a:lnTo>
                    <a:pt x="581037" y="1428124"/>
                  </a:lnTo>
                  <a:lnTo>
                    <a:pt x="503037" y="1381922"/>
                  </a:lnTo>
                  <a:close/>
                  <a:moveTo>
                    <a:pt x="312726" y="1214726"/>
                  </a:moveTo>
                  <a:lnTo>
                    <a:pt x="1610351" y="1214726"/>
                  </a:lnTo>
                  <a:lnTo>
                    <a:pt x="1610351" y="1296802"/>
                  </a:lnTo>
                  <a:lnTo>
                    <a:pt x="396291" y="1296802"/>
                  </a:lnTo>
                  <a:lnTo>
                    <a:pt x="327478" y="1231899"/>
                  </a:lnTo>
                  <a:close/>
                  <a:moveTo>
                    <a:pt x="209113" y="1083405"/>
                  </a:moveTo>
                  <a:lnTo>
                    <a:pt x="1610351" y="1083405"/>
                  </a:lnTo>
                  <a:lnTo>
                    <a:pt x="1610351" y="1149066"/>
                  </a:lnTo>
                  <a:lnTo>
                    <a:pt x="256320" y="1149066"/>
                  </a:lnTo>
                  <a:lnTo>
                    <a:pt x="241417" y="1131720"/>
                  </a:lnTo>
                  <a:close/>
                  <a:moveTo>
                    <a:pt x="123334" y="935668"/>
                  </a:moveTo>
                  <a:lnTo>
                    <a:pt x="1610351" y="935668"/>
                  </a:lnTo>
                  <a:lnTo>
                    <a:pt x="1610351" y="1017744"/>
                  </a:lnTo>
                  <a:lnTo>
                    <a:pt x="165212" y="1017744"/>
                  </a:lnTo>
                  <a:lnTo>
                    <a:pt x="157272" y="1005869"/>
                  </a:lnTo>
                  <a:close/>
                  <a:moveTo>
                    <a:pt x="68164" y="804346"/>
                  </a:moveTo>
                  <a:lnTo>
                    <a:pt x="1610351" y="804346"/>
                  </a:lnTo>
                  <a:lnTo>
                    <a:pt x="1610351" y="870007"/>
                  </a:lnTo>
                  <a:lnTo>
                    <a:pt x="91591" y="870007"/>
                  </a:lnTo>
                  <a:lnTo>
                    <a:pt x="81412" y="848951"/>
                  </a:lnTo>
                  <a:close/>
                  <a:moveTo>
                    <a:pt x="29161" y="673024"/>
                  </a:moveTo>
                  <a:lnTo>
                    <a:pt x="1610351" y="673024"/>
                  </a:lnTo>
                  <a:lnTo>
                    <a:pt x="1610351" y="738685"/>
                  </a:lnTo>
                  <a:lnTo>
                    <a:pt x="48662" y="738685"/>
                  </a:lnTo>
                  <a:close/>
                  <a:moveTo>
                    <a:pt x="12411" y="541702"/>
                  </a:moveTo>
                  <a:lnTo>
                    <a:pt x="1610351" y="541702"/>
                  </a:lnTo>
                  <a:lnTo>
                    <a:pt x="1610351" y="607363"/>
                  </a:lnTo>
                  <a:lnTo>
                    <a:pt x="19030" y="607363"/>
                  </a:lnTo>
                  <a:close/>
                  <a:moveTo>
                    <a:pt x="2063" y="393965"/>
                  </a:moveTo>
                  <a:lnTo>
                    <a:pt x="1610351" y="393965"/>
                  </a:lnTo>
                  <a:lnTo>
                    <a:pt x="1610351" y="476042"/>
                  </a:lnTo>
                  <a:lnTo>
                    <a:pt x="5792" y="476042"/>
                  </a:lnTo>
                  <a:lnTo>
                    <a:pt x="0" y="418588"/>
                  </a:lnTo>
                  <a:close/>
                  <a:moveTo>
                    <a:pt x="13063" y="262644"/>
                  </a:moveTo>
                  <a:lnTo>
                    <a:pt x="1610351" y="262644"/>
                  </a:lnTo>
                  <a:lnTo>
                    <a:pt x="1610351" y="328305"/>
                  </a:lnTo>
                  <a:lnTo>
                    <a:pt x="7563" y="328305"/>
                  </a:lnTo>
                  <a:close/>
                  <a:moveTo>
                    <a:pt x="39525" y="131322"/>
                  </a:moveTo>
                  <a:lnTo>
                    <a:pt x="1610351" y="131322"/>
                  </a:lnTo>
                  <a:lnTo>
                    <a:pt x="1610351" y="196983"/>
                  </a:lnTo>
                  <a:lnTo>
                    <a:pt x="22718" y="196983"/>
                  </a:lnTo>
                  <a:close/>
                  <a:moveTo>
                    <a:pt x="78368" y="0"/>
                  </a:moveTo>
                  <a:lnTo>
                    <a:pt x="1610351" y="0"/>
                  </a:lnTo>
                  <a:lnTo>
                    <a:pt x="1610351" y="65661"/>
                  </a:lnTo>
                  <a:lnTo>
                    <a:pt x="56331" y="65661"/>
                  </a:lnTo>
                  <a:lnTo>
                    <a:pt x="64363" y="34283"/>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174" name="CustomShape 47"/>
            <p:cNvSpPr/>
            <p:nvPr/>
          </p:nvSpPr>
          <p:spPr>
            <a:xfrm rot="18694800" flipH="1">
              <a:off x="1274400" y="-124560"/>
              <a:ext cx="399600" cy="1730880"/>
            </a:xfrm>
            <a:prstGeom prst="roundRect">
              <a:avLst>
                <a:gd name="adj" fmla="val 50000"/>
              </a:avLst>
            </a:prstGeom>
            <a:solidFill>
              <a:srgbClr val="FF275E"/>
            </a:solidFill>
            <a:ln>
              <a:noFill/>
            </a:ln>
            <a:effectLst>
              <a:outerShdw blurRad="127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75" name="CustomShape 48"/>
            <p:cNvSpPr/>
            <p:nvPr/>
          </p:nvSpPr>
          <p:spPr>
            <a:xfrm rot="18663000" flipH="1">
              <a:off x="1634040" y="-673920"/>
              <a:ext cx="718560" cy="2407680"/>
            </a:xfrm>
            <a:custGeom>
              <a:avLst/>
              <a:gdLst/>
              <a:ahLst/>
              <a:cxnLst/>
              <a:rect l="l" t="t" r="r" b="b"/>
              <a:pathLst>
                <a:path w="942070" h="3155165">
                  <a:moveTo>
                    <a:pt x="0" y="1081634"/>
                  </a:moveTo>
                  <a:lnTo>
                    <a:pt x="942070" y="0"/>
                  </a:lnTo>
                  <a:lnTo>
                    <a:pt x="942070" y="2684130"/>
                  </a:lnTo>
                  <a:cubicBezTo>
                    <a:pt x="942070" y="2944275"/>
                    <a:pt x="731180" y="3155165"/>
                    <a:pt x="471035" y="3155165"/>
                  </a:cubicBezTo>
                  <a:cubicBezTo>
                    <a:pt x="210890" y="3155165"/>
                    <a:pt x="0" y="2944275"/>
                    <a:pt x="0" y="2684130"/>
                  </a:cubicBezTo>
                  <a:close/>
                </a:path>
              </a:pathLst>
            </a:custGeom>
            <a:solidFill>
              <a:srgbClr val="00B0F0"/>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176" name="CustomShape 49"/>
            <p:cNvSpPr/>
            <p:nvPr/>
          </p:nvSpPr>
          <p:spPr>
            <a:xfrm rot="18694800" flipH="1">
              <a:off x="2173320" y="-366840"/>
              <a:ext cx="414360" cy="1232640"/>
            </a:xfrm>
            <a:custGeom>
              <a:avLst/>
              <a:gdLst/>
              <a:ahLst/>
              <a:cxnLst/>
              <a:rect l="l" t="t" r="r" b="b"/>
              <a:pathLst>
                <a:path w="543234" h="1615560">
                  <a:moveTo>
                    <a:pt x="0" y="611980"/>
                  </a:moveTo>
                  <a:lnTo>
                    <a:pt x="543234" y="0"/>
                  </a:lnTo>
                  <a:lnTo>
                    <a:pt x="543233" y="1343943"/>
                  </a:lnTo>
                  <a:cubicBezTo>
                    <a:pt x="543233" y="1493953"/>
                    <a:pt x="421626" y="1615560"/>
                    <a:pt x="271616" y="1615560"/>
                  </a:cubicBezTo>
                  <a:lnTo>
                    <a:pt x="271617" y="1615559"/>
                  </a:lnTo>
                  <a:cubicBezTo>
                    <a:pt x="121607" y="1615559"/>
                    <a:pt x="0" y="1493952"/>
                    <a:pt x="0" y="134394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177" name="CustomShape 50"/>
            <p:cNvSpPr/>
            <p:nvPr/>
          </p:nvSpPr>
          <p:spPr>
            <a:xfrm flipH="1">
              <a:off x="756360" y="308520"/>
              <a:ext cx="790200" cy="790200"/>
            </a:xfrm>
            <a:prstGeom prst="ellipse">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178" name="CustomShape 51"/>
            <p:cNvSpPr/>
            <p:nvPr/>
          </p:nvSpPr>
          <p:spPr>
            <a:xfrm flipH="1">
              <a:off x="1193760" y="127080"/>
              <a:ext cx="522360" cy="522360"/>
            </a:xfrm>
            <a:prstGeom prst="donut">
              <a:avLst>
                <a:gd name="adj" fmla="val 13668"/>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grpSp>
      <p:grpSp>
        <p:nvGrpSpPr>
          <p:cNvPr id="179" name="Group 52"/>
          <p:cNvGrpSpPr/>
          <p:nvPr/>
        </p:nvGrpSpPr>
        <p:grpSpPr>
          <a:xfrm>
            <a:off x="-518040" y="5095440"/>
            <a:ext cx="1900080" cy="2377800"/>
            <a:chOff x="-518040" y="5095440"/>
            <a:chExt cx="1900080" cy="2377800"/>
          </a:xfrm>
        </p:grpSpPr>
        <p:sp>
          <p:nvSpPr>
            <p:cNvPr id="180" name="CustomShape 53"/>
            <p:cNvSpPr/>
            <p:nvPr/>
          </p:nvSpPr>
          <p:spPr>
            <a:xfrm rot="2509800" flipH="1">
              <a:off x="-329400" y="5964480"/>
              <a:ext cx="1523160" cy="1146960"/>
            </a:xfrm>
            <a:custGeom>
              <a:avLst/>
              <a:gdLst/>
              <a:ahLst/>
              <a:cxnLst/>
              <a:rect l="l" t="t" r="r" b="b"/>
              <a:pathLst>
                <a:path w="1714863" h="1291238">
                  <a:moveTo>
                    <a:pt x="1605661" y="109202"/>
                  </a:moveTo>
                  <a:cubicBezTo>
                    <a:pt x="1673132" y="176673"/>
                    <a:pt x="1714864" y="269884"/>
                    <a:pt x="1714863" y="372840"/>
                  </a:cubicBezTo>
                  <a:lnTo>
                    <a:pt x="1714863" y="481542"/>
                  </a:lnTo>
                  <a:lnTo>
                    <a:pt x="990262" y="1291238"/>
                  </a:lnTo>
                  <a:lnTo>
                    <a:pt x="0" y="405047"/>
                  </a:lnTo>
                  <a:lnTo>
                    <a:pt x="0" y="372840"/>
                  </a:lnTo>
                  <a:cubicBezTo>
                    <a:pt x="0" y="166926"/>
                    <a:pt x="166926" y="0"/>
                    <a:pt x="372840" y="0"/>
                  </a:cubicBezTo>
                  <a:lnTo>
                    <a:pt x="1342023" y="0"/>
                  </a:lnTo>
                  <a:cubicBezTo>
                    <a:pt x="1444980" y="0"/>
                    <a:pt x="1538190" y="41732"/>
                    <a:pt x="1605661" y="10920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181" name="CustomShape 54"/>
            <p:cNvSpPr/>
            <p:nvPr/>
          </p:nvSpPr>
          <p:spPr>
            <a:xfrm flipH="1">
              <a:off x="25920" y="5095440"/>
              <a:ext cx="779400" cy="779400"/>
            </a:xfrm>
            <a:prstGeom prst="ellipse">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p:style>
        </p:sp>
        <p:sp>
          <p:nvSpPr>
            <p:cNvPr id="182" name="CustomShape 55"/>
            <p:cNvSpPr/>
            <p:nvPr/>
          </p:nvSpPr>
          <p:spPr>
            <a:xfrm flipH="1">
              <a:off x="453240" y="5564520"/>
              <a:ext cx="498960" cy="498960"/>
            </a:xfrm>
            <a:prstGeom prst="donut">
              <a:avLst>
                <a:gd name="adj" fmla="val 21730"/>
              </a:avLst>
            </a:prstGeom>
            <a:solidFill>
              <a:srgbClr val="FF275E"/>
            </a:solidFill>
            <a:ln>
              <a:noFill/>
            </a:ln>
          </p:spPr>
          <p:style>
            <a:lnRef idx="2">
              <a:schemeClr val="accent1">
                <a:shade val="50000"/>
              </a:schemeClr>
            </a:lnRef>
            <a:fillRef idx="1">
              <a:schemeClr val="accent1"/>
            </a:fillRef>
            <a:effectRef idx="0">
              <a:schemeClr val="accent1"/>
            </a:effectRef>
            <a:fontRef idx="minor"/>
          </p:style>
        </p:sp>
      </p:grpSp>
      <p:sp>
        <p:nvSpPr>
          <p:cNvPr id="183" name="PlaceHolder 56"/>
          <p:cNvSpPr>
            <a:spLocks noGrp="1"/>
          </p:cNvSpPr>
          <p:nvPr>
            <p:ph type="body"/>
          </p:nvPr>
        </p:nvSpPr>
        <p:spPr>
          <a:xfrm>
            <a:off x="6895440" y="302400"/>
            <a:ext cx="5276520" cy="6275880"/>
          </a:xfrm>
          <a:prstGeom prst="rect">
            <a:avLst/>
          </a:prstGeom>
        </p:spPr>
        <p:txBody>
          <a:bodyPr lIns="90000" tIns="45000" rIns="90000" bIns="45000"/>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Roboto Cn"/>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 name="CustomShape 1"/>
          <p:cNvSpPr/>
          <p:nvPr/>
        </p:nvSpPr>
        <p:spPr>
          <a:xfrm rot="19090200">
            <a:off x="9278280" y="3923280"/>
            <a:ext cx="2382120" cy="238104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328" name="CustomShape 2"/>
          <p:cNvSpPr/>
          <p:nvPr/>
        </p:nvSpPr>
        <p:spPr>
          <a:xfrm rot="19090200">
            <a:off x="8647920" y="4910400"/>
            <a:ext cx="1714680" cy="1713600"/>
          </a:xfrm>
          <a:prstGeom prst="roundRect">
            <a:avLst>
              <a:gd name="adj" fmla="val 21752"/>
            </a:avLst>
          </a:prstGeom>
          <a:solidFill>
            <a:srgbClr val="FF275E">
              <a:alpha val="68000"/>
            </a:srgbClr>
          </a:solidFill>
          <a:ln>
            <a:noFill/>
          </a:ln>
        </p:spPr>
        <p:style>
          <a:lnRef idx="2">
            <a:schemeClr val="accent1">
              <a:shade val="50000"/>
            </a:schemeClr>
          </a:lnRef>
          <a:fillRef idx="1">
            <a:schemeClr val="accent1"/>
          </a:fillRef>
          <a:effectRef idx="0">
            <a:schemeClr val="accent1"/>
          </a:effectRef>
          <a:fontRef idx="minor"/>
        </p:style>
      </p:sp>
      <p:sp>
        <p:nvSpPr>
          <p:cNvPr id="329" name="CustomShape 3"/>
          <p:cNvSpPr/>
          <p:nvPr/>
        </p:nvSpPr>
        <p:spPr>
          <a:xfrm rot="2888400">
            <a:off x="10352160" y="3560040"/>
            <a:ext cx="654120" cy="227016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330" name="CustomShape 4"/>
          <p:cNvSpPr/>
          <p:nvPr/>
        </p:nvSpPr>
        <p:spPr>
          <a:xfrm rot="2905200">
            <a:off x="10459800" y="3002400"/>
            <a:ext cx="378000" cy="2275920"/>
          </a:xfrm>
          <a:prstGeom prst="roundRect">
            <a:avLst>
              <a:gd name="adj" fmla="val 50000"/>
            </a:avLst>
          </a:prstGeom>
          <a:solidFill>
            <a:srgbClr val="FF275E"/>
          </a:solidFill>
          <a:ln>
            <a:no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1" name="CustomShape 5"/>
          <p:cNvSpPr/>
          <p:nvPr/>
        </p:nvSpPr>
        <p:spPr>
          <a:xfrm>
            <a:off x="10805760" y="4544280"/>
            <a:ext cx="1035720" cy="1035720"/>
          </a:xfrm>
          <a:prstGeom prst="ellipse">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332" name="CustomShape 6"/>
          <p:cNvSpPr/>
          <p:nvPr/>
        </p:nvSpPr>
        <p:spPr>
          <a:xfrm rot="19090200">
            <a:off x="431640" y="1771920"/>
            <a:ext cx="2382120" cy="238104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333" name="CustomShape 7"/>
          <p:cNvSpPr/>
          <p:nvPr/>
        </p:nvSpPr>
        <p:spPr>
          <a:xfrm rot="2905200">
            <a:off x="4055040" y="3438000"/>
            <a:ext cx="776520" cy="3472920"/>
          </a:xfrm>
          <a:prstGeom prst="roundRect">
            <a:avLst>
              <a:gd name="adj" fmla="val 50000"/>
            </a:avLst>
          </a:prstGeom>
          <a:solidFill>
            <a:srgbClr val="FF275E"/>
          </a:solidFill>
          <a:ln>
            <a:noFill/>
          </a:ln>
          <a:effectLst>
            <a:outerShdw blurRad="12700" algn="ctr" rotWithShape="0">
              <a:srgbClr val="000000">
                <a:alpha val="53000"/>
              </a:srgbClr>
            </a:outerShdw>
          </a:effectLst>
        </p:spPr>
        <p:style>
          <a:lnRef idx="2">
            <a:schemeClr val="accent1">
              <a:shade val="50000"/>
            </a:schemeClr>
          </a:lnRef>
          <a:fillRef idx="1">
            <a:schemeClr val="accent1"/>
          </a:fillRef>
          <a:effectRef idx="0">
            <a:schemeClr val="accent1"/>
          </a:effectRef>
          <a:fontRef idx="minor"/>
        </p:style>
      </p:sp>
      <p:sp>
        <p:nvSpPr>
          <p:cNvPr id="334" name="CustomShape 8"/>
          <p:cNvSpPr/>
          <p:nvPr/>
        </p:nvSpPr>
        <p:spPr>
          <a:xfrm rot="2888400">
            <a:off x="3129840" y="4120920"/>
            <a:ext cx="513360" cy="274140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335" name="CustomShape 9"/>
          <p:cNvSpPr/>
          <p:nvPr/>
        </p:nvSpPr>
        <p:spPr>
          <a:xfrm rot="2905200">
            <a:off x="2287800" y="3865320"/>
            <a:ext cx="889920" cy="2522520"/>
          </a:xfrm>
          <a:prstGeom prst="roundRect">
            <a:avLst>
              <a:gd name="adj" fmla="val 50000"/>
            </a:avLst>
          </a:prstGeom>
          <a:solidFill>
            <a:srgbClr val="FFC000"/>
          </a:solidFill>
          <a:ln>
            <a:noFill/>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36" name="CustomShape 10"/>
          <p:cNvSpPr/>
          <p:nvPr/>
        </p:nvSpPr>
        <p:spPr>
          <a:xfrm>
            <a:off x="1542960" y="4501800"/>
            <a:ext cx="561240" cy="561240"/>
          </a:xfrm>
          <a:prstGeom prst="donut">
            <a:avLst>
              <a:gd name="adj" fmla="val 21730"/>
            </a:avLst>
          </a:pr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337" name="CustomShape 11"/>
          <p:cNvSpPr/>
          <p:nvPr/>
        </p:nvSpPr>
        <p:spPr>
          <a:xfrm rot="2937000">
            <a:off x="2206080" y="-926280"/>
            <a:ext cx="941760" cy="4939200"/>
          </a:xfrm>
          <a:custGeom>
            <a:avLst/>
            <a:gdLst/>
            <a:ahLst/>
            <a:cxnLst/>
            <a:rect l="l" t="t" r="r" b="b"/>
            <a:pathLst>
              <a:path w="942070" h="4939652">
                <a:moveTo>
                  <a:pt x="0" y="618517"/>
                </a:moveTo>
                <a:lnTo>
                  <a:pt x="538709" y="0"/>
                </a:lnTo>
                <a:lnTo>
                  <a:pt x="565965" y="2748"/>
                </a:lnTo>
                <a:cubicBezTo>
                  <a:pt x="780608" y="46670"/>
                  <a:pt x="942070" y="236586"/>
                  <a:pt x="942070" y="464213"/>
                </a:cubicBezTo>
                <a:lnTo>
                  <a:pt x="942070" y="4468617"/>
                </a:lnTo>
                <a:cubicBezTo>
                  <a:pt x="942070" y="4728762"/>
                  <a:pt x="731180" y="4939652"/>
                  <a:pt x="471035" y="4939652"/>
                </a:cubicBezTo>
                <a:cubicBezTo>
                  <a:pt x="210890" y="4939652"/>
                  <a:pt x="0" y="4728762"/>
                  <a:pt x="0" y="4468617"/>
                </a:cubicBezTo>
                <a:close/>
              </a:path>
            </a:pathLst>
          </a:custGeom>
          <a:solidFill>
            <a:srgbClr val="FF275E"/>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338" name="CustomShape 12"/>
          <p:cNvSpPr/>
          <p:nvPr/>
        </p:nvSpPr>
        <p:spPr>
          <a:xfrm rot="2937000">
            <a:off x="3446640" y="32436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39" name="CustomShape 13"/>
          <p:cNvSpPr/>
          <p:nvPr/>
        </p:nvSpPr>
        <p:spPr>
          <a:xfrm rot="2937000">
            <a:off x="3141360" y="59040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0" name="CustomShape 14"/>
          <p:cNvSpPr/>
          <p:nvPr/>
        </p:nvSpPr>
        <p:spPr>
          <a:xfrm rot="2937000">
            <a:off x="2836080" y="85608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1" name="CustomShape 15"/>
          <p:cNvSpPr/>
          <p:nvPr/>
        </p:nvSpPr>
        <p:spPr>
          <a:xfrm rot="2937000">
            <a:off x="2530440" y="112212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2" name="CustomShape 16"/>
          <p:cNvSpPr/>
          <p:nvPr/>
        </p:nvSpPr>
        <p:spPr>
          <a:xfrm rot="2937000">
            <a:off x="2225160" y="138816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3" name="CustomShape 17"/>
          <p:cNvSpPr/>
          <p:nvPr/>
        </p:nvSpPr>
        <p:spPr>
          <a:xfrm rot="2937000">
            <a:off x="1919880" y="165420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4" name="CustomShape 18"/>
          <p:cNvSpPr/>
          <p:nvPr/>
        </p:nvSpPr>
        <p:spPr>
          <a:xfrm rot="2937000">
            <a:off x="1614600" y="192024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5" name="CustomShape 19"/>
          <p:cNvSpPr/>
          <p:nvPr/>
        </p:nvSpPr>
        <p:spPr>
          <a:xfrm rot="2937000">
            <a:off x="1308960" y="218628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6" name="CustomShape 20"/>
          <p:cNvSpPr/>
          <p:nvPr/>
        </p:nvSpPr>
        <p:spPr>
          <a:xfrm rot="2937000">
            <a:off x="1003680" y="2451960"/>
            <a:ext cx="941760" cy="2772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347" name="CustomShape 21"/>
          <p:cNvSpPr/>
          <p:nvPr/>
        </p:nvSpPr>
        <p:spPr>
          <a:xfrm>
            <a:off x="8355960" y="21600"/>
            <a:ext cx="2346840" cy="2265120"/>
          </a:xfrm>
          <a:custGeom>
            <a:avLst/>
            <a:gdLst/>
            <a:ahLst/>
            <a:cxnLst/>
            <a:rect l="l" t="t" r="r" b="b"/>
            <a:pathLst>
              <a:path w="2724150" h="2628900">
                <a:moveTo>
                  <a:pt x="823831" y="2533650"/>
                </a:moveTo>
                <a:lnTo>
                  <a:pt x="1900320" y="2533650"/>
                </a:lnTo>
                <a:lnTo>
                  <a:pt x="1777009" y="2583595"/>
                </a:lnTo>
                <a:cubicBezTo>
                  <a:pt x="1744302" y="2594044"/>
                  <a:pt x="1711059" y="2603290"/>
                  <a:pt x="1677330" y="2611283"/>
                </a:cubicBezTo>
                <a:lnTo>
                  <a:pt x="1587692" y="2628900"/>
                </a:lnTo>
                <a:lnTo>
                  <a:pt x="1136459" y="2628900"/>
                </a:lnTo>
                <a:lnTo>
                  <a:pt x="1046820" y="2611283"/>
                </a:lnTo>
                <a:cubicBezTo>
                  <a:pt x="1013092" y="2603290"/>
                  <a:pt x="979848" y="2594044"/>
                  <a:pt x="947142" y="2583595"/>
                </a:cubicBezTo>
                <a:close/>
                <a:moveTo>
                  <a:pt x="554571" y="2381250"/>
                </a:moveTo>
                <a:lnTo>
                  <a:pt x="2169580" y="2381250"/>
                </a:lnTo>
                <a:lnTo>
                  <a:pt x="2140372" y="2403832"/>
                </a:lnTo>
                <a:lnTo>
                  <a:pt x="2049853" y="2457450"/>
                </a:lnTo>
                <a:lnTo>
                  <a:pt x="674298" y="2457450"/>
                </a:lnTo>
                <a:lnTo>
                  <a:pt x="583779" y="2403832"/>
                </a:lnTo>
                <a:close/>
                <a:moveTo>
                  <a:pt x="362921" y="2209800"/>
                </a:moveTo>
                <a:lnTo>
                  <a:pt x="2361230" y="2209800"/>
                </a:lnTo>
                <a:lnTo>
                  <a:pt x="2344110" y="2229729"/>
                </a:lnTo>
                <a:lnTo>
                  <a:pt x="2264252" y="2305050"/>
                </a:lnTo>
                <a:lnTo>
                  <a:pt x="459899" y="2305050"/>
                </a:lnTo>
                <a:lnTo>
                  <a:pt x="380041" y="2229729"/>
                </a:lnTo>
                <a:close/>
                <a:moveTo>
                  <a:pt x="242678" y="2057400"/>
                </a:moveTo>
                <a:lnTo>
                  <a:pt x="2481473" y="2057400"/>
                </a:lnTo>
                <a:lnTo>
                  <a:pt x="2443984" y="2113470"/>
                </a:lnTo>
                <a:lnTo>
                  <a:pt x="2426691" y="2133600"/>
                </a:lnTo>
                <a:lnTo>
                  <a:pt x="297461" y="2133600"/>
                </a:lnTo>
                <a:lnTo>
                  <a:pt x="280167" y="2113470"/>
                </a:lnTo>
                <a:close/>
                <a:moveTo>
                  <a:pt x="143130" y="1885950"/>
                </a:moveTo>
                <a:lnTo>
                  <a:pt x="2581021" y="1885950"/>
                </a:lnTo>
                <a:lnTo>
                  <a:pt x="2541636" y="1967419"/>
                </a:lnTo>
                <a:lnTo>
                  <a:pt x="2532422" y="1981200"/>
                </a:lnTo>
                <a:lnTo>
                  <a:pt x="191730" y="1981200"/>
                </a:lnTo>
                <a:lnTo>
                  <a:pt x="182516" y="1967419"/>
                </a:lnTo>
                <a:close/>
                <a:moveTo>
                  <a:pt x="79105" y="1733550"/>
                </a:moveTo>
                <a:lnTo>
                  <a:pt x="2645046" y="1733550"/>
                </a:lnTo>
                <a:lnTo>
                  <a:pt x="2629672" y="1785314"/>
                </a:lnTo>
                <a:lnTo>
                  <a:pt x="2617859" y="1809750"/>
                </a:lnTo>
                <a:lnTo>
                  <a:pt x="106292" y="1809750"/>
                </a:lnTo>
                <a:lnTo>
                  <a:pt x="94479" y="1785314"/>
                </a:lnTo>
                <a:close/>
                <a:moveTo>
                  <a:pt x="33842" y="1581150"/>
                </a:moveTo>
                <a:lnTo>
                  <a:pt x="2690309" y="1581150"/>
                </a:lnTo>
                <a:lnTo>
                  <a:pt x="2667678" y="1657350"/>
                </a:lnTo>
                <a:lnTo>
                  <a:pt x="56473" y="1657350"/>
                </a:lnTo>
                <a:close/>
                <a:moveTo>
                  <a:pt x="14403" y="1428750"/>
                </a:moveTo>
                <a:lnTo>
                  <a:pt x="2709747" y="1428750"/>
                </a:lnTo>
                <a:lnTo>
                  <a:pt x="2702066" y="1504950"/>
                </a:lnTo>
                <a:lnTo>
                  <a:pt x="22085" y="1504950"/>
                </a:lnTo>
                <a:close/>
                <a:moveTo>
                  <a:pt x="2394" y="1257300"/>
                </a:moveTo>
                <a:lnTo>
                  <a:pt x="2721757" y="1257300"/>
                </a:lnTo>
                <a:lnTo>
                  <a:pt x="2724150" y="1285875"/>
                </a:lnTo>
                <a:lnTo>
                  <a:pt x="2717429" y="1352550"/>
                </a:lnTo>
                <a:lnTo>
                  <a:pt x="6722" y="1352550"/>
                </a:lnTo>
                <a:lnTo>
                  <a:pt x="0" y="1285875"/>
                </a:lnTo>
                <a:close/>
                <a:moveTo>
                  <a:pt x="15160" y="1104900"/>
                </a:moveTo>
                <a:lnTo>
                  <a:pt x="2708991" y="1104900"/>
                </a:lnTo>
                <a:lnTo>
                  <a:pt x="2715374" y="1181100"/>
                </a:lnTo>
                <a:lnTo>
                  <a:pt x="8777" y="1181100"/>
                </a:lnTo>
                <a:close/>
                <a:moveTo>
                  <a:pt x="45869" y="952500"/>
                </a:moveTo>
                <a:lnTo>
                  <a:pt x="2678282" y="952500"/>
                </a:lnTo>
                <a:lnTo>
                  <a:pt x="2697786" y="1028700"/>
                </a:lnTo>
                <a:lnTo>
                  <a:pt x="26365" y="1028700"/>
                </a:lnTo>
                <a:close/>
                <a:moveTo>
                  <a:pt x="90947" y="800100"/>
                </a:moveTo>
                <a:lnTo>
                  <a:pt x="2633204" y="800100"/>
                </a:lnTo>
                <a:lnTo>
                  <a:pt x="2649457" y="839885"/>
                </a:lnTo>
                <a:lnTo>
                  <a:pt x="2658777" y="876300"/>
                </a:lnTo>
                <a:lnTo>
                  <a:pt x="65373" y="876300"/>
                </a:lnTo>
                <a:lnTo>
                  <a:pt x="74694" y="839885"/>
                </a:lnTo>
                <a:close/>
                <a:moveTo>
                  <a:pt x="172684" y="628650"/>
                </a:moveTo>
                <a:lnTo>
                  <a:pt x="2551466" y="628650"/>
                </a:lnTo>
                <a:lnTo>
                  <a:pt x="2593842" y="703749"/>
                </a:lnTo>
                <a:lnTo>
                  <a:pt x="2602074" y="723900"/>
                </a:lnTo>
                <a:lnTo>
                  <a:pt x="122077" y="723900"/>
                </a:lnTo>
                <a:lnTo>
                  <a:pt x="130309" y="703749"/>
                </a:lnTo>
                <a:close/>
                <a:moveTo>
                  <a:pt x="268499" y="476250"/>
                </a:moveTo>
                <a:lnTo>
                  <a:pt x="2455652" y="476250"/>
                </a:lnTo>
                <a:lnTo>
                  <a:pt x="2498369" y="534549"/>
                </a:lnTo>
                <a:lnTo>
                  <a:pt x="2508470" y="552450"/>
                </a:lnTo>
                <a:lnTo>
                  <a:pt x="215681" y="552450"/>
                </a:lnTo>
                <a:lnTo>
                  <a:pt x="225782" y="534549"/>
                </a:lnTo>
                <a:close/>
                <a:moveTo>
                  <a:pt x="398890" y="323850"/>
                </a:moveTo>
                <a:lnTo>
                  <a:pt x="2325260" y="323850"/>
                </a:lnTo>
                <a:lnTo>
                  <a:pt x="2336693" y="334366"/>
                </a:lnTo>
                <a:lnTo>
                  <a:pt x="2395062" y="400050"/>
                </a:lnTo>
                <a:lnTo>
                  <a:pt x="329089" y="400050"/>
                </a:lnTo>
                <a:lnTo>
                  <a:pt x="387458" y="334366"/>
                </a:lnTo>
                <a:close/>
                <a:moveTo>
                  <a:pt x="584819" y="171450"/>
                </a:moveTo>
                <a:lnTo>
                  <a:pt x="2139332" y="171450"/>
                </a:lnTo>
                <a:lnTo>
                  <a:pt x="2228481" y="234832"/>
                </a:lnTo>
                <a:lnTo>
                  <a:pt x="2242417" y="247650"/>
                </a:lnTo>
                <a:lnTo>
                  <a:pt x="481734" y="247650"/>
                </a:lnTo>
                <a:lnTo>
                  <a:pt x="495669" y="234832"/>
                </a:lnTo>
                <a:close/>
                <a:moveTo>
                  <a:pt x="916152" y="0"/>
                </a:moveTo>
                <a:lnTo>
                  <a:pt x="1807998" y="0"/>
                </a:lnTo>
                <a:lnTo>
                  <a:pt x="1892256" y="30839"/>
                </a:lnTo>
                <a:lnTo>
                  <a:pt x="2018076" y="95251"/>
                </a:lnTo>
                <a:lnTo>
                  <a:pt x="706075" y="95251"/>
                </a:lnTo>
                <a:lnTo>
                  <a:pt x="831894" y="30839"/>
                </a:lnTo>
                <a:close/>
              </a:path>
            </a:pathLst>
          </a:custGeom>
          <a:gradFill rotWithShape="0">
            <a:gsLst>
              <a:gs pos="0">
                <a:srgbClr val="FDF7FB"/>
              </a:gs>
              <a:gs pos="56000">
                <a:srgbClr val="9C2871"/>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348" name="CustomShape 22"/>
          <p:cNvSpPr/>
          <p:nvPr/>
        </p:nvSpPr>
        <p:spPr>
          <a:xfrm rot="2905200">
            <a:off x="9284760" y="-426960"/>
            <a:ext cx="941760" cy="490788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349" name="CustomShape 23"/>
          <p:cNvSpPr/>
          <p:nvPr/>
        </p:nvSpPr>
        <p:spPr>
          <a:xfrm rot="2905200">
            <a:off x="9997920" y="1152720"/>
            <a:ext cx="378000" cy="252252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50" name="CustomShape 24"/>
          <p:cNvSpPr/>
          <p:nvPr/>
        </p:nvSpPr>
        <p:spPr>
          <a:xfrm>
            <a:off x="10247040" y="1891440"/>
            <a:ext cx="876960" cy="876960"/>
          </a:xfrm>
          <a:prstGeom prst="ellipse">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p:style>
      </p:sp>
      <p:sp>
        <p:nvSpPr>
          <p:cNvPr id="351" name="CustomShape 25"/>
          <p:cNvSpPr/>
          <p:nvPr/>
        </p:nvSpPr>
        <p:spPr>
          <a:xfrm rot="19090200">
            <a:off x="2375640" y="-289440"/>
            <a:ext cx="7439760" cy="7436160"/>
          </a:xfrm>
          <a:custGeom>
            <a:avLst/>
            <a:gdLst/>
            <a:ahLst/>
            <a:cxnLst/>
            <a:rect l="l" t="t" r="r" b="b"/>
            <a:pathLst>
              <a:path w="7440225" h="7436683">
                <a:moveTo>
                  <a:pt x="4748320" y="0"/>
                </a:moveTo>
                <a:lnTo>
                  <a:pt x="7440225" y="2409001"/>
                </a:lnTo>
                <a:lnTo>
                  <a:pt x="7440225" y="5819056"/>
                </a:lnTo>
                <a:cubicBezTo>
                  <a:pt x="7440225" y="6712447"/>
                  <a:pt x="6715989" y="7436683"/>
                  <a:pt x="5822598" y="7436683"/>
                </a:cubicBezTo>
                <a:lnTo>
                  <a:pt x="2696605" y="7436683"/>
                </a:lnTo>
                <a:lnTo>
                  <a:pt x="0" y="5023477"/>
                </a:lnTo>
                <a:lnTo>
                  <a:pt x="0" y="1617627"/>
                </a:lnTo>
                <a:cubicBezTo>
                  <a:pt x="0" y="724236"/>
                  <a:pt x="724236" y="0"/>
                  <a:pt x="1617627" y="0"/>
                </a:cubicBezTo>
                <a:close/>
              </a:path>
            </a:pathLst>
          </a:custGeom>
          <a:solidFill>
            <a:srgbClr val="FFFF00"/>
          </a:solidFill>
          <a:ln>
            <a:noFill/>
          </a:ln>
          <a:effectLst>
            <a:outerShdw blurRad="63500" sx="102000" sy="102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p:style>
      </p:sp>
      <p:sp>
        <p:nvSpPr>
          <p:cNvPr id="352" name="PlaceHolder 26"/>
          <p:cNvSpPr>
            <a:spLocks noGrp="1"/>
          </p:cNvSpPr>
          <p:nvPr>
            <p:ph type="title"/>
          </p:nvPr>
        </p:nvSpPr>
        <p:spPr>
          <a:xfrm>
            <a:off x="3710880" y="1215720"/>
            <a:ext cx="4770000" cy="725400"/>
          </a:xfrm>
          <a:prstGeom prst="rect">
            <a:avLst/>
          </a:prstGeom>
        </p:spPr>
        <p:txBody>
          <a:bodyPr tIns="91440" bIns="91440" anchor="b">
            <a:normAutofit fontScale="15000"/>
          </a:bodyPr>
          <a:lstStyle/>
          <a:p>
            <a:r>
              <a:rPr lang="en-US" sz="3600" b="0" strike="noStrike" spc="-1">
                <a:solidFill>
                  <a:srgbClr val="000000"/>
                </a:solidFill>
                <a:latin typeface="Roboto Cn"/>
              </a:rPr>
              <a:t>Πατήστε για επεξεργασία της μορφής κειμένου του τίτλου</a:t>
            </a:r>
          </a:p>
        </p:txBody>
      </p:sp>
      <p:sp>
        <p:nvSpPr>
          <p:cNvPr id="353" name="PlaceHolder 27"/>
          <p:cNvSpPr>
            <a:spLocks noGrp="1"/>
          </p:cNvSpPr>
          <p:nvPr>
            <p:ph type="body"/>
          </p:nvPr>
        </p:nvSpPr>
        <p:spPr>
          <a:xfrm>
            <a:off x="3495600" y="2725560"/>
            <a:ext cx="5200200" cy="2190240"/>
          </a:xfrm>
          <a:prstGeom prst="rect">
            <a:avLst/>
          </a:prstGeom>
        </p:spPr>
        <p:txBody>
          <a:bodyPr tIns="91440" bIns="91440" anchor="ctr">
            <a:normAutofit fontScale="55000"/>
          </a:bodyPr>
          <a:lstStyle/>
          <a:p>
            <a:pPr marL="432000" indent="-324000">
              <a:spcBef>
                <a:spcPts val="1417"/>
              </a:spcBef>
              <a:buClr>
                <a:srgbClr val="000000"/>
              </a:buClr>
              <a:buSzPct val="45000"/>
              <a:buFont typeface="Wingdings" charset="2"/>
              <a:buChar char=""/>
            </a:pPr>
            <a:r>
              <a:rPr lang="en-US" sz="20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Cn"/>
              </a:rPr>
              <a:t>Έβδομο επίπεδο διάρθρωσης</a:t>
            </a:r>
          </a:p>
        </p:txBody>
      </p:sp>
      <p:sp>
        <p:nvSpPr>
          <p:cNvPr id="354" name="CustomShape 28"/>
          <p:cNvSpPr/>
          <p:nvPr/>
        </p:nvSpPr>
        <p:spPr>
          <a:xfrm>
            <a:off x="1249560" y="919800"/>
            <a:ext cx="876960" cy="876960"/>
          </a:xfrm>
          <a:prstGeom prst="ellipse">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p:style>
      </p:sp>
      <p:sp>
        <p:nvSpPr>
          <p:cNvPr id="355" name="CustomShape 29"/>
          <p:cNvSpPr/>
          <p:nvPr/>
        </p:nvSpPr>
        <p:spPr>
          <a:xfrm>
            <a:off x="11314800" y="1206720"/>
            <a:ext cx="684360" cy="684360"/>
          </a:xfrm>
          <a:prstGeom prst="donut">
            <a:avLst>
              <a:gd name="adj" fmla="val 13668"/>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356" name="CustomShape 30"/>
          <p:cNvSpPr/>
          <p:nvPr/>
        </p:nvSpPr>
        <p:spPr>
          <a:xfrm>
            <a:off x="375840" y="803160"/>
            <a:ext cx="702000" cy="702000"/>
          </a:xfrm>
          <a:prstGeom prst="ellipse">
            <a:avLst/>
          </a:prstGeom>
          <a:solidFill>
            <a:srgbClr val="FFFF00">
              <a:alpha val="84000"/>
            </a:srgbClr>
          </a:solidFill>
          <a:ln>
            <a:noFill/>
          </a:ln>
        </p:spPr>
        <p:style>
          <a:lnRef idx="2">
            <a:schemeClr val="accent1">
              <a:shade val="50000"/>
            </a:schemeClr>
          </a:lnRef>
          <a:fillRef idx="1">
            <a:schemeClr val="accent1"/>
          </a:fillRef>
          <a:effectRef idx="0">
            <a:schemeClr val="accent1"/>
          </a:effectRef>
          <a:fontRef idx="minor"/>
        </p:style>
      </p:sp>
      <p:sp>
        <p:nvSpPr>
          <p:cNvPr id="357" name="CustomShape 31"/>
          <p:cNvSpPr/>
          <p:nvPr/>
        </p:nvSpPr>
        <p:spPr>
          <a:xfrm rot="19090200">
            <a:off x="2726640" y="55800"/>
            <a:ext cx="6737760" cy="6734520"/>
          </a:xfrm>
          <a:prstGeom prst="roundRect">
            <a:avLst>
              <a:gd name="adj" fmla="val 21752"/>
            </a:avLst>
          </a:prstGeom>
          <a:noFill/>
          <a:ln>
            <a:solidFill>
              <a:srgbClr val="9C2871"/>
            </a:solidFill>
          </a:ln>
        </p:spPr>
        <p:style>
          <a:lnRef idx="2">
            <a:schemeClr val="accent1">
              <a:shade val="50000"/>
            </a:schemeClr>
          </a:lnRef>
          <a:fillRef idx="1">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 name="CustomShape 1"/>
          <p:cNvSpPr/>
          <p:nvPr/>
        </p:nvSpPr>
        <p:spPr>
          <a:xfrm rot="19090200">
            <a:off x="462600" y="4969080"/>
            <a:ext cx="1550880" cy="155016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620" name="CustomShape 2"/>
          <p:cNvSpPr/>
          <p:nvPr/>
        </p:nvSpPr>
        <p:spPr>
          <a:xfrm rot="2905200">
            <a:off x="1773000" y="4286160"/>
            <a:ext cx="546840" cy="284976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621" name="CustomShape 3"/>
          <p:cNvSpPr/>
          <p:nvPr/>
        </p:nvSpPr>
        <p:spPr>
          <a:xfrm rot="2905200">
            <a:off x="2187360" y="5203440"/>
            <a:ext cx="219240" cy="146448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22" name="CustomShape 4"/>
          <p:cNvSpPr/>
          <p:nvPr/>
        </p:nvSpPr>
        <p:spPr>
          <a:xfrm>
            <a:off x="1283400" y="6355080"/>
            <a:ext cx="397440" cy="397440"/>
          </a:xfrm>
          <a:prstGeom prst="donut">
            <a:avLst>
              <a:gd name="adj" fmla="val 13668"/>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623" name="CustomShape 5"/>
          <p:cNvSpPr/>
          <p:nvPr/>
        </p:nvSpPr>
        <p:spPr>
          <a:xfrm rot="2905200">
            <a:off x="1024200" y="4377960"/>
            <a:ext cx="546840" cy="2849760"/>
          </a:xfrm>
          <a:prstGeom prst="roundRect">
            <a:avLst>
              <a:gd name="adj" fmla="val 50000"/>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624" name="CustomShape 6"/>
          <p:cNvSpPr/>
          <p:nvPr/>
        </p:nvSpPr>
        <p:spPr>
          <a:xfrm>
            <a:off x="1213920" y="5758560"/>
            <a:ext cx="509040" cy="50904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p:style>
      </p:sp>
      <p:sp>
        <p:nvSpPr>
          <p:cNvPr id="625" name="CustomShape 7"/>
          <p:cNvSpPr/>
          <p:nvPr/>
        </p:nvSpPr>
        <p:spPr>
          <a:xfrm rot="19090200">
            <a:off x="10083600" y="4785480"/>
            <a:ext cx="1703520" cy="170244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626" name="CustomShape 8"/>
          <p:cNvSpPr/>
          <p:nvPr/>
        </p:nvSpPr>
        <p:spPr>
          <a:xfrm rot="2888400">
            <a:off x="10536480" y="4435200"/>
            <a:ext cx="654120" cy="227016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627" name="CustomShape 9"/>
          <p:cNvSpPr/>
          <p:nvPr/>
        </p:nvSpPr>
        <p:spPr>
          <a:xfrm>
            <a:off x="9956520" y="0"/>
            <a:ext cx="2020680" cy="1950120"/>
          </a:xfrm>
          <a:custGeom>
            <a:avLst/>
            <a:gdLst/>
            <a:ahLst/>
            <a:cxnLst/>
            <a:rect l="l" t="t" r="r" b="b"/>
            <a:pathLst>
              <a:path w="2724150" h="2628900">
                <a:moveTo>
                  <a:pt x="823831" y="2533650"/>
                </a:moveTo>
                <a:lnTo>
                  <a:pt x="1900320" y="2533650"/>
                </a:lnTo>
                <a:lnTo>
                  <a:pt x="1777009" y="2583595"/>
                </a:lnTo>
                <a:cubicBezTo>
                  <a:pt x="1744302" y="2594044"/>
                  <a:pt x="1711059" y="2603290"/>
                  <a:pt x="1677330" y="2611283"/>
                </a:cubicBezTo>
                <a:lnTo>
                  <a:pt x="1587692" y="2628900"/>
                </a:lnTo>
                <a:lnTo>
                  <a:pt x="1136459" y="2628900"/>
                </a:lnTo>
                <a:lnTo>
                  <a:pt x="1046820" y="2611283"/>
                </a:lnTo>
                <a:cubicBezTo>
                  <a:pt x="1013092" y="2603290"/>
                  <a:pt x="979848" y="2594044"/>
                  <a:pt x="947142" y="2583595"/>
                </a:cubicBezTo>
                <a:close/>
                <a:moveTo>
                  <a:pt x="554571" y="2381250"/>
                </a:moveTo>
                <a:lnTo>
                  <a:pt x="2169580" y="2381250"/>
                </a:lnTo>
                <a:lnTo>
                  <a:pt x="2140372" y="2403832"/>
                </a:lnTo>
                <a:lnTo>
                  <a:pt x="2049853" y="2457450"/>
                </a:lnTo>
                <a:lnTo>
                  <a:pt x="674298" y="2457450"/>
                </a:lnTo>
                <a:lnTo>
                  <a:pt x="583779" y="2403832"/>
                </a:lnTo>
                <a:close/>
                <a:moveTo>
                  <a:pt x="362921" y="2209800"/>
                </a:moveTo>
                <a:lnTo>
                  <a:pt x="2361230" y="2209800"/>
                </a:lnTo>
                <a:lnTo>
                  <a:pt x="2344110" y="2229729"/>
                </a:lnTo>
                <a:lnTo>
                  <a:pt x="2264252" y="2305050"/>
                </a:lnTo>
                <a:lnTo>
                  <a:pt x="459899" y="2305050"/>
                </a:lnTo>
                <a:lnTo>
                  <a:pt x="380041" y="2229729"/>
                </a:lnTo>
                <a:close/>
                <a:moveTo>
                  <a:pt x="242678" y="2057400"/>
                </a:moveTo>
                <a:lnTo>
                  <a:pt x="2481473" y="2057400"/>
                </a:lnTo>
                <a:lnTo>
                  <a:pt x="2443984" y="2113470"/>
                </a:lnTo>
                <a:lnTo>
                  <a:pt x="2426691" y="2133600"/>
                </a:lnTo>
                <a:lnTo>
                  <a:pt x="297461" y="2133600"/>
                </a:lnTo>
                <a:lnTo>
                  <a:pt x="280167" y="2113470"/>
                </a:lnTo>
                <a:close/>
                <a:moveTo>
                  <a:pt x="143130" y="1885950"/>
                </a:moveTo>
                <a:lnTo>
                  <a:pt x="2581021" y="1885950"/>
                </a:lnTo>
                <a:lnTo>
                  <a:pt x="2541636" y="1967419"/>
                </a:lnTo>
                <a:lnTo>
                  <a:pt x="2532422" y="1981200"/>
                </a:lnTo>
                <a:lnTo>
                  <a:pt x="191730" y="1981200"/>
                </a:lnTo>
                <a:lnTo>
                  <a:pt x="182516" y="1967419"/>
                </a:lnTo>
                <a:close/>
                <a:moveTo>
                  <a:pt x="79105" y="1733550"/>
                </a:moveTo>
                <a:lnTo>
                  <a:pt x="2645046" y="1733550"/>
                </a:lnTo>
                <a:lnTo>
                  <a:pt x="2629672" y="1785314"/>
                </a:lnTo>
                <a:lnTo>
                  <a:pt x="2617859" y="1809750"/>
                </a:lnTo>
                <a:lnTo>
                  <a:pt x="106292" y="1809750"/>
                </a:lnTo>
                <a:lnTo>
                  <a:pt x="94479" y="1785314"/>
                </a:lnTo>
                <a:close/>
                <a:moveTo>
                  <a:pt x="33842" y="1581150"/>
                </a:moveTo>
                <a:lnTo>
                  <a:pt x="2690309" y="1581150"/>
                </a:lnTo>
                <a:lnTo>
                  <a:pt x="2667678" y="1657350"/>
                </a:lnTo>
                <a:lnTo>
                  <a:pt x="56473" y="1657350"/>
                </a:lnTo>
                <a:close/>
                <a:moveTo>
                  <a:pt x="14403" y="1428750"/>
                </a:moveTo>
                <a:lnTo>
                  <a:pt x="2709747" y="1428750"/>
                </a:lnTo>
                <a:lnTo>
                  <a:pt x="2702066" y="1504950"/>
                </a:lnTo>
                <a:lnTo>
                  <a:pt x="22085" y="1504950"/>
                </a:lnTo>
                <a:close/>
                <a:moveTo>
                  <a:pt x="2394" y="1257300"/>
                </a:moveTo>
                <a:lnTo>
                  <a:pt x="2721757" y="1257300"/>
                </a:lnTo>
                <a:lnTo>
                  <a:pt x="2724150" y="1285875"/>
                </a:lnTo>
                <a:lnTo>
                  <a:pt x="2717429" y="1352550"/>
                </a:lnTo>
                <a:lnTo>
                  <a:pt x="6722" y="1352550"/>
                </a:lnTo>
                <a:lnTo>
                  <a:pt x="0" y="1285875"/>
                </a:lnTo>
                <a:close/>
                <a:moveTo>
                  <a:pt x="15160" y="1104900"/>
                </a:moveTo>
                <a:lnTo>
                  <a:pt x="2708991" y="1104900"/>
                </a:lnTo>
                <a:lnTo>
                  <a:pt x="2715374" y="1181100"/>
                </a:lnTo>
                <a:lnTo>
                  <a:pt x="8777" y="1181100"/>
                </a:lnTo>
                <a:close/>
                <a:moveTo>
                  <a:pt x="45869" y="952500"/>
                </a:moveTo>
                <a:lnTo>
                  <a:pt x="2678282" y="952500"/>
                </a:lnTo>
                <a:lnTo>
                  <a:pt x="2697786" y="1028700"/>
                </a:lnTo>
                <a:lnTo>
                  <a:pt x="26365" y="1028700"/>
                </a:lnTo>
                <a:close/>
                <a:moveTo>
                  <a:pt x="90947" y="800100"/>
                </a:moveTo>
                <a:lnTo>
                  <a:pt x="2633204" y="800100"/>
                </a:lnTo>
                <a:lnTo>
                  <a:pt x="2649457" y="839885"/>
                </a:lnTo>
                <a:lnTo>
                  <a:pt x="2658777" y="876300"/>
                </a:lnTo>
                <a:lnTo>
                  <a:pt x="65373" y="876300"/>
                </a:lnTo>
                <a:lnTo>
                  <a:pt x="74694" y="839885"/>
                </a:lnTo>
                <a:close/>
                <a:moveTo>
                  <a:pt x="172684" y="628650"/>
                </a:moveTo>
                <a:lnTo>
                  <a:pt x="2551466" y="628650"/>
                </a:lnTo>
                <a:lnTo>
                  <a:pt x="2593842" y="703749"/>
                </a:lnTo>
                <a:lnTo>
                  <a:pt x="2602074" y="723900"/>
                </a:lnTo>
                <a:lnTo>
                  <a:pt x="122077" y="723900"/>
                </a:lnTo>
                <a:lnTo>
                  <a:pt x="130309" y="703749"/>
                </a:lnTo>
                <a:close/>
                <a:moveTo>
                  <a:pt x="268499" y="476250"/>
                </a:moveTo>
                <a:lnTo>
                  <a:pt x="2455652" y="476250"/>
                </a:lnTo>
                <a:lnTo>
                  <a:pt x="2498369" y="534549"/>
                </a:lnTo>
                <a:lnTo>
                  <a:pt x="2508470" y="552450"/>
                </a:lnTo>
                <a:lnTo>
                  <a:pt x="215681" y="552450"/>
                </a:lnTo>
                <a:lnTo>
                  <a:pt x="225782" y="534549"/>
                </a:lnTo>
                <a:close/>
                <a:moveTo>
                  <a:pt x="398890" y="323850"/>
                </a:moveTo>
                <a:lnTo>
                  <a:pt x="2325260" y="323850"/>
                </a:lnTo>
                <a:lnTo>
                  <a:pt x="2336693" y="334366"/>
                </a:lnTo>
                <a:lnTo>
                  <a:pt x="2395062" y="400050"/>
                </a:lnTo>
                <a:lnTo>
                  <a:pt x="329089" y="400050"/>
                </a:lnTo>
                <a:lnTo>
                  <a:pt x="387458" y="334366"/>
                </a:lnTo>
                <a:close/>
                <a:moveTo>
                  <a:pt x="584819" y="171450"/>
                </a:moveTo>
                <a:lnTo>
                  <a:pt x="2139332" y="171450"/>
                </a:lnTo>
                <a:lnTo>
                  <a:pt x="2228481" y="234832"/>
                </a:lnTo>
                <a:lnTo>
                  <a:pt x="2242417" y="247650"/>
                </a:lnTo>
                <a:lnTo>
                  <a:pt x="481734" y="247650"/>
                </a:lnTo>
                <a:lnTo>
                  <a:pt x="495669" y="234832"/>
                </a:lnTo>
                <a:close/>
                <a:moveTo>
                  <a:pt x="916152" y="0"/>
                </a:moveTo>
                <a:lnTo>
                  <a:pt x="1807998" y="0"/>
                </a:lnTo>
                <a:lnTo>
                  <a:pt x="1892256" y="30839"/>
                </a:lnTo>
                <a:lnTo>
                  <a:pt x="2018076" y="95251"/>
                </a:lnTo>
                <a:lnTo>
                  <a:pt x="706075" y="95251"/>
                </a:lnTo>
                <a:lnTo>
                  <a:pt x="831894" y="30839"/>
                </a:lnTo>
                <a:close/>
              </a:path>
            </a:pathLst>
          </a:custGeom>
          <a:gradFill rotWithShape="0">
            <a:gsLst>
              <a:gs pos="0">
                <a:srgbClr val="FDF7FB"/>
              </a:gs>
              <a:gs pos="56000">
                <a:srgbClr val="9C2871"/>
              </a:gs>
            </a:gsLst>
            <a:lin ang="13500000"/>
          </a:gradFill>
          <a:ln>
            <a:noFill/>
          </a:ln>
        </p:spPr>
        <p:style>
          <a:lnRef idx="2">
            <a:schemeClr val="accent1">
              <a:shade val="50000"/>
            </a:schemeClr>
          </a:lnRef>
          <a:fillRef idx="1">
            <a:schemeClr val="accent1"/>
          </a:fillRef>
          <a:effectRef idx="0">
            <a:schemeClr val="accent1"/>
          </a:effectRef>
          <a:fontRef idx="minor"/>
        </p:style>
      </p:sp>
      <p:grpSp>
        <p:nvGrpSpPr>
          <p:cNvPr id="628" name="Group 10"/>
          <p:cNvGrpSpPr/>
          <p:nvPr/>
        </p:nvGrpSpPr>
        <p:grpSpPr>
          <a:xfrm>
            <a:off x="9647280" y="-5040"/>
            <a:ext cx="2549880" cy="2300760"/>
            <a:chOff x="9647280" y="-5040"/>
            <a:chExt cx="2549880" cy="2300760"/>
          </a:xfrm>
        </p:grpSpPr>
        <p:sp>
          <p:nvSpPr>
            <p:cNvPr id="629" name="CustomShape 11"/>
            <p:cNvSpPr/>
            <p:nvPr/>
          </p:nvSpPr>
          <p:spPr>
            <a:xfrm rot="2905200">
              <a:off x="10620720" y="-279360"/>
              <a:ext cx="546840" cy="284976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630" name="CustomShape 12"/>
            <p:cNvSpPr/>
            <p:nvPr/>
          </p:nvSpPr>
          <p:spPr>
            <a:xfrm rot="2905200">
              <a:off x="11035080" y="637560"/>
              <a:ext cx="219240" cy="146448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31" name="CustomShape 13"/>
            <p:cNvSpPr/>
            <p:nvPr/>
          </p:nvSpPr>
          <p:spPr>
            <a:xfrm>
              <a:off x="11179800" y="1066680"/>
              <a:ext cx="509040" cy="50904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p:style>
        </p:sp>
        <p:sp>
          <p:nvSpPr>
            <p:cNvPr id="632" name="CustomShape 14"/>
            <p:cNvSpPr/>
            <p:nvPr/>
          </p:nvSpPr>
          <p:spPr>
            <a:xfrm>
              <a:off x="11799720" y="668880"/>
              <a:ext cx="397440" cy="397440"/>
            </a:xfrm>
            <a:prstGeom prst="donut">
              <a:avLst>
                <a:gd name="adj" fmla="val 13668"/>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grpSp>
      <p:sp>
        <p:nvSpPr>
          <p:cNvPr id="633" name="CustomShape 15"/>
          <p:cNvSpPr/>
          <p:nvPr/>
        </p:nvSpPr>
        <p:spPr>
          <a:xfrm rot="2905200">
            <a:off x="9871920" y="-187920"/>
            <a:ext cx="546840" cy="2849760"/>
          </a:xfrm>
          <a:prstGeom prst="roundRect">
            <a:avLst>
              <a:gd name="adj" fmla="val 50000"/>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
        <p:nvSpPr>
          <p:cNvPr id="634" name="CustomShape 16"/>
          <p:cNvSpPr/>
          <p:nvPr/>
        </p:nvSpPr>
        <p:spPr>
          <a:xfrm rot="19090200">
            <a:off x="335880" y="265320"/>
            <a:ext cx="1714680" cy="1713600"/>
          </a:xfrm>
          <a:prstGeom prst="roundRect">
            <a:avLst>
              <a:gd name="adj" fmla="val 21752"/>
            </a:avLst>
          </a:prstGeom>
          <a:solidFill>
            <a:srgbClr val="FF275E">
              <a:alpha val="68000"/>
            </a:srgbClr>
          </a:solidFill>
          <a:ln>
            <a:noFill/>
          </a:ln>
        </p:spPr>
        <p:style>
          <a:lnRef idx="2">
            <a:schemeClr val="accent1">
              <a:shade val="50000"/>
            </a:schemeClr>
          </a:lnRef>
          <a:fillRef idx="1">
            <a:schemeClr val="accent1"/>
          </a:fillRef>
          <a:effectRef idx="0">
            <a:schemeClr val="accent1"/>
          </a:effectRef>
          <a:fontRef idx="minor"/>
        </p:style>
      </p:sp>
      <p:sp>
        <p:nvSpPr>
          <p:cNvPr id="635" name="CustomShape 17"/>
          <p:cNvSpPr/>
          <p:nvPr/>
        </p:nvSpPr>
        <p:spPr>
          <a:xfrm rot="19090200">
            <a:off x="1200240" y="-1359720"/>
            <a:ext cx="9659520" cy="9461520"/>
          </a:xfrm>
          <a:custGeom>
            <a:avLst/>
            <a:gdLst/>
            <a:ahLst/>
            <a:cxnLst/>
            <a:rect l="l" t="t" r="r" b="b"/>
            <a:pathLst>
              <a:path w="9639847" h="9635258">
                <a:moveTo>
                  <a:pt x="4602910" y="0"/>
                </a:moveTo>
                <a:lnTo>
                  <a:pt x="9639847" y="4507583"/>
                </a:lnTo>
                <a:lnTo>
                  <a:pt x="9639847" y="7539397"/>
                </a:lnTo>
                <a:cubicBezTo>
                  <a:pt x="9639847" y="8696909"/>
                  <a:pt x="8701498" y="9635258"/>
                  <a:pt x="7543986" y="9635258"/>
                </a:cubicBezTo>
                <a:lnTo>
                  <a:pt x="4976010" y="9635258"/>
                </a:lnTo>
                <a:lnTo>
                  <a:pt x="0" y="5182200"/>
                </a:lnTo>
                <a:lnTo>
                  <a:pt x="0" y="2095861"/>
                </a:lnTo>
                <a:cubicBezTo>
                  <a:pt x="0" y="938349"/>
                  <a:pt x="938349" y="0"/>
                  <a:pt x="2095861" y="0"/>
                </a:cubicBezTo>
                <a:close/>
              </a:path>
            </a:pathLst>
          </a:custGeom>
          <a:solidFill>
            <a:srgbClr val="00B0F0"/>
          </a:solidFill>
          <a:ln>
            <a:noFill/>
          </a:ln>
          <a:effectLst>
            <a:outerShdw blurRad="63500" sx="102000" sy="102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p:style>
      </p:sp>
      <p:sp>
        <p:nvSpPr>
          <p:cNvPr id="636" name="CustomShape 18"/>
          <p:cNvSpPr/>
          <p:nvPr/>
        </p:nvSpPr>
        <p:spPr>
          <a:xfrm rot="19090200">
            <a:off x="1677240" y="-1080720"/>
            <a:ext cx="8845560" cy="8841600"/>
          </a:xfrm>
          <a:custGeom>
            <a:avLst/>
            <a:gdLst/>
            <a:ahLst/>
            <a:cxnLst/>
            <a:rect l="l" t="t" r="r" b="b"/>
            <a:pathLst>
              <a:path w="8730009" h="8725853">
                <a:moveTo>
                  <a:pt x="4646051" y="0"/>
                </a:moveTo>
                <a:lnTo>
                  <a:pt x="8730009" y="3654756"/>
                </a:lnTo>
                <a:lnTo>
                  <a:pt x="8730009" y="6827805"/>
                </a:lnTo>
                <a:cubicBezTo>
                  <a:pt x="8730009" y="7876068"/>
                  <a:pt x="7880224" y="8725853"/>
                  <a:pt x="6831961" y="8725853"/>
                </a:cubicBezTo>
                <a:lnTo>
                  <a:pt x="3918257" y="8725853"/>
                </a:lnTo>
                <a:lnTo>
                  <a:pt x="0" y="5219383"/>
                </a:lnTo>
                <a:lnTo>
                  <a:pt x="0" y="1898048"/>
                </a:lnTo>
                <a:cubicBezTo>
                  <a:pt x="0" y="849785"/>
                  <a:pt x="849785" y="0"/>
                  <a:pt x="1898048" y="0"/>
                </a:cubicBezTo>
                <a:close/>
              </a:path>
            </a:pathLst>
          </a:custGeom>
          <a:noFill/>
          <a:ln w="41400">
            <a:solidFill>
              <a:schemeClr val="bg1"/>
            </a:solidFill>
          </a:ln>
        </p:spPr>
        <p:style>
          <a:lnRef idx="2">
            <a:schemeClr val="accent1">
              <a:shade val="50000"/>
            </a:schemeClr>
          </a:lnRef>
          <a:fillRef idx="1">
            <a:schemeClr val="accent1"/>
          </a:fillRef>
          <a:effectRef idx="0">
            <a:schemeClr val="accent1"/>
          </a:effectRef>
          <a:fontRef idx="minor"/>
        </p:style>
      </p:sp>
      <p:sp>
        <p:nvSpPr>
          <p:cNvPr id="637" name="PlaceHolder 19"/>
          <p:cNvSpPr>
            <a:spLocks noGrp="1"/>
          </p:cNvSpPr>
          <p:nvPr>
            <p:ph type="body"/>
          </p:nvPr>
        </p:nvSpPr>
        <p:spPr>
          <a:xfrm>
            <a:off x="2679480" y="2562120"/>
            <a:ext cx="2906640" cy="1249920"/>
          </a:xfrm>
          <a:prstGeom prst="rect">
            <a:avLst/>
          </a:prstGeom>
        </p:spPr>
        <p:txBody>
          <a:bodyPr tIns="91440" bIns="91440">
            <a:normAutofit fontScale="2000"/>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Roboto Cn"/>
              </a:rPr>
              <a:t>Έβδομο επίπεδο διάρθρωσης</a:t>
            </a:r>
          </a:p>
        </p:txBody>
      </p:sp>
      <p:sp>
        <p:nvSpPr>
          <p:cNvPr id="638" name="PlaceHolder 20"/>
          <p:cNvSpPr>
            <a:spLocks noGrp="1"/>
          </p:cNvSpPr>
          <p:nvPr>
            <p:ph type="title"/>
          </p:nvPr>
        </p:nvSpPr>
        <p:spPr>
          <a:xfrm>
            <a:off x="2679480" y="937800"/>
            <a:ext cx="6254640" cy="669600"/>
          </a:xfrm>
          <a:prstGeom prst="rect">
            <a:avLst/>
          </a:prstGeom>
        </p:spPr>
        <p:txBody>
          <a:bodyPr tIns="91440" bIns="91440" anchor="b">
            <a:normAutofit fontScale="45000"/>
          </a:bodyPr>
          <a:lstStyle/>
          <a:p>
            <a:r>
              <a:rPr lang="en-US" sz="3200" b="0" strike="noStrike" spc="-1">
                <a:solidFill>
                  <a:srgbClr val="000000"/>
                </a:solidFill>
                <a:latin typeface="Roboto Cn"/>
              </a:rPr>
              <a:t>Πατήστε για επεξεργασία της μορφής κειμένου του τίτλου</a:t>
            </a:r>
          </a:p>
        </p:txBody>
      </p:sp>
      <p:sp>
        <p:nvSpPr>
          <p:cNvPr id="639" name="PlaceHolder 21"/>
          <p:cNvSpPr>
            <a:spLocks noGrp="1"/>
          </p:cNvSpPr>
          <p:nvPr>
            <p:ph type="body"/>
          </p:nvPr>
        </p:nvSpPr>
        <p:spPr>
          <a:xfrm>
            <a:off x="2679480" y="4766760"/>
            <a:ext cx="2906640" cy="1249920"/>
          </a:xfrm>
          <a:prstGeom prst="rect">
            <a:avLst/>
          </a:prstGeom>
        </p:spPr>
        <p:txBody>
          <a:bodyPr tIns="91440" bIns="91440">
            <a:normAutofit fontScale="2000"/>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Roboto Cn"/>
              </a:rPr>
              <a:t>Έβδομο επίπεδο διάρθρωσης</a:t>
            </a:r>
          </a:p>
        </p:txBody>
      </p:sp>
      <p:sp>
        <p:nvSpPr>
          <p:cNvPr id="640" name="PlaceHolder 22"/>
          <p:cNvSpPr>
            <a:spLocks noGrp="1"/>
          </p:cNvSpPr>
          <p:nvPr>
            <p:ph type="body"/>
          </p:nvPr>
        </p:nvSpPr>
        <p:spPr>
          <a:xfrm>
            <a:off x="6027480" y="2562120"/>
            <a:ext cx="2906640" cy="1249920"/>
          </a:xfrm>
          <a:prstGeom prst="rect">
            <a:avLst/>
          </a:prstGeom>
        </p:spPr>
        <p:txBody>
          <a:bodyPr tIns="91440" bIns="91440">
            <a:normAutofit fontScale="2000"/>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Roboto Cn"/>
              </a:rPr>
              <a:t>Έβδομο επίπεδο διάρθρωσης</a:t>
            </a:r>
          </a:p>
        </p:txBody>
      </p:sp>
      <p:sp>
        <p:nvSpPr>
          <p:cNvPr id="641" name="PlaceHolder 23"/>
          <p:cNvSpPr>
            <a:spLocks noGrp="1"/>
          </p:cNvSpPr>
          <p:nvPr>
            <p:ph type="body"/>
          </p:nvPr>
        </p:nvSpPr>
        <p:spPr>
          <a:xfrm>
            <a:off x="6027480" y="4766760"/>
            <a:ext cx="2906640" cy="1249920"/>
          </a:xfrm>
          <a:prstGeom prst="rect">
            <a:avLst/>
          </a:prstGeom>
        </p:spPr>
        <p:txBody>
          <a:bodyPr tIns="91440" bIns="91440">
            <a:normAutofit fontScale="2000"/>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Roboto Cn"/>
              </a:rPr>
              <a:t>Έβδομο επίπεδο διάρθρωσης</a:t>
            </a:r>
          </a:p>
        </p:txBody>
      </p:sp>
      <p:grpSp>
        <p:nvGrpSpPr>
          <p:cNvPr id="642" name="Group 24"/>
          <p:cNvGrpSpPr/>
          <p:nvPr/>
        </p:nvGrpSpPr>
        <p:grpSpPr>
          <a:xfrm>
            <a:off x="78840" y="-288360"/>
            <a:ext cx="1706760" cy="1218600"/>
            <a:chOff x="78840" y="-288360"/>
            <a:chExt cx="1706760" cy="1218600"/>
          </a:xfrm>
        </p:grpSpPr>
        <p:grpSp>
          <p:nvGrpSpPr>
            <p:cNvPr id="643" name="Group 25"/>
            <p:cNvGrpSpPr/>
            <p:nvPr/>
          </p:nvGrpSpPr>
          <p:grpSpPr>
            <a:xfrm>
              <a:off x="472320" y="-288360"/>
              <a:ext cx="1313280" cy="1218600"/>
              <a:chOff x="472320" y="-288360"/>
              <a:chExt cx="1313280" cy="1218600"/>
            </a:xfrm>
          </p:grpSpPr>
          <p:sp>
            <p:nvSpPr>
              <p:cNvPr id="644" name="CustomShape 26"/>
              <p:cNvSpPr/>
              <p:nvPr/>
            </p:nvSpPr>
            <p:spPr>
              <a:xfrm rot="2937000">
                <a:off x="922320" y="-369720"/>
                <a:ext cx="412560" cy="1382040"/>
              </a:xfrm>
              <a:custGeom>
                <a:avLst/>
                <a:gdLst/>
                <a:ahLst/>
                <a:cxnLst/>
                <a:rect l="l" t="t" r="r" b="b"/>
                <a:pathLst>
                  <a:path w="942070" h="3155165">
                    <a:moveTo>
                      <a:pt x="0" y="1081634"/>
                    </a:moveTo>
                    <a:lnTo>
                      <a:pt x="942070" y="0"/>
                    </a:lnTo>
                    <a:lnTo>
                      <a:pt x="942070" y="2684130"/>
                    </a:lnTo>
                    <a:cubicBezTo>
                      <a:pt x="942070" y="2944275"/>
                      <a:pt x="731180" y="3155165"/>
                      <a:pt x="471035" y="3155165"/>
                    </a:cubicBezTo>
                    <a:cubicBezTo>
                      <a:pt x="210890" y="3155165"/>
                      <a:pt x="0" y="2944275"/>
                      <a:pt x="0" y="2684130"/>
                    </a:cubicBezTo>
                    <a:close/>
                  </a:path>
                </a:pathLst>
              </a:custGeom>
              <a:solidFill>
                <a:srgbClr val="FFFF00"/>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645" name="CustomShape 27"/>
              <p:cNvSpPr/>
              <p:nvPr/>
            </p:nvSpPr>
            <p:spPr>
              <a:xfrm rot="2937000">
                <a:off x="1253880" y="53640"/>
                <a:ext cx="339480" cy="116640"/>
              </a:xfrm>
              <a:custGeom>
                <a:avLst/>
                <a:gdLst/>
                <a:ahLst/>
                <a:cxnLst/>
                <a:rect l="l" t="t" r="r" b="b"/>
                <a:pathLst>
                  <a:path w="775716" h="266736">
                    <a:moveTo>
                      <a:pt x="0" y="266736"/>
                    </a:moveTo>
                    <a:lnTo>
                      <a:pt x="232318" y="0"/>
                    </a:lnTo>
                    <a:lnTo>
                      <a:pt x="775716" y="0"/>
                    </a:lnTo>
                    <a:lnTo>
                      <a:pt x="775716" y="26673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646" name="CustomShape 28"/>
              <p:cNvSpPr/>
              <p:nvPr/>
            </p:nvSpPr>
            <p:spPr>
              <a:xfrm rot="2937000">
                <a:off x="1064880" y="138600"/>
                <a:ext cx="412560" cy="116640"/>
              </a:xfrm>
              <a:custGeom>
                <a:avLst/>
                <a:gdLst/>
                <a:ahLst/>
                <a:cxnLst/>
                <a:rect l="l" t="t" r="r" b="b"/>
                <a:pathLst>
                  <a:path w="942070" h="266736">
                    <a:moveTo>
                      <a:pt x="0" y="68515"/>
                    </a:moveTo>
                    <a:lnTo>
                      <a:pt x="59674" y="0"/>
                    </a:lnTo>
                    <a:lnTo>
                      <a:pt x="942070" y="0"/>
                    </a:lnTo>
                    <a:lnTo>
                      <a:pt x="942070" y="266736"/>
                    </a:lnTo>
                    <a:lnTo>
                      <a:pt x="0" y="26673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647" name="CustomShape 29"/>
              <p:cNvSpPr/>
              <p:nvPr/>
            </p:nvSpPr>
            <p:spPr>
              <a:xfrm rot="2937000">
                <a:off x="936360" y="250560"/>
                <a:ext cx="412560" cy="11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648" name="CustomShape 30"/>
              <p:cNvSpPr/>
              <p:nvPr/>
            </p:nvSpPr>
            <p:spPr>
              <a:xfrm rot="2937000">
                <a:off x="807840" y="362520"/>
                <a:ext cx="412560" cy="11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649" name="CustomShape 31"/>
              <p:cNvSpPr/>
              <p:nvPr/>
            </p:nvSpPr>
            <p:spPr>
              <a:xfrm rot="2937000">
                <a:off x="679320" y="474480"/>
                <a:ext cx="412560" cy="11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grpSp>
        <p:sp>
          <p:nvSpPr>
            <p:cNvPr id="650" name="CustomShape 32"/>
            <p:cNvSpPr/>
            <p:nvPr/>
          </p:nvSpPr>
          <p:spPr>
            <a:xfrm rot="2905200">
              <a:off x="724320" y="-19080"/>
              <a:ext cx="187920" cy="815760"/>
            </a:xfrm>
            <a:prstGeom prst="roundRect">
              <a:avLst>
                <a:gd name="adj" fmla="val 50000"/>
              </a:avLst>
            </a:prstGeom>
            <a:solidFill>
              <a:srgbClr val="FF275E"/>
            </a:solidFill>
            <a:ln>
              <a:noFill/>
            </a:ln>
            <a:effectLst>
              <a:outerShdw blurRad="127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51" name="CustomShape 33"/>
            <p:cNvSpPr/>
            <p:nvPr/>
          </p:nvSpPr>
          <p:spPr>
            <a:xfrm rot="2937000">
              <a:off x="448560" y="-315000"/>
              <a:ext cx="338400" cy="1134720"/>
            </a:xfrm>
            <a:custGeom>
              <a:avLst/>
              <a:gdLst/>
              <a:ahLst/>
              <a:cxnLst/>
              <a:rect l="l" t="t" r="r" b="b"/>
              <a:pathLst>
                <a:path w="942070" h="3155165">
                  <a:moveTo>
                    <a:pt x="0" y="1081634"/>
                  </a:moveTo>
                  <a:lnTo>
                    <a:pt x="942070" y="0"/>
                  </a:lnTo>
                  <a:lnTo>
                    <a:pt x="942070" y="2684130"/>
                  </a:lnTo>
                  <a:cubicBezTo>
                    <a:pt x="942070" y="2944275"/>
                    <a:pt x="731180" y="3155165"/>
                    <a:pt x="471035" y="3155165"/>
                  </a:cubicBezTo>
                  <a:cubicBezTo>
                    <a:pt x="210890" y="3155165"/>
                    <a:pt x="0" y="2944275"/>
                    <a:pt x="0" y="2684130"/>
                  </a:cubicBezTo>
                  <a:close/>
                </a:path>
              </a:pathLst>
            </a:custGeom>
            <a:solidFill>
              <a:srgbClr val="00B0F0"/>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652" name="CustomShape 34"/>
            <p:cNvSpPr/>
            <p:nvPr/>
          </p:nvSpPr>
          <p:spPr>
            <a:xfrm>
              <a:off x="784440" y="185400"/>
              <a:ext cx="372240" cy="372240"/>
            </a:xfrm>
            <a:prstGeom prst="ellipse">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grpSp>
      <p:sp>
        <p:nvSpPr>
          <p:cNvPr id="653" name="CustomShape 35"/>
          <p:cNvSpPr/>
          <p:nvPr/>
        </p:nvSpPr>
        <p:spPr>
          <a:xfrm rot="2905200">
            <a:off x="10572480" y="5312880"/>
            <a:ext cx="277920" cy="1672560"/>
          </a:xfrm>
          <a:prstGeom prst="roundRect">
            <a:avLst>
              <a:gd name="adj" fmla="val 50000"/>
            </a:avLst>
          </a:prstGeom>
          <a:solidFill>
            <a:srgbClr val="FF275E"/>
          </a:solidFill>
          <a:ln>
            <a:no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654" name="CustomShape 36"/>
          <p:cNvSpPr/>
          <p:nvPr/>
        </p:nvSpPr>
        <p:spPr>
          <a:xfrm>
            <a:off x="11239920" y="5960160"/>
            <a:ext cx="827280" cy="827280"/>
          </a:xfrm>
          <a:prstGeom prst="ellipse">
            <a:avLst/>
          </a:prstGeom>
          <a:solidFill>
            <a:srgbClr val="9C2871"/>
          </a:solidFill>
          <a:ln>
            <a:noFill/>
          </a:ln>
        </p:spPr>
        <p:style>
          <a:lnRef idx="2">
            <a:schemeClr val="accent1">
              <a:shade val="50000"/>
            </a:schemeClr>
          </a:lnRef>
          <a:fillRef idx="1">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07" name="Group 1"/>
          <p:cNvGrpSpPr/>
          <p:nvPr/>
        </p:nvGrpSpPr>
        <p:grpSpPr>
          <a:xfrm>
            <a:off x="173880" y="914040"/>
            <a:ext cx="7710840" cy="5971680"/>
            <a:chOff x="173880" y="914040"/>
            <a:chExt cx="7710840" cy="5971680"/>
          </a:xfrm>
        </p:grpSpPr>
        <p:sp>
          <p:nvSpPr>
            <p:cNvPr id="808" name="CustomShape 2"/>
            <p:cNvSpPr/>
            <p:nvPr/>
          </p:nvSpPr>
          <p:spPr>
            <a:xfrm>
              <a:off x="2838600" y="914040"/>
              <a:ext cx="5046120" cy="5046480"/>
            </a:xfrm>
            <a:prstGeom prst="ellipse">
              <a:avLst/>
            </a:prstGeom>
            <a:noFill/>
            <a:ln w="9360">
              <a:solidFill>
                <a:srgbClr val="FF275E">
                  <a:alpha val="52000"/>
                </a:srgbClr>
              </a:solidFill>
              <a:custDash>
                <a:ds d="500000" sp="400000"/>
              </a:custDash>
              <a:round/>
            </a:ln>
          </p:spPr>
          <p:style>
            <a:lnRef idx="0">
              <a:scrgbClr r="0" g="0" b="0"/>
            </a:lnRef>
            <a:fillRef idx="0">
              <a:scrgbClr r="0" g="0" b="0"/>
            </a:fillRef>
            <a:effectRef idx="0">
              <a:scrgbClr r="0" g="0" b="0"/>
            </a:effectRef>
            <a:fontRef idx="minor"/>
          </p:style>
        </p:sp>
        <p:sp>
          <p:nvSpPr>
            <p:cNvPr id="809" name="CustomShape 3"/>
            <p:cNvSpPr/>
            <p:nvPr/>
          </p:nvSpPr>
          <p:spPr>
            <a:xfrm rot="2905200">
              <a:off x="1640160" y="2918880"/>
              <a:ext cx="941760" cy="4344840"/>
            </a:xfrm>
            <a:prstGeom prst="roundRect">
              <a:avLst>
                <a:gd name="adj" fmla="val 50000"/>
              </a:avLst>
            </a:prstGeom>
            <a:solidFill>
              <a:srgbClr val="00C5D4"/>
            </a:solidFill>
            <a:ln>
              <a:noFill/>
            </a:ln>
          </p:spPr>
          <p:style>
            <a:lnRef idx="2">
              <a:schemeClr val="accent1">
                <a:shade val="50000"/>
              </a:schemeClr>
            </a:lnRef>
            <a:fillRef idx="1">
              <a:schemeClr val="accent1"/>
            </a:fillRef>
            <a:effectRef idx="0">
              <a:schemeClr val="accent1"/>
            </a:effectRef>
            <a:fontRef idx="minor"/>
          </p:style>
        </p:sp>
        <p:sp>
          <p:nvSpPr>
            <p:cNvPr id="810" name="CustomShape 4"/>
            <p:cNvSpPr/>
            <p:nvPr/>
          </p:nvSpPr>
          <p:spPr>
            <a:xfrm rot="2905200">
              <a:off x="1894320" y="3212640"/>
              <a:ext cx="378000" cy="2522520"/>
            </a:xfrm>
            <a:prstGeom prst="roundRect">
              <a:avLst>
                <a:gd name="adj" fmla="val 50000"/>
              </a:avLst>
            </a:prstGeom>
            <a:solidFill>
              <a:srgbClr val="FF275E"/>
            </a:solidFill>
            <a:ln>
              <a:noFill/>
            </a:ln>
            <a:effectLst>
              <a:outerShdw blurRad="50800" dist="3816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11" name="CustomShape 5"/>
            <p:cNvSpPr/>
            <p:nvPr/>
          </p:nvSpPr>
          <p:spPr>
            <a:xfrm>
              <a:off x="3018960" y="4768200"/>
              <a:ext cx="1608120" cy="1608120"/>
            </a:xfrm>
            <a:prstGeom prst="ellipse">
              <a:avLst/>
            </a:prstGeom>
            <a:solidFill>
              <a:srgbClr val="FFFF00">
                <a:alpha val="84000"/>
              </a:srgbClr>
            </a:solidFill>
            <a:ln>
              <a:noFill/>
            </a:ln>
          </p:spPr>
          <p:style>
            <a:lnRef idx="2">
              <a:schemeClr val="accent1">
                <a:shade val="50000"/>
              </a:schemeClr>
            </a:lnRef>
            <a:fillRef idx="1">
              <a:schemeClr val="accent1"/>
            </a:fillRef>
            <a:effectRef idx="0">
              <a:schemeClr val="accent1"/>
            </a:effectRef>
            <a:fontRef idx="minor"/>
          </p:style>
        </p:sp>
        <p:sp>
          <p:nvSpPr>
            <p:cNvPr id="812" name="CustomShape 6"/>
            <p:cNvSpPr/>
            <p:nvPr/>
          </p:nvSpPr>
          <p:spPr>
            <a:xfrm rot="2943600">
              <a:off x="2903400" y="3237120"/>
              <a:ext cx="1032840" cy="3697920"/>
            </a:xfrm>
            <a:prstGeom prst="roundRect">
              <a:avLst>
                <a:gd name="adj" fmla="val 50000"/>
              </a:avLst>
            </a:prstGeom>
            <a:solidFill>
              <a:srgbClr val="FF275E"/>
            </a:solidFill>
            <a:ln>
              <a:noFill/>
            </a:ln>
            <a:effectLst>
              <a:outerShdw blurRad="5080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sp>
        <p:nvSpPr>
          <p:cNvPr id="813" name="CustomShape 7"/>
          <p:cNvSpPr/>
          <p:nvPr/>
        </p:nvSpPr>
        <p:spPr>
          <a:xfrm rot="19090200">
            <a:off x="10611360" y="5241960"/>
            <a:ext cx="1974600" cy="1973520"/>
          </a:xfrm>
          <a:custGeom>
            <a:avLst/>
            <a:gdLst/>
            <a:ahLst/>
            <a:cxnLst/>
            <a:rect l="l" t="t" r="r" b="b"/>
            <a:pathLst>
              <a:path w="2339089" h="2337974">
                <a:moveTo>
                  <a:pt x="47534" y="2041316"/>
                </a:moveTo>
                <a:lnTo>
                  <a:pt x="346996" y="2309306"/>
                </a:lnTo>
                <a:lnTo>
                  <a:pt x="310603" y="2298009"/>
                </a:lnTo>
                <a:cubicBezTo>
                  <a:pt x="219339" y="2259408"/>
                  <a:pt x="141688" y="2194923"/>
                  <a:pt x="86853" y="2113757"/>
                </a:cubicBezTo>
                <a:close/>
                <a:moveTo>
                  <a:pt x="1" y="1768699"/>
                </a:moveTo>
                <a:lnTo>
                  <a:pt x="636129" y="2337974"/>
                </a:lnTo>
                <a:lnTo>
                  <a:pt x="508556" y="2337974"/>
                </a:lnTo>
                <a:lnTo>
                  <a:pt x="491359" y="2336240"/>
                </a:lnTo>
                <a:lnTo>
                  <a:pt x="7436" y="1903174"/>
                </a:lnTo>
                <a:lnTo>
                  <a:pt x="0" y="1829418"/>
                </a:lnTo>
                <a:close/>
                <a:moveTo>
                  <a:pt x="0" y="1564184"/>
                </a:moveTo>
                <a:lnTo>
                  <a:pt x="864661" y="2337974"/>
                </a:lnTo>
                <a:lnTo>
                  <a:pt x="750395" y="2337974"/>
                </a:lnTo>
                <a:lnTo>
                  <a:pt x="1" y="1666442"/>
                </a:lnTo>
                <a:close/>
                <a:moveTo>
                  <a:pt x="1" y="1334106"/>
                </a:moveTo>
                <a:lnTo>
                  <a:pt x="1121760" y="2337974"/>
                </a:lnTo>
                <a:lnTo>
                  <a:pt x="978928" y="2337974"/>
                </a:lnTo>
                <a:lnTo>
                  <a:pt x="1" y="1461928"/>
                </a:lnTo>
                <a:close/>
                <a:moveTo>
                  <a:pt x="1" y="1129591"/>
                </a:moveTo>
                <a:lnTo>
                  <a:pt x="1350292" y="2337974"/>
                </a:lnTo>
                <a:lnTo>
                  <a:pt x="1236026" y="2337974"/>
                </a:lnTo>
                <a:lnTo>
                  <a:pt x="1" y="1231848"/>
                </a:lnTo>
                <a:close/>
                <a:moveTo>
                  <a:pt x="0" y="899512"/>
                </a:moveTo>
                <a:lnTo>
                  <a:pt x="1607391" y="2337974"/>
                </a:lnTo>
                <a:lnTo>
                  <a:pt x="1464558" y="2337974"/>
                </a:lnTo>
                <a:lnTo>
                  <a:pt x="0" y="1027333"/>
                </a:lnTo>
                <a:close/>
                <a:moveTo>
                  <a:pt x="0" y="694997"/>
                </a:moveTo>
                <a:lnTo>
                  <a:pt x="1835454" y="2337555"/>
                </a:lnTo>
                <a:lnTo>
                  <a:pt x="1830532" y="2337974"/>
                </a:lnTo>
                <a:lnTo>
                  <a:pt x="1721657" y="2337974"/>
                </a:lnTo>
                <a:lnTo>
                  <a:pt x="0" y="797254"/>
                </a:lnTo>
                <a:close/>
                <a:moveTo>
                  <a:pt x="2137" y="492395"/>
                </a:moveTo>
                <a:lnTo>
                  <a:pt x="2019843" y="2298051"/>
                </a:lnTo>
                <a:lnTo>
                  <a:pt x="1999532" y="2309219"/>
                </a:lnTo>
                <a:lnTo>
                  <a:pt x="1936407" y="2325641"/>
                </a:lnTo>
                <a:lnTo>
                  <a:pt x="0" y="592739"/>
                </a:lnTo>
                <a:lnTo>
                  <a:pt x="0" y="508556"/>
                </a:lnTo>
                <a:close/>
                <a:moveTo>
                  <a:pt x="39895" y="321670"/>
                </a:moveTo>
                <a:lnTo>
                  <a:pt x="2157551" y="2216771"/>
                </a:lnTo>
                <a:lnTo>
                  <a:pt x="2144508" y="2229506"/>
                </a:lnTo>
                <a:lnTo>
                  <a:pt x="2090623" y="2259134"/>
                </a:lnTo>
                <a:lnTo>
                  <a:pt x="14232" y="400961"/>
                </a:lnTo>
                <a:lnTo>
                  <a:pt x="17615" y="375381"/>
                </a:lnTo>
                <a:close/>
                <a:moveTo>
                  <a:pt x="130200" y="172406"/>
                </a:moveTo>
                <a:lnTo>
                  <a:pt x="2265301" y="2083119"/>
                </a:lnTo>
                <a:lnTo>
                  <a:pt x="2222959" y="2152907"/>
                </a:lnTo>
                <a:lnTo>
                  <a:pt x="2212196" y="2163416"/>
                </a:lnTo>
                <a:lnTo>
                  <a:pt x="72527" y="248615"/>
                </a:lnTo>
                <a:close/>
                <a:moveTo>
                  <a:pt x="247285" y="72670"/>
                </a:moveTo>
                <a:lnTo>
                  <a:pt x="2327911" y="1934634"/>
                </a:lnTo>
                <a:lnTo>
                  <a:pt x="2303069" y="2014661"/>
                </a:lnTo>
                <a:lnTo>
                  <a:pt x="186200" y="120263"/>
                </a:lnTo>
                <a:lnTo>
                  <a:pt x="244851" y="73625"/>
                </a:lnTo>
                <a:close/>
                <a:moveTo>
                  <a:pt x="406148" y="10324"/>
                </a:moveTo>
                <a:lnTo>
                  <a:pt x="2339088" y="1740122"/>
                </a:lnTo>
                <a:lnTo>
                  <a:pt x="2339088" y="1829418"/>
                </a:lnTo>
                <a:lnTo>
                  <a:pt x="2337890" y="1841307"/>
                </a:lnTo>
                <a:lnTo>
                  <a:pt x="326707" y="41489"/>
                </a:lnTo>
                <a:lnTo>
                  <a:pt x="406064" y="10332"/>
                </a:lnTo>
                <a:close/>
                <a:moveTo>
                  <a:pt x="623145" y="0"/>
                </a:moveTo>
                <a:lnTo>
                  <a:pt x="2339088" y="1535608"/>
                </a:lnTo>
                <a:lnTo>
                  <a:pt x="2339088" y="1637865"/>
                </a:lnTo>
                <a:lnTo>
                  <a:pt x="508878" y="0"/>
                </a:lnTo>
                <a:close/>
                <a:moveTo>
                  <a:pt x="880244" y="1"/>
                </a:moveTo>
                <a:lnTo>
                  <a:pt x="2339088" y="1305528"/>
                </a:lnTo>
                <a:lnTo>
                  <a:pt x="2339088" y="1433350"/>
                </a:lnTo>
                <a:lnTo>
                  <a:pt x="737411" y="0"/>
                </a:lnTo>
                <a:close/>
                <a:moveTo>
                  <a:pt x="1108776" y="0"/>
                </a:moveTo>
                <a:lnTo>
                  <a:pt x="2339089" y="1101014"/>
                </a:lnTo>
                <a:lnTo>
                  <a:pt x="2339089" y="1203271"/>
                </a:lnTo>
                <a:lnTo>
                  <a:pt x="994509" y="0"/>
                </a:lnTo>
                <a:close/>
                <a:moveTo>
                  <a:pt x="1337307" y="1"/>
                </a:moveTo>
                <a:lnTo>
                  <a:pt x="2339088" y="896499"/>
                </a:lnTo>
                <a:lnTo>
                  <a:pt x="2339088" y="998757"/>
                </a:lnTo>
                <a:lnTo>
                  <a:pt x="1223042" y="1"/>
                </a:lnTo>
                <a:close/>
                <a:moveTo>
                  <a:pt x="1565839" y="1"/>
                </a:moveTo>
                <a:lnTo>
                  <a:pt x="2339087" y="691985"/>
                </a:lnTo>
                <a:lnTo>
                  <a:pt x="2339088" y="794242"/>
                </a:lnTo>
                <a:lnTo>
                  <a:pt x="1451574" y="1"/>
                </a:lnTo>
                <a:close/>
                <a:moveTo>
                  <a:pt x="1822937" y="0"/>
                </a:moveTo>
                <a:lnTo>
                  <a:pt x="2333919" y="457280"/>
                </a:lnTo>
                <a:lnTo>
                  <a:pt x="2339087" y="508556"/>
                </a:lnTo>
                <a:lnTo>
                  <a:pt x="2339087" y="589727"/>
                </a:lnTo>
                <a:lnTo>
                  <a:pt x="1680104" y="0"/>
                </a:lnTo>
                <a:close/>
                <a:moveTo>
                  <a:pt x="2190135" y="148953"/>
                </a:moveTo>
                <a:cubicBezTo>
                  <a:pt x="2236150" y="194968"/>
                  <a:pt x="2273388" y="249761"/>
                  <a:pt x="2299123" y="310604"/>
                </a:cubicBezTo>
                <a:lnTo>
                  <a:pt x="2304831" y="328992"/>
                </a:lnTo>
                <a:lnTo>
                  <a:pt x="1957101" y="17806"/>
                </a:lnTo>
                <a:lnTo>
                  <a:pt x="2028485" y="39966"/>
                </a:lnTo>
                <a:cubicBezTo>
                  <a:pt x="2089328" y="65700"/>
                  <a:pt x="2144120" y="102938"/>
                  <a:pt x="2190135" y="148953"/>
                </a:cubicBezTo>
                <a:close/>
              </a:path>
            </a:pathLst>
          </a:custGeom>
          <a:solidFill>
            <a:srgbClr val="FF275E"/>
          </a:solidFill>
          <a:ln>
            <a:noFill/>
          </a:ln>
        </p:spPr>
        <p:style>
          <a:lnRef idx="2">
            <a:schemeClr val="accent1">
              <a:shade val="50000"/>
            </a:schemeClr>
          </a:lnRef>
          <a:fillRef idx="1">
            <a:schemeClr val="accent1"/>
          </a:fillRef>
          <a:effectRef idx="0">
            <a:schemeClr val="accent1"/>
          </a:effectRef>
          <a:fontRef idx="minor"/>
        </p:style>
      </p:sp>
      <p:sp>
        <p:nvSpPr>
          <p:cNvPr id="814" name="CustomShape 8"/>
          <p:cNvSpPr/>
          <p:nvPr/>
        </p:nvSpPr>
        <p:spPr>
          <a:xfrm>
            <a:off x="25560" y="-3960"/>
            <a:ext cx="2346840" cy="2265120"/>
          </a:xfrm>
          <a:custGeom>
            <a:avLst/>
            <a:gdLst/>
            <a:ahLst/>
            <a:cxnLst/>
            <a:rect l="l" t="t" r="r" b="b"/>
            <a:pathLst>
              <a:path w="2724150" h="2628900">
                <a:moveTo>
                  <a:pt x="823831" y="2533650"/>
                </a:moveTo>
                <a:lnTo>
                  <a:pt x="1900320" y="2533650"/>
                </a:lnTo>
                <a:lnTo>
                  <a:pt x="1777009" y="2583595"/>
                </a:lnTo>
                <a:cubicBezTo>
                  <a:pt x="1744302" y="2594044"/>
                  <a:pt x="1711059" y="2603290"/>
                  <a:pt x="1677330" y="2611283"/>
                </a:cubicBezTo>
                <a:lnTo>
                  <a:pt x="1587692" y="2628900"/>
                </a:lnTo>
                <a:lnTo>
                  <a:pt x="1136459" y="2628900"/>
                </a:lnTo>
                <a:lnTo>
                  <a:pt x="1046820" y="2611283"/>
                </a:lnTo>
                <a:cubicBezTo>
                  <a:pt x="1013092" y="2603290"/>
                  <a:pt x="979848" y="2594044"/>
                  <a:pt x="947142" y="2583595"/>
                </a:cubicBezTo>
                <a:close/>
                <a:moveTo>
                  <a:pt x="554571" y="2381250"/>
                </a:moveTo>
                <a:lnTo>
                  <a:pt x="2169580" y="2381250"/>
                </a:lnTo>
                <a:lnTo>
                  <a:pt x="2140372" y="2403832"/>
                </a:lnTo>
                <a:lnTo>
                  <a:pt x="2049853" y="2457450"/>
                </a:lnTo>
                <a:lnTo>
                  <a:pt x="674298" y="2457450"/>
                </a:lnTo>
                <a:lnTo>
                  <a:pt x="583779" y="2403832"/>
                </a:lnTo>
                <a:close/>
                <a:moveTo>
                  <a:pt x="362921" y="2209800"/>
                </a:moveTo>
                <a:lnTo>
                  <a:pt x="2361230" y="2209800"/>
                </a:lnTo>
                <a:lnTo>
                  <a:pt x="2344110" y="2229729"/>
                </a:lnTo>
                <a:lnTo>
                  <a:pt x="2264252" y="2305050"/>
                </a:lnTo>
                <a:lnTo>
                  <a:pt x="459899" y="2305050"/>
                </a:lnTo>
                <a:lnTo>
                  <a:pt x="380041" y="2229729"/>
                </a:lnTo>
                <a:close/>
                <a:moveTo>
                  <a:pt x="242678" y="2057400"/>
                </a:moveTo>
                <a:lnTo>
                  <a:pt x="2481473" y="2057400"/>
                </a:lnTo>
                <a:lnTo>
                  <a:pt x="2443984" y="2113470"/>
                </a:lnTo>
                <a:lnTo>
                  <a:pt x="2426691" y="2133600"/>
                </a:lnTo>
                <a:lnTo>
                  <a:pt x="297461" y="2133600"/>
                </a:lnTo>
                <a:lnTo>
                  <a:pt x="280167" y="2113470"/>
                </a:lnTo>
                <a:close/>
                <a:moveTo>
                  <a:pt x="143130" y="1885950"/>
                </a:moveTo>
                <a:lnTo>
                  <a:pt x="2581021" y="1885950"/>
                </a:lnTo>
                <a:lnTo>
                  <a:pt x="2541636" y="1967419"/>
                </a:lnTo>
                <a:lnTo>
                  <a:pt x="2532422" y="1981200"/>
                </a:lnTo>
                <a:lnTo>
                  <a:pt x="191730" y="1981200"/>
                </a:lnTo>
                <a:lnTo>
                  <a:pt x="182516" y="1967419"/>
                </a:lnTo>
                <a:close/>
                <a:moveTo>
                  <a:pt x="79105" y="1733550"/>
                </a:moveTo>
                <a:lnTo>
                  <a:pt x="2645046" y="1733550"/>
                </a:lnTo>
                <a:lnTo>
                  <a:pt x="2629672" y="1785314"/>
                </a:lnTo>
                <a:lnTo>
                  <a:pt x="2617859" y="1809750"/>
                </a:lnTo>
                <a:lnTo>
                  <a:pt x="106292" y="1809750"/>
                </a:lnTo>
                <a:lnTo>
                  <a:pt x="94479" y="1785314"/>
                </a:lnTo>
                <a:close/>
                <a:moveTo>
                  <a:pt x="33842" y="1581150"/>
                </a:moveTo>
                <a:lnTo>
                  <a:pt x="2690309" y="1581150"/>
                </a:lnTo>
                <a:lnTo>
                  <a:pt x="2667678" y="1657350"/>
                </a:lnTo>
                <a:lnTo>
                  <a:pt x="56473" y="1657350"/>
                </a:lnTo>
                <a:close/>
                <a:moveTo>
                  <a:pt x="14403" y="1428750"/>
                </a:moveTo>
                <a:lnTo>
                  <a:pt x="2709747" y="1428750"/>
                </a:lnTo>
                <a:lnTo>
                  <a:pt x="2702066" y="1504950"/>
                </a:lnTo>
                <a:lnTo>
                  <a:pt x="22085" y="1504950"/>
                </a:lnTo>
                <a:close/>
                <a:moveTo>
                  <a:pt x="2394" y="1257300"/>
                </a:moveTo>
                <a:lnTo>
                  <a:pt x="2721757" y="1257300"/>
                </a:lnTo>
                <a:lnTo>
                  <a:pt x="2724150" y="1285875"/>
                </a:lnTo>
                <a:lnTo>
                  <a:pt x="2717429" y="1352550"/>
                </a:lnTo>
                <a:lnTo>
                  <a:pt x="6722" y="1352550"/>
                </a:lnTo>
                <a:lnTo>
                  <a:pt x="0" y="1285875"/>
                </a:lnTo>
                <a:close/>
                <a:moveTo>
                  <a:pt x="15160" y="1104900"/>
                </a:moveTo>
                <a:lnTo>
                  <a:pt x="2708991" y="1104900"/>
                </a:lnTo>
                <a:lnTo>
                  <a:pt x="2715374" y="1181100"/>
                </a:lnTo>
                <a:lnTo>
                  <a:pt x="8777" y="1181100"/>
                </a:lnTo>
                <a:close/>
                <a:moveTo>
                  <a:pt x="45869" y="952500"/>
                </a:moveTo>
                <a:lnTo>
                  <a:pt x="2678282" y="952500"/>
                </a:lnTo>
                <a:lnTo>
                  <a:pt x="2697786" y="1028700"/>
                </a:lnTo>
                <a:lnTo>
                  <a:pt x="26365" y="1028700"/>
                </a:lnTo>
                <a:close/>
                <a:moveTo>
                  <a:pt x="90947" y="800100"/>
                </a:moveTo>
                <a:lnTo>
                  <a:pt x="2633204" y="800100"/>
                </a:lnTo>
                <a:lnTo>
                  <a:pt x="2649457" y="839885"/>
                </a:lnTo>
                <a:lnTo>
                  <a:pt x="2658777" y="876300"/>
                </a:lnTo>
                <a:lnTo>
                  <a:pt x="65373" y="876300"/>
                </a:lnTo>
                <a:lnTo>
                  <a:pt x="74694" y="839885"/>
                </a:lnTo>
                <a:close/>
                <a:moveTo>
                  <a:pt x="172684" y="628650"/>
                </a:moveTo>
                <a:lnTo>
                  <a:pt x="2551466" y="628650"/>
                </a:lnTo>
                <a:lnTo>
                  <a:pt x="2593842" y="703749"/>
                </a:lnTo>
                <a:lnTo>
                  <a:pt x="2602074" y="723900"/>
                </a:lnTo>
                <a:lnTo>
                  <a:pt x="122077" y="723900"/>
                </a:lnTo>
                <a:lnTo>
                  <a:pt x="130309" y="703749"/>
                </a:lnTo>
                <a:close/>
                <a:moveTo>
                  <a:pt x="268499" y="476250"/>
                </a:moveTo>
                <a:lnTo>
                  <a:pt x="2455652" y="476250"/>
                </a:lnTo>
                <a:lnTo>
                  <a:pt x="2498369" y="534549"/>
                </a:lnTo>
                <a:lnTo>
                  <a:pt x="2508470" y="552450"/>
                </a:lnTo>
                <a:lnTo>
                  <a:pt x="215681" y="552450"/>
                </a:lnTo>
                <a:lnTo>
                  <a:pt x="225782" y="534549"/>
                </a:lnTo>
                <a:close/>
                <a:moveTo>
                  <a:pt x="398890" y="323850"/>
                </a:moveTo>
                <a:lnTo>
                  <a:pt x="2325260" y="323850"/>
                </a:lnTo>
                <a:lnTo>
                  <a:pt x="2336693" y="334366"/>
                </a:lnTo>
                <a:lnTo>
                  <a:pt x="2395062" y="400050"/>
                </a:lnTo>
                <a:lnTo>
                  <a:pt x="329089" y="400050"/>
                </a:lnTo>
                <a:lnTo>
                  <a:pt x="387458" y="334366"/>
                </a:lnTo>
                <a:close/>
                <a:moveTo>
                  <a:pt x="584819" y="171450"/>
                </a:moveTo>
                <a:lnTo>
                  <a:pt x="2139332" y="171450"/>
                </a:lnTo>
                <a:lnTo>
                  <a:pt x="2228481" y="234832"/>
                </a:lnTo>
                <a:lnTo>
                  <a:pt x="2242417" y="247650"/>
                </a:lnTo>
                <a:lnTo>
                  <a:pt x="481734" y="247650"/>
                </a:lnTo>
                <a:lnTo>
                  <a:pt x="495669" y="234832"/>
                </a:lnTo>
                <a:close/>
                <a:moveTo>
                  <a:pt x="916152" y="0"/>
                </a:moveTo>
                <a:lnTo>
                  <a:pt x="1807998" y="0"/>
                </a:lnTo>
                <a:lnTo>
                  <a:pt x="1892256" y="30839"/>
                </a:lnTo>
                <a:lnTo>
                  <a:pt x="2018076" y="95251"/>
                </a:lnTo>
                <a:lnTo>
                  <a:pt x="706075" y="95251"/>
                </a:lnTo>
                <a:lnTo>
                  <a:pt x="831894" y="30839"/>
                </a:lnTo>
                <a:close/>
              </a:path>
            </a:pathLst>
          </a:custGeom>
          <a:gradFill rotWithShape="0">
            <a:gsLst>
              <a:gs pos="0">
                <a:srgbClr val="FDF7FB"/>
              </a:gs>
              <a:gs pos="56000">
                <a:srgbClr val="9C2871"/>
              </a:gs>
            </a:gsLst>
            <a:lin ang="13500000"/>
          </a:gradFill>
          <a:ln>
            <a:noFill/>
          </a:ln>
        </p:spPr>
        <p:style>
          <a:lnRef idx="2">
            <a:schemeClr val="accent1">
              <a:shade val="50000"/>
            </a:schemeClr>
          </a:lnRef>
          <a:fillRef idx="1">
            <a:schemeClr val="accent1"/>
          </a:fillRef>
          <a:effectRef idx="0">
            <a:schemeClr val="accent1"/>
          </a:effectRef>
          <a:fontRef idx="minor"/>
        </p:style>
      </p:sp>
      <p:grpSp>
        <p:nvGrpSpPr>
          <p:cNvPr id="815" name="Group 9"/>
          <p:cNvGrpSpPr/>
          <p:nvPr/>
        </p:nvGrpSpPr>
        <p:grpSpPr>
          <a:xfrm>
            <a:off x="0" y="1467000"/>
            <a:ext cx="12191760" cy="3924000"/>
            <a:chOff x="0" y="1467000"/>
            <a:chExt cx="12191760" cy="3924000"/>
          </a:xfrm>
        </p:grpSpPr>
        <p:sp>
          <p:nvSpPr>
            <p:cNvPr id="816" name="CustomShape 10"/>
            <p:cNvSpPr/>
            <p:nvPr/>
          </p:nvSpPr>
          <p:spPr>
            <a:xfrm>
              <a:off x="0" y="1467000"/>
              <a:ext cx="12191760" cy="3924000"/>
            </a:xfrm>
            <a:prstGeom prst="rect">
              <a:avLst/>
            </a:prstGeom>
            <a:solidFill>
              <a:srgbClr val="A73A78"/>
            </a:solidFill>
            <a:ln>
              <a:noFill/>
            </a:ln>
          </p:spPr>
          <p:style>
            <a:lnRef idx="2">
              <a:schemeClr val="accent1">
                <a:shade val="50000"/>
              </a:schemeClr>
            </a:lnRef>
            <a:fillRef idx="1">
              <a:schemeClr val="accent1"/>
            </a:fillRef>
            <a:effectRef idx="0">
              <a:schemeClr val="accent1"/>
            </a:effectRef>
            <a:fontRef idx="minor"/>
          </p:style>
        </p:sp>
        <p:sp>
          <p:nvSpPr>
            <p:cNvPr id="817" name="CustomShape 11"/>
            <p:cNvSpPr/>
            <p:nvPr/>
          </p:nvSpPr>
          <p:spPr>
            <a:xfrm flipH="1">
              <a:off x="403200" y="1666440"/>
              <a:ext cx="11385360" cy="3524400"/>
            </a:xfrm>
            <a:prstGeom prst="roundRect">
              <a:avLst>
                <a:gd name="adj" fmla="val 16667"/>
              </a:avLst>
            </a:prstGeom>
            <a:solidFill>
              <a:srgbClr val="FFFF00"/>
            </a:solidFill>
            <a:ln>
              <a:noFill/>
            </a:ln>
            <a:effectLst>
              <a:outerShdw blurRad="381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grpSp>
      <p:sp>
        <p:nvSpPr>
          <p:cNvPr id="818" name="PlaceHolder 12"/>
          <p:cNvSpPr>
            <a:spLocks noGrp="1"/>
          </p:cNvSpPr>
          <p:nvPr>
            <p:ph type="title"/>
          </p:nvPr>
        </p:nvSpPr>
        <p:spPr>
          <a:xfrm>
            <a:off x="867240" y="1848960"/>
            <a:ext cx="4125240" cy="685080"/>
          </a:xfrm>
          <a:prstGeom prst="rect">
            <a:avLst/>
          </a:prstGeom>
        </p:spPr>
        <p:txBody>
          <a:bodyPr tIns="91440" bIns="91440" anchor="b">
            <a:normAutofit fontScale="14000"/>
          </a:bodyPr>
          <a:lstStyle/>
          <a:p>
            <a:r>
              <a:rPr lang="en-US" sz="3600" b="0" strike="noStrike" spc="-1">
                <a:solidFill>
                  <a:srgbClr val="000000"/>
                </a:solidFill>
                <a:latin typeface="Roboto Cn"/>
              </a:rPr>
              <a:t>Πατήστε για επεξεργασία της μορφής κειμένου του τίτλου</a:t>
            </a:r>
          </a:p>
        </p:txBody>
      </p:sp>
      <p:sp>
        <p:nvSpPr>
          <p:cNvPr id="819" name="PlaceHolder 13"/>
          <p:cNvSpPr>
            <a:spLocks noGrp="1"/>
          </p:cNvSpPr>
          <p:nvPr>
            <p:ph type="body"/>
          </p:nvPr>
        </p:nvSpPr>
        <p:spPr>
          <a:xfrm>
            <a:off x="887400" y="2781000"/>
            <a:ext cx="4105080" cy="2284920"/>
          </a:xfrm>
          <a:prstGeom prst="rect">
            <a:avLst/>
          </a:prstGeom>
        </p:spPr>
        <p:txBody>
          <a:bodyPr tIns="91440" bIns="91440">
            <a:normAutofit fontScale="56000"/>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Roboto Cn"/>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boto Cn"/>
              </a:rPr>
              <a:t>Δεύτερο επίπεδο διάρθρωσης</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boto Cn"/>
              </a:rPr>
              <a:t>Τρίτο επίπεδο διάρθρωσης</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boto Cn"/>
              </a:rPr>
              <a:t>Τέταρτο επίπεδο διάρθρωσης</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Roboto Cn"/>
              </a:rPr>
              <a:t>Πέμπτο επίπεδο διάρθρωσης</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Roboto Cn"/>
              </a:rPr>
              <a:t>Έκτο επίπεδο διάρθρωσης</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Roboto Cn"/>
              </a:rPr>
              <a:t>Έβδομο επίπεδο διάρθρωσης</a:t>
            </a:r>
          </a:p>
        </p:txBody>
      </p:sp>
      <p:sp>
        <p:nvSpPr>
          <p:cNvPr id="820" name="CustomShape 14"/>
          <p:cNvSpPr/>
          <p:nvPr/>
        </p:nvSpPr>
        <p:spPr>
          <a:xfrm rot="2905200">
            <a:off x="10874160" y="-253440"/>
            <a:ext cx="523440" cy="2522520"/>
          </a:xfrm>
          <a:prstGeom prst="roundRect">
            <a:avLst>
              <a:gd name="adj" fmla="val 50000"/>
            </a:avLst>
          </a:prstGeom>
          <a:solidFill>
            <a:srgbClr val="D969AE"/>
          </a:solidFill>
          <a:ln>
            <a:noFill/>
          </a:ln>
          <a:effectLst>
            <a:outerShdw blurRad="127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21" name="CustomShape 15"/>
          <p:cNvSpPr/>
          <p:nvPr/>
        </p:nvSpPr>
        <p:spPr>
          <a:xfrm rot="2937000">
            <a:off x="10080000" y="-911160"/>
            <a:ext cx="941760" cy="3154680"/>
          </a:xfrm>
          <a:custGeom>
            <a:avLst/>
            <a:gdLst/>
            <a:ahLst/>
            <a:cxnLst/>
            <a:rect l="l" t="t" r="r" b="b"/>
            <a:pathLst>
              <a:path w="942070" h="3155165">
                <a:moveTo>
                  <a:pt x="0" y="1081634"/>
                </a:moveTo>
                <a:lnTo>
                  <a:pt x="942070" y="0"/>
                </a:lnTo>
                <a:lnTo>
                  <a:pt x="942070" y="2684130"/>
                </a:lnTo>
                <a:cubicBezTo>
                  <a:pt x="942070" y="2944275"/>
                  <a:pt x="731180" y="3155165"/>
                  <a:pt x="471035" y="3155165"/>
                </a:cubicBezTo>
                <a:cubicBezTo>
                  <a:pt x="210890" y="3155165"/>
                  <a:pt x="0" y="2944275"/>
                  <a:pt x="0" y="2684130"/>
                </a:cubicBezTo>
                <a:close/>
              </a:path>
            </a:pathLst>
          </a:custGeom>
          <a:solidFill>
            <a:srgbClr val="EF3464"/>
          </a:solidFill>
          <a:ln>
            <a:noFill/>
          </a:ln>
          <a:effectLst>
            <a:outerShdw blurRad="635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p:style>
      </p:sp>
      <p:sp>
        <p:nvSpPr>
          <p:cNvPr id="822" name="CustomShape 16"/>
          <p:cNvSpPr/>
          <p:nvPr/>
        </p:nvSpPr>
        <p:spPr>
          <a:xfrm rot="2937000">
            <a:off x="10836720" y="56520"/>
            <a:ext cx="775440" cy="266400"/>
          </a:xfrm>
          <a:custGeom>
            <a:avLst/>
            <a:gdLst/>
            <a:ahLst/>
            <a:cxnLst/>
            <a:rect l="l" t="t" r="r" b="b"/>
            <a:pathLst>
              <a:path w="775716" h="266736">
                <a:moveTo>
                  <a:pt x="0" y="266736"/>
                </a:moveTo>
                <a:lnTo>
                  <a:pt x="232318" y="0"/>
                </a:lnTo>
                <a:lnTo>
                  <a:pt x="775716" y="0"/>
                </a:lnTo>
                <a:lnTo>
                  <a:pt x="775716" y="266736"/>
                </a:lnTo>
                <a:close/>
              </a:path>
            </a:pathLst>
          </a:cu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823" name="CustomShape 17"/>
          <p:cNvSpPr/>
          <p:nvPr/>
        </p:nvSpPr>
        <p:spPr>
          <a:xfrm rot="2937000">
            <a:off x="10405080" y="249480"/>
            <a:ext cx="941760" cy="266400"/>
          </a:xfrm>
          <a:custGeom>
            <a:avLst/>
            <a:gdLst/>
            <a:ahLst/>
            <a:cxnLst/>
            <a:rect l="l" t="t" r="r" b="b"/>
            <a:pathLst>
              <a:path w="942070" h="266736">
                <a:moveTo>
                  <a:pt x="0" y="68515"/>
                </a:moveTo>
                <a:lnTo>
                  <a:pt x="59674" y="0"/>
                </a:lnTo>
                <a:lnTo>
                  <a:pt x="942070" y="0"/>
                </a:lnTo>
                <a:lnTo>
                  <a:pt x="942070" y="266736"/>
                </a:lnTo>
                <a:lnTo>
                  <a:pt x="0" y="266736"/>
                </a:lnTo>
                <a:close/>
              </a:path>
            </a:pathLst>
          </a:cu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824" name="CustomShape 18"/>
          <p:cNvSpPr/>
          <p:nvPr/>
        </p:nvSpPr>
        <p:spPr>
          <a:xfrm rot="2937000">
            <a:off x="10111680" y="505080"/>
            <a:ext cx="941760" cy="2664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825" name="CustomShape 19"/>
          <p:cNvSpPr/>
          <p:nvPr/>
        </p:nvSpPr>
        <p:spPr>
          <a:xfrm rot="2937000">
            <a:off x="9817920" y="760680"/>
            <a:ext cx="941760" cy="2664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826" name="CustomShape 20"/>
          <p:cNvSpPr/>
          <p:nvPr/>
        </p:nvSpPr>
        <p:spPr>
          <a:xfrm rot="2937000">
            <a:off x="9524520" y="1016280"/>
            <a:ext cx="941760" cy="266400"/>
          </a:xfrm>
          <a:prstGeom prst="rect">
            <a:avLst/>
          </a:prstGeom>
          <a:solidFill>
            <a:srgbClr val="C30F3E"/>
          </a:solidFill>
          <a:ln>
            <a:noFill/>
          </a:ln>
        </p:spPr>
        <p:style>
          <a:lnRef idx="2">
            <a:schemeClr val="accent1">
              <a:shade val="50000"/>
            </a:schemeClr>
          </a:lnRef>
          <a:fillRef idx="1">
            <a:schemeClr val="accent1"/>
          </a:fillRef>
          <a:effectRef idx="0">
            <a:schemeClr val="accent1"/>
          </a:effectRef>
          <a:fontRef idx="minor"/>
        </p:style>
      </p:sp>
      <p:sp>
        <p:nvSpPr>
          <p:cNvPr id="827" name="CustomShape 21"/>
          <p:cNvSpPr/>
          <p:nvPr/>
        </p:nvSpPr>
        <p:spPr>
          <a:xfrm rot="2905200">
            <a:off x="9771480" y="-489240"/>
            <a:ext cx="542880" cy="1615320"/>
          </a:xfrm>
          <a:custGeom>
            <a:avLst/>
            <a:gdLst/>
            <a:ahLst/>
            <a:cxnLst/>
            <a:rect l="l" t="t" r="r" b="b"/>
            <a:pathLst>
              <a:path w="543234" h="1615560">
                <a:moveTo>
                  <a:pt x="0" y="611980"/>
                </a:moveTo>
                <a:lnTo>
                  <a:pt x="543234" y="0"/>
                </a:lnTo>
                <a:lnTo>
                  <a:pt x="543233" y="1343943"/>
                </a:lnTo>
                <a:cubicBezTo>
                  <a:pt x="543233" y="1493953"/>
                  <a:pt x="421626" y="1615560"/>
                  <a:pt x="271616" y="1615560"/>
                </a:cubicBezTo>
                <a:lnTo>
                  <a:pt x="271617" y="1615559"/>
                </a:lnTo>
                <a:cubicBezTo>
                  <a:pt x="121607" y="1615559"/>
                  <a:pt x="0" y="1493952"/>
                  <a:pt x="0" y="134394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828" name="CustomShape 22"/>
          <p:cNvSpPr/>
          <p:nvPr/>
        </p:nvSpPr>
        <p:spPr>
          <a:xfrm>
            <a:off x="11135880" y="357120"/>
            <a:ext cx="1035720" cy="10357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p:style>
      </p:sp>
      <p:sp>
        <p:nvSpPr>
          <p:cNvPr id="829" name="CustomShape 23"/>
          <p:cNvSpPr/>
          <p:nvPr/>
        </p:nvSpPr>
        <p:spPr>
          <a:xfrm>
            <a:off x="10913760" y="119520"/>
            <a:ext cx="684360" cy="684360"/>
          </a:xfrm>
          <a:prstGeom prst="donut">
            <a:avLst>
              <a:gd name="adj" fmla="val 13668"/>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grpSp>
        <p:nvGrpSpPr>
          <p:cNvPr id="830" name="Group 24"/>
          <p:cNvGrpSpPr/>
          <p:nvPr/>
        </p:nvGrpSpPr>
        <p:grpSpPr>
          <a:xfrm>
            <a:off x="6231600" y="102600"/>
            <a:ext cx="1522440" cy="1288080"/>
            <a:chOff x="6231600" y="102600"/>
            <a:chExt cx="1522440" cy="1288080"/>
          </a:xfrm>
        </p:grpSpPr>
        <p:sp>
          <p:nvSpPr>
            <p:cNvPr id="831" name="CustomShape 25"/>
            <p:cNvSpPr/>
            <p:nvPr/>
          </p:nvSpPr>
          <p:spPr>
            <a:xfrm>
              <a:off x="7181280" y="610560"/>
              <a:ext cx="254160" cy="254160"/>
            </a:xfrm>
            <a:prstGeom prst="ellipse">
              <a:avLst/>
            </a:prstGeom>
            <a:solidFill>
              <a:srgbClr val="00ACC3">
                <a:alpha val="87000"/>
              </a:srgbClr>
            </a:solidFill>
            <a:ln>
              <a:noFill/>
            </a:ln>
          </p:spPr>
          <p:style>
            <a:lnRef idx="0">
              <a:scrgbClr r="0" g="0" b="0"/>
            </a:lnRef>
            <a:fillRef idx="0">
              <a:scrgbClr r="0" g="0" b="0"/>
            </a:fillRef>
            <a:effectRef idx="0">
              <a:scrgbClr r="0" g="0" b="0"/>
            </a:effectRef>
            <a:fontRef idx="minor"/>
          </p:style>
        </p:sp>
        <p:sp>
          <p:nvSpPr>
            <p:cNvPr id="832" name="CustomShape 26"/>
            <p:cNvSpPr/>
            <p:nvPr/>
          </p:nvSpPr>
          <p:spPr>
            <a:xfrm>
              <a:off x="6644160" y="280800"/>
              <a:ext cx="1109880" cy="110988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33" name="CustomShape 27"/>
            <p:cNvSpPr/>
            <p:nvPr/>
          </p:nvSpPr>
          <p:spPr>
            <a:xfrm>
              <a:off x="6231600" y="102600"/>
              <a:ext cx="908640" cy="908640"/>
            </a:xfrm>
            <a:prstGeom prst="ellipse">
              <a:avLst/>
            </a:prstGeom>
            <a:solidFill>
              <a:srgbClr val="00C5D4">
                <a:alpha val="87000"/>
              </a:srgbClr>
            </a:solidFill>
            <a:ln>
              <a:noFill/>
            </a:ln>
          </p:spPr>
          <p:style>
            <a:lnRef idx="0">
              <a:scrgbClr r="0" g="0" b="0"/>
            </a:lnRef>
            <a:fillRef idx="0">
              <a:scrgbClr r="0" g="0" b="0"/>
            </a:fillRef>
            <a:effectRef idx="0">
              <a:scrgbClr r="0" g="0" b="0"/>
            </a:effectRef>
            <a:fontRef idx="minor"/>
          </p:style>
        </p:sp>
      </p:grpSp>
      <p:grpSp>
        <p:nvGrpSpPr>
          <p:cNvPr id="834" name="Group 28"/>
          <p:cNvGrpSpPr/>
          <p:nvPr/>
        </p:nvGrpSpPr>
        <p:grpSpPr>
          <a:xfrm>
            <a:off x="5930640" y="5542200"/>
            <a:ext cx="1295280" cy="1095840"/>
            <a:chOff x="5930640" y="5542200"/>
            <a:chExt cx="1295280" cy="1095840"/>
          </a:xfrm>
        </p:grpSpPr>
        <p:sp>
          <p:nvSpPr>
            <p:cNvPr id="835" name="CustomShape 29"/>
            <p:cNvSpPr/>
            <p:nvPr/>
          </p:nvSpPr>
          <p:spPr>
            <a:xfrm>
              <a:off x="6738480" y="5974200"/>
              <a:ext cx="216360" cy="216360"/>
            </a:xfrm>
            <a:prstGeom prst="ellipse">
              <a:avLst/>
            </a:prstGeom>
            <a:solidFill>
              <a:srgbClr val="00ACC3">
                <a:alpha val="87000"/>
              </a:srgbClr>
            </a:solidFill>
            <a:ln>
              <a:noFill/>
            </a:ln>
          </p:spPr>
          <p:style>
            <a:lnRef idx="0">
              <a:scrgbClr r="0" g="0" b="0"/>
            </a:lnRef>
            <a:fillRef idx="0">
              <a:scrgbClr r="0" g="0" b="0"/>
            </a:fillRef>
            <a:effectRef idx="0">
              <a:scrgbClr r="0" g="0" b="0"/>
            </a:effectRef>
            <a:fontRef idx="minor"/>
          </p:style>
        </p:sp>
        <p:sp>
          <p:nvSpPr>
            <p:cNvPr id="836" name="CustomShape 30"/>
            <p:cNvSpPr/>
            <p:nvPr/>
          </p:nvSpPr>
          <p:spPr>
            <a:xfrm>
              <a:off x="6281640" y="5693760"/>
              <a:ext cx="944280" cy="94428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37" name="CustomShape 31"/>
            <p:cNvSpPr/>
            <p:nvPr/>
          </p:nvSpPr>
          <p:spPr>
            <a:xfrm>
              <a:off x="5930640" y="5542200"/>
              <a:ext cx="772920" cy="772920"/>
            </a:xfrm>
            <a:prstGeom prst="ellipse">
              <a:avLst/>
            </a:prstGeom>
            <a:solidFill>
              <a:srgbClr val="00C5D4">
                <a:alpha val="87000"/>
              </a:srgbClr>
            </a:solidFill>
            <a:ln>
              <a:noFill/>
            </a:ln>
          </p:spPr>
          <p:style>
            <a:lnRef idx="0">
              <a:scrgbClr r="0" g="0" b="0"/>
            </a:lnRef>
            <a:fillRef idx="0">
              <a:scrgbClr r="0" g="0" b="0"/>
            </a:fillRef>
            <a:effectRef idx="0">
              <a:scrgbClr r="0" g="0" b="0"/>
            </a:effectRef>
            <a:fontRef idx="minor"/>
          </p:style>
        </p:sp>
      </p:grpSp>
      <p:grpSp>
        <p:nvGrpSpPr>
          <p:cNvPr id="838" name="Group 32"/>
          <p:cNvGrpSpPr/>
          <p:nvPr/>
        </p:nvGrpSpPr>
        <p:grpSpPr>
          <a:xfrm>
            <a:off x="9009720" y="5629320"/>
            <a:ext cx="888840" cy="752040"/>
            <a:chOff x="9009720" y="5629320"/>
            <a:chExt cx="888840" cy="752040"/>
          </a:xfrm>
        </p:grpSpPr>
        <p:sp>
          <p:nvSpPr>
            <p:cNvPr id="839" name="CustomShape 33"/>
            <p:cNvSpPr/>
            <p:nvPr/>
          </p:nvSpPr>
          <p:spPr>
            <a:xfrm>
              <a:off x="9564120" y="5925600"/>
              <a:ext cx="148320" cy="148320"/>
            </a:xfrm>
            <a:prstGeom prst="ellipse">
              <a:avLst/>
            </a:prstGeom>
            <a:solidFill>
              <a:srgbClr val="FF275E">
                <a:alpha val="87000"/>
              </a:srgbClr>
            </a:solidFill>
            <a:ln>
              <a:noFill/>
            </a:ln>
          </p:spPr>
          <p:style>
            <a:lnRef idx="0">
              <a:scrgbClr r="0" g="0" b="0"/>
            </a:lnRef>
            <a:fillRef idx="0">
              <a:scrgbClr r="0" g="0" b="0"/>
            </a:fillRef>
            <a:effectRef idx="0">
              <a:scrgbClr r="0" g="0" b="0"/>
            </a:effectRef>
            <a:fontRef idx="minor"/>
          </p:style>
        </p:sp>
        <p:sp>
          <p:nvSpPr>
            <p:cNvPr id="840" name="CustomShape 34"/>
            <p:cNvSpPr/>
            <p:nvPr/>
          </p:nvSpPr>
          <p:spPr>
            <a:xfrm>
              <a:off x="9250560" y="573336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41" name="CustomShape 35"/>
            <p:cNvSpPr/>
            <p:nvPr/>
          </p:nvSpPr>
          <p:spPr>
            <a:xfrm>
              <a:off x="9009720" y="5629320"/>
              <a:ext cx="530280" cy="530280"/>
            </a:xfrm>
            <a:prstGeom prst="ellipse">
              <a:avLst/>
            </a:prstGeom>
            <a:solidFill>
              <a:srgbClr val="9C2871">
                <a:alpha val="87000"/>
              </a:srgbClr>
            </a:solidFill>
            <a:ln>
              <a:noFill/>
            </a:ln>
          </p:spPr>
          <p:style>
            <a:lnRef idx="0">
              <a:scrgbClr r="0" g="0" b="0"/>
            </a:lnRef>
            <a:fillRef idx="0">
              <a:scrgbClr r="0" g="0" b="0"/>
            </a:fillRef>
            <a:effectRef idx="0">
              <a:scrgbClr r="0" g="0" b="0"/>
            </a:effectRef>
            <a:fontRef idx="minor"/>
          </p:style>
        </p:sp>
      </p:grpSp>
      <p:grpSp>
        <p:nvGrpSpPr>
          <p:cNvPr id="842" name="Group 36"/>
          <p:cNvGrpSpPr/>
          <p:nvPr/>
        </p:nvGrpSpPr>
        <p:grpSpPr>
          <a:xfrm>
            <a:off x="3139920" y="510120"/>
            <a:ext cx="888840" cy="751680"/>
            <a:chOff x="3139920" y="510120"/>
            <a:chExt cx="888840" cy="751680"/>
          </a:xfrm>
        </p:grpSpPr>
        <p:sp>
          <p:nvSpPr>
            <p:cNvPr id="843" name="CustomShape 37"/>
            <p:cNvSpPr/>
            <p:nvPr/>
          </p:nvSpPr>
          <p:spPr>
            <a:xfrm>
              <a:off x="3694320" y="806400"/>
              <a:ext cx="148320" cy="148320"/>
            </a:xfrm>
            <a:prstGeom prst="ellipse">
              <a:avLst/>
            </a:prstGeom>
            <a:solidFill>
              <a:srgbClr val="FF275E">
                <a:alpha val="87000"/>
              </a:srgbClr>
            </a:solidFill>
            <a:ln>
              <a:noFill/>
            </a:ln>
          </p:spPr>
          <p:style>
            <a:lnRef idx="0">
              <a:scrgbClr r="0" g="0" b="0"/>
            </a:lnRef>
            <a:fillRef idx="0">
              <a:scrgbClr r="0" g="0" b="0"/>
            </a:fillRef>
            <a:effectRef idx="0">
              <a:scrgbClr r="0" g="0" b="0"/>
            </a:effectRef>
            <a:fontRef idx="minor"/>
          </p:style>
        </p:sp>
        <p:sp>
          <p:nvSpPr>
            <p:cNvPr id="844" name="CustomShape 38"/>
            <p:cNvSpPr/>
            <p:nvPr/>
          </p:nvSpPr>
          <p:spPr>
            <a:xfrm>
              <a:off x="3380760" y="613800"/>
              <a:ext cx="648000" cy="648000"/>
            </a:xfrm>
            <a:prstGeom prst="ellipse">
              <a:avLst/>
            </a:prstGeom>
            <a:noFill/>
            <a:ln w="9360">
              <a:solidFill>
                <a:srgbClr val="FFC000"/>
              </a:solidFill>
              <a:custDash>
                <a:ds d="500000" sp="400000"/>
              </a:custDash>
              <a:round/>
            </a:ln>
          </p:spPr>
          <p:style>
            <a:lnRef idx="0">
              <a:scrgbClr r="0" g="0" b="0"/>
            </a:lnRef>
            <a:fillRef idx="0">
              <a:scrgbClr r="0" g="0" b="0"/>
            </a:fillRef>
            <a:effectRef idx="0">
              <a:scrgbClr r="0" g="0" b="0"/>
            </a:effectRef>
            <a:fontRef idx="minor"/>
          </p:style>
        </p:sp>
        <p:sp>
          <p:nvSpPr>
            <p:cNvPr id="845" name="CustomShape 39"/>
            <p:cNvSpPr/>
            <p:nvPr/>
          </p:nvSpPr>
          <p:spPr>
            <a:xfrm>
              <a:off x="3139920" y="510120"/>
              <a:ext cx="530280" cy="530280"/>
            </a:xfrm>
            <a:prstGeom prst="ellipse">
              <a:avLst/>
            </a:prstGeom>
            <a:solidFill>
              <a:srgbClr val="9C2871">
                <a:alpha val="87000"/>
              </a:srgbClr>
            </a:solidFill>
            <a:ln>
              <a:noFill/>
            </a:ln>
          </p:spPr>
          <p:style>
            <a:lnRef idx="0">
              <a:scrgbClr r="0" g="0" b="0"/>
            </a:lnRef>
            <a:fillRef idx="0">
              <a:scrgbClr r="0" g="0" b="0"/>
            </a:fillRef>
            <a:effectRef idx="0">
              <a:scrgbClr r="0" g="0" b="0"/>
            </a:effectRef>
            <a:fontRef idx="minor"/>
          </p:style>
        </p:sp>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sch.gr/paidikiprostasia/"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icongreece/" TargetMode="External"/><Relationship Id="rId2" Type="http://schemas.openxmlformats.org/officeDocument/2006/relationships/hyperlink" Target="https://icongreece.gr/" TargetMode="External"/><Relationship Id="rId1" Type="http://schemas.openxmlformats.org/officeDocument/2006/relationships/slideLayout" Target="../slideLayouts/slideLayout49.xml"/><Relationship Id="rId4" Type="http://schemas.openxmlformats.org/officeDocument/2006/relationships/hyperlink" Target="https://www.instagram.com/icon.gree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CustomShape 1"/>
          <p:cNvSpPr/>
          <p:nvPr/>
        </p:nvSpPr>
        <p:spPr>
          <a:xfrm>
            <a:off x="1775520" y="836712"/>
            <a:ext cx="2448272" cy="223224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tIns="91440" bIns="91440" anchor="ctr"/>
          <a:lstStyle/>
          <a:p>
            <a:pPr algn="ctr">
              <a:lnSpc>
                <a:spcPct val="90000"/>
              </a:lnSpc>
            </a:pPr>
            <a:r>
              <a:rPr lang="en-US" sz="4800" b="0" strike="noStrike" spc="-1" dirty="0" smtClean="0">
                <a:solidFill>
                  <a:srgbClr val="FF0000"/>
                </a:solidFill>
                <a:latin typeface="Arial"/>
              </a:rPr>
              <a:t>ICON Greece</a:t>
            </a:r>
            <a:endParaRPr lang="el-GR" sz="4800" b="0" strike="noStrike" spc="-1" dirty="0">
              <a:solidFill>
                <a:srgbClr val="FF0000"/>
              </a:solidFill>
              <a:latin typeface="Arial"/>
            </a:endParaRPr>
          </a:p>
        </p:txBody>
      </p:sp>
      <p:sp>
        <p:nvSpPr>
          <p:cNvPr id="3" name="CustomShape 1"/>
          <p:cNvSpPr/>
          <p:nvPr/>
        </p:nvSpPr>
        <p:spPr>
          <a:xfrm>
            <a:off x="4367808" y="1412776"/>
            <a:ext cx="3672408" cy="288032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tIns="91440" bIns="91440" anchor="ctr"/>
          <a:lstStyle/>
          <a:p>
            <a:endParaRPr lang="en-GB" sz="3600" b="1" smtClean="0"/>
          </a:p>
          <a:p>
            <a:r>
              <a:rPr lang="en-GB" sz="3600" b="1" smtClean="0"/>
              <a:t>Colegio</a:t>
            </a:r>
            <a:r>
              <a:rPr lang="en-GB" sz="3600" b="1" dirty="0" smtClean="0"/>
              <a:t> </a:t>
            </a:r>
            <a:r>
              <a:rPr lang="en-GB" sz="3600" b="1" dirty="0" err="1" smtClean="0"/>
              <a:t>Concertado</a:t>
            </a:r>
            <a:r>
              <a:rPr lang="en-GB" sz="3600" b="1" dirty="0" smtClean="0"/>
              <a:t> </a:t>
            </a:r>
            <a:r>
              <a:rPr lang="en-GB" sz="3600" b="1" dirty="0" err="1" smtClean="0"/>
              <a:t>Bilingüe</a:t>
            </a:r>
            <a:r>
              <a:rPr lang="en-GB" sz="3600" b="1" dirty="0" smtClean="0"/>
              <a:t> Leonardo </a:t>
            </a:r>
            <a:r>
              <a:rPr lang="en-GB" sz="3600" b="1" dirty="0" err="1" smtClean="0"/>
              <a:t>Da</a:t>
            </a:r>
            <a:r>
              <a:rPr lang="en-GB" sz="3600" b="1" dirty="0" smtClean="0"/>
              <a:t> </a:t>
            </a:r>
            <a:r>
              <a:rPr lang="en-GB" sz="3600" b="1" dirty="0" smtClean="0"/>
              <a:t>Vinci</a:t>
            </a:r>
            <a:r>
              <a:rPr lang="en-GB" sz="3600" b="1" dirty="0" smtClean="0"/>
              <a:t>, </a:t>
            </a:r>
            <a:r>
              <a:rPr lang="en-US" sz="3600" b="1" spc="-1" dirty="0" smtClean="0">
                <a:solidFill>
                  <a:srgbClr val="FF0066"/>
                </a:solidFill>
              </a:rPr>
              <a:t>Murcia</a:t>
            </a:r>
          </a:p>
          <a:p>
            <a:pPr algn="ctr">
              <a:lnSpc>
                <a:spcPct val="90000"/>
              </a:lnSpc>
            </a:pPr>
            <a:endParaRPr lang="el-GR" sz="3600" b="0" strike="noStrike" spc="-1" dirty="0">
              <a:solidFill>
                <a:srgbClr val="FF0000"/>
              </a:solidFill>
              <a:latin typeface="Arial"/>
            </a:endParaRPr>
          </a:p>
        </p:txBody>
      </p:sp>
      <p:sp>
        <p:nvSpPr>
          <p:cNvPr id="4" name="CustomShape 1"/>
          <p:cNvSpPr/>
          <p:nvPr/>
        </p:nvSpPr>
        <p:spPr>
          <a:xfrm>
            <a:off x="5303912" y="4509120"/>
            <a:ext cx="5760640" cy="1584176"/>
          </a:xfrm>
          <a:prstGeom prst="rect">
            <a:avLst/>
          </a:prstGeom>
          <a:ln/>
        </p:spPr>
        <p:style>
          <a:lnRef idx="1">
            <a:schemeClr val="accent1"/>
          </a:lnRef>
          <a:fillRef idx="2">
            <a:schemeClr val="accent1"/>
          </a:fillRef>
          <a:effectRef idx="1">
            <a:schemeClr val="accent1"/>
          </a:effectRef>
          <a:fontRef idx="minor">
            <a:schemeClr val="dk1"/>
          </a:fontRef>
        </p:style>
        <p:txBody>
          <a:bodyPr tIns="91440" bIns="91440" anchor="ctr"/>
          <a:lstStyle/>
          <a:p>
            <a:pPr algn="ctr">
              <a:lnSpc>
                <a:spcPct val="90000"/>
              </a:lnSpc>
            </a:pPr>
            <a:r>
              <a:rPr lang="en-US" sz="2400" b="1" dirty="0" smtClean="0"/>
              <a:t>TPM for KA 201 «Let’s know each other: Strategy for the Equity Inclusion of Roma Students»</a:t>
            </a:r>
            <a:endParaRPr lang="el-GR" sz="2400" b="0" strike="noStrike" spc="-1" dirty="0">
              <a:solidFill>
                <a:srgbClr val="FF0000"/>
              </a:solidFill>
              <a:latin typeface="Arial"/>
            </a:endParaRPr>
          </a:p>
        </p:txBody>
      </p:sp>
    </p:spTree>
  </p:cSld>
  <p:clrMapOvr>
    <a:masterClrMapping/>
  </p:clrMapOvr>
  <p:transition spd="slow">
    <p:cover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31504" y="620688"/>
            <a:ext cx="5112568" cy="1938992"/>
          </a:xfrm>
          <a:prstGeom prst="rect">
            <a:avLst/>
          </a:prstGeom>
          <a:solidFill>
            <a:schemeClr val="accent6">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hr-HR" sz="2400" dirty="0" smtClean="0"/>
              <a:t>ERASMUS + KA 227 Strategic Partnerships 2020-1-EL01-KA227-SCH-094519 Culture heritage and Gamification in Education </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1"/>
          <p:cNvSpPr>
            <a:spLocks noChangeArrowheads="1"/>
          </p:cNvSpPr>
          <p:nvPr/>
        </p:nvSpPr>
        <p:spPr bwMode="auto">
          <a:xfrm>
            <a:off x="6888088" y="1340768"/>
            <a:ext cx="5112568" cy="830997"/>
          </a:xfrm>
          <a:prstGeom prst="rect">
            <a:avLst/>
          </a:prstGeom>
          <a:solidFill>
            <a:schemeClr val="accent6">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Arial" pitchFamily="34" charset="0"/>
                <a:cs typeface="Arial" pitchFamily="34" charset="0"/>
              </a:rPr>
              <a:t>Creation of digital application as a game for cultural heritage</a:t>
            </a:r>
          </a:p>
        </p:txBody>
      </p:sp>
      <p:pic>
        <p:nvPicPr>
          <p:cNvPr id="7" name="6 - Εικόνα" descr="Εικόνα3-460x270.png"/>
          <p:cNvPicPr>
            <a:picLocks noChangeAspect="1"/>
          </p:cNvPicPr>
          <p:nvPr/>
        </p:nvPicPr>
        <p:blipFill>
          <a:blip r:embed="rId2" cstate="print"/>
          <a:stretch>
            <a:fillRect/>
          </a:stretch>
        </p:blipFill>
        <p:spPr>
          <a:xfrm>
            <a:off x="2783632" y="2780928"/>
            <a:ext cx="6011334" cy="3528392"/>
          </a:xfrm>
          <a:prstGeom prst="rect">
            <a:avLst/>
          </a:prstGeom>
        </p:spPr>
      </p:pic>
    </p:spTree>
  </p:cSld>
  <p:clrMapOvr>
    <a:masterClrMapping/>
  </p:clrMapOvr>
  <p:transition spd="med">
    <p:pull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7408" y="980728"/>
            <a:ext cx="5040560" cy="1938992"/>
          </a:xfrm>
          <a:prstGeom prst="rect">
            <a:avLst/>
          </a:prstGeom>
          <a:solidFill>
            <a:schemeClr val="accent4">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hr-HR" sz="2400" dirty="0" smtClean="0"/>
              <a:t>ERASMUS + KA 201 Strategic Partnerships 2020-1-NO01-KA201-076430 Inclusion Team for ICT and Special Education</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1"/>
          <p:cNvSpPr>
            <a:spLocks noChangeArrowheads="1"/>
          </p:cNvSpPr>
          <p:nvPr/>
        </p:nvSpPr>
        <p:spPr bwMode="auto">
          <a:xfrm>
            <a:off x="767408" y="3501008"/>
            <a:ext cx="5184576" cy="2308324"/>
          </a:xfrm>
          <a:prstGeom prst="rect">
            <a:avLst/>
          </a:prstGeom>
          <a:solidFill>
            <a:srgbClr val="FF66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hr-HR" sz="2400" dirty="0" smtClean="0"/>
              <a:t>ERASMUS + KA 201 Strategic Partnerships 2020-1-EL01-KA201-078810 Let’s know each other: Strategy for the Equity Inclusion of Roma Students </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1"/>
          <p:cNvSpPr>
            <a:spLocks noChangeArrowheads="1"/>
          </p:cNvSpPr>
          <p:nvPr/>
        </p:nvSpPr>
        <p:spPr bwMode="auto">
          <a:xfrm>
            <a:off x="6096000" y="1309410"/>
            <a:ext cx="5040560" cy="1569660"/>
          </a:xfrm>
          <a:prstGeom prst="rect">
            <a:avLst/>
          </a:prstGeom>
          <a:solidFill>
            <a:schemeClr val="accent4">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Arial" pitchFamily="34" charset="0"/>
                <a:cs typeface="Arial" pitchFamily="34" charset="0"/>
              </a:rPr>
              <a:t>Creation of Guide for IT for students / adults with special needs so that they follow the digital culture of our times</a:t>
            </a:r>
          </a:p>
        </p:txBody>
      </p:sp>
      <p:sp>
        <p:nvSpPr>
          <p:cNvPr id="7" name="Rectangle 1"/>
          <p:cNvSpPr>
            <a:spLocks noChangeArrowheads="1"/>
          </p:cNvSpPr>
          <p:nvPr/>
        </p:nvSpPr>
        <p:spPr bwMode="auto">
          <a:xfrm>
            <a:off x="6096000" y="3870340"/>
            <a:ext cx="5184576" cy="1569660"/>
          </a:xfrm>
          <a:prstGeom prst="rect">
            <a:avLst/>
          </a:prstGeom>
          <a:solidFill>
            <a:srgbClr val="FFCC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en-US" sz="2400" dirty="0" smtClean="0"/>
              <a:t>Support for Roma families and students in education and society</a:t>
            </a:r>
          </a:p>
          <a:p>
            <a:pPr lvl="0" algn="just" fontAlgn="base">
              <a:spcBef>
                <a:spcPct val="0"/>
              </a:spcBef>
              <a:spcAft>
                <a:spcPct val="0"/>
              </a:spcAf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07568" y="476672"/>
            <a:ext cx="273630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National projects</a:t>
            </a:r>
          </a:p>
        </p:txBody>
      </p:sp>
      <p:sp>
        <p:nvSpPr>
          <p:cNvPr id="3" name="Rectangle 1"/>
          <p:cNvSpPr>
            <a:spLocks noChangeArrowheads="1"/>
          </p:cNvSpPr>
          <p:nvPr/>
        </p:nvSpPr>
        <p:spPr bwMode="auto">
          <a:xfrm>
            <a:off x="767408" y="1556792"/>
            <a:ext cx="9217024" cy="1200329"/>
          </a:xfrm>
          <a:prstGeom prst="rect">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smtClean="0"/>
              <a:t>Hellenic Hope </a:t>
            </a:r>
            <a:r>
              <a:rPr lang="en-US" sz="2400" b="1" dirty="0" smtClean="0"/>
              <a:t>“Training of teachers on children’s rights” </a:t>
            </a:r>
          </a:p>
          <a:p>
            <a:pPr lvl="0" algn="just" fontAlgn="base">
              <a:spcBef>
                <a:spcPct val="0"/>
              </a:spcBef>
              <a:spcAft>
                <a:spcPct val="0"/>
              </a:spcAft>
            </a:pPr>
            <a:r>
              <a:rPr lang="en-US" sz="2400" dirty="0" smtClean="0">
                <a:hlinkClick r:id="rId2"/>
              </a:rPr>
              <a:t>https://blogs.sch.gr/paidikiprostasia/</a:t>
            </a:r>
            <a:r>
              <a:rPr lang="en-US" sz="2400" dirty="0" smtClean="0"/>
              <a:t> </a:t>
            </a:r>
          </a:p>
          <a:p>
            <a:pPr lvl="0" algn="just" fontAlgn="base">
              <a:spcBef>
                <a:spcPct val="0"/>
              </a:spcBef>
              <a:spcAft>
                <a:spcPct val="0"/>
              </a:spcAft>
            </a:pPr>
            <a:r>
              <a:rPr lang="en-US" sz="2400" dirty="0" smtClean="0"/>
              <a:t>Educational material, interactive exercises, teaching scenarios</a:t>
            </a:r>
          </a:p>
        </p:txBody>
      </p:sp>
      <p:pic>
        <p:nvPicPr>
          <p:cNvPr id="7" name="6 - Εικόνα" descr="Εικόνα1.png"/>
          <p:cNvPicPr>
            <a:picLocks noChangeAspect="1"/>
          </p:cNvPicPr>
          <p:nvPr/>
        </p:nvPicPr>
        <p:blipFill>
          <a:blip r:embed="rId3" cstate="print"/>
          <a:stretch>
            <a:fillRect/>
          </a:stretch>
        </p:blipFill>
        <p:spPr>
          <a:xfrm>
            <a:off x="2639616" y="2924944"/>
            <a:ext cx="5546599" cy="37405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35360" y="1622120"/>
            <a:ext cx="5472608" cy="2677656"/>
          </a:xfrm>
          <a:prstGeom prst="rect">
            <a:avLst/>
          </a:prstGeom>
          <a:solidFill>
            <a:srgbClr val="FF00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smtClean="0"/>
              <a:t>Active Citizens Fund </a:t>
            </a:r>
            <a:r>
              <a:rPr lang="en-US" sz="2400" b="1" dirty="0" smtClean="0"/>
              <a:t>“Workshop for the promotion of gender equality and the fight against gender-based violence and pedagogical interventions in the classroom”</a:t>
            </a:r>
          </a:p>
          <a:p>
            <a:pPr lvl="0" algn="just" fontAlgn="base">
              <a:spcBef>
                <a:spcPct val="0"/>
              </a:spcBef>
              <a:spcAft>
                <a:spcPct val="0"/>
              </a:spcAft>
            </a:pPr>
            <a:r>
              <a:rPr lang="en-US" sz="2400" dirty="0" smtClean="0"/>
              <a:t>Teacher training and educational material </a:t>
            </a:r>
          </a:p>
        </p:txBody>
      </p:sp>
      <p:sp>
        <p:nvSpPr>
          <p:cNvPr id="6" name="Rectangle 1"/>
          <p:cNvSpPr>
            <a:spLocks noChangeArrowheads="1"/>
          </p:cNvSpPr>
          <p:nvPr/>
        </p:nvSpPr>
        <p:spPr bwMode="auto">
          <a:xfrm>
            <a:off x="911424" y="4869160"/>
            <a:ext cx="5040560" cy="1200329"/>
          </a:xfrm>
          <a:prstGeom prst="rect">
            <a:avLst/>
          </a:prstGeom>
          <a:solidFill>
            <a:srgbClr val="00FF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err="1" smtClean="0"/>
              <a:t>Bodossaki</a:t>
            </a:r>
            <a:r>
              <a:rPr lang="en-US" sz="2400" dirty="0" smtClean="0"/>
              <a:t> foundation </a:t>
            </a:r>
            <a:r>
              <a:rPr lang="en-US" sz="2400" b="1" dirty="0" smtClean="0"/>
              <a:t>“Support for vulnerable groups and families”</a:t>
            </a:r>
          </a:p>
          <a:p>
            <a:pPr lvl="0" algn="just" fontAlgn="base">
              <a:spcBef>
                <a:spcPct val="0"/>
              </a:spcBef>
              <a:spcAft>
                <a:spcPct val="0"/>
              </a:spcAft>
            </a:pPr>
            <a:r>
              <a:rPr lang="en-US" sz="2400" dirty="0" smtClean="0"/>
              <a:t>Workshops and meetings</a:t>
            </a:r>
          </a:p>
        </p:txBody>
      </p:sp>
      <p:pic>
        <p:nvPicPr>
          <p:cNvPr id="7" name="6 - Εικόνα" descr="Εικόνα2.png"/>
          <p:cNvPicPr>
            <a:picLocks noChangeAspect="1"/>
          </p:cNvPicPr>
          <p:nvPr/>
        </p:nvPicPr>
        <p:blipFill>
          <a:blip r:embed="rId2" cstate="print"/>
          <a:stretch>
            <a:fillRect/>
          </a:stretch>
        </p:blipFill>
        <p:spPr>
          <a:xfrm rot="153475">
            <a:off x="6600056" y="332655"/>
            <a:ext cx="4320480" cy="61044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95600" y="1772816"/>
            <a:ext cx="6552728" cy="3416320"/>
          </a:xfrm>
          <a:prstGeom prst="rect">
            <a:avLst/>
          </a:prstGeom>
          <a:solidFill>
            <a:srgbClr val="FFCC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Website</a:t>
            </a:r>
          </a:p>
          <a:p>
            <a:pPr lvl="0" algn="just" fontAlgn="base">
              <a:spcBef>
                <a:spcPct val="0"/>
              </a:spcBef>
              <a:spcAft>
                <a:spcPct val="0"/>
              </a:spcAft>
            </a:pPr>
            <a:r>
              <a:rPr lang="en-US" sz="2400" b="1" dirty="0" smtClean="0">
                <a:solidFill>
                  <a:schemeClr val="tx1"/>
                </a:solidFill>
                <a:latin typeface="Arial" pitchFamily="34" charset="0"/>
                <a:cs typeface="Arial" pitchFamily="34" charset="0"/>
                <a:hlinkClick r:id="rId2"/>
              </a:rPr>
              <a:t>https://icongreece.gr/</a:t>
            </a:r>
            <a:r>
              <a:rPr lang="en-US" sz="2400" b="1" dirty="0" smtClean="0">
                <a:solidFill>
                  <a:schemeClr val="tx1"/>
                </a:solidFill>
                <a:latin typeface="Arial" pitchFamily="34" charset="0"/>
                <a:cs typeface="Arial" pitchFamily="34" charset="0"/>
              </a:rPr>
              <a:t> </a:t>
            </a:r>
          </a:p>
          <a:p>
            <a:pPr lvl="0" algn="just" fontAlgn="base">
              <a:spcBef>
                <a:spcPct val="0"/>
              </a:spcBef>
              <a:spcAft>
                <a:spcPct val="0"/>
              </a:spcAf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en-US" sz="2400" b="1" dirty="0" err="1" smtClean="0">
                <a:solidFill>
                  <a:schemeClr val="tx1"/>
                </a:solidFill>
                <a:latin typeface="Arial" pitchFamily="34" charset="0"/>
                <a:cs typeface="Arial" pitchFamily="34" charset="0"/>
              </a:rPr>
              <a:t>Facebook</a:t>
            </a: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en-US" sz="2400" b="1" dirty="0" smtClean="0">
                <a:solidFill>
                  <a:schemeClr val="tx1"/>
                </a:solidFill>
                <a:latin typeface="Arial" pitchFamily="34" charset="0"/>
                <a:cs typeface="Arial" pitchFamily="34" charset="0"/>
                <a:hlinkClick r:id="rId3"/>
              </a:rPr>
              <a:t>https://www.facebook.com/icongreece/</a:t>
            </a:r>
            <a:r>
              <a:rPr lang="en-US" sz="2400" b="1" dirty="0" smtClean="0">
                <a:solidFill>
                  <a:schemeClr val="tx1"/>
                </a:solidFill>
                <a:latin typeface="Arial" pitchFamily="34" charset="0"/>
                <a:cs typeface="Arial" pitchFamily="34" charset="0"/>
              </a:rPr>
              <a:t> </a:t>
            </a:r>
          </a:p>
          <a:p>
            <a:pPr lvl="0" algn="just" fontAlgn="base">
              <a:spcBef>
                <a:spcPct val="0"/>
              </a:spcBef>
              <a:spcAft>
                <a:spcPct val="0"/>
              </a:spcAft>
            </a:pP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en-US" sz="2400" b="1" dirty="0" err="1" smtClean="0">
                <a:solidFill>
                  <a:schemeClr val="tx1"/>
                </a:solidFill>
                <a:latin typeface="Arial" pitchFamily="34" charset="0"/>
                <a:cs typeface="Arial" pitchFamily="34" charset="0"/>
              </a:rPr>
              <a:t>Instagram</a:t>
            </a:r>
            <a:endParaRPr lang="en-US" sz="2400" b="1" dirty="0" smtClean="0">
              <a:solidFill>
                <a:schemeClr val="tx1"/>
              </a:solidFill>
              <a:latin typeface="Arial" pitchFamily="34" charset="0"/>
              <a:cs typeface="Arial" pitchFamily="34" charset="0"/>
            </a:endParaRPr>
          </a:p>
          <a:p>
            <a:pPr lvl="0" algn="just" fontAlgn="base">
              <a:spcBef>
                <a:spcPct val="0"/>
              </a:spcBef>
              <a:spcAft>
                <a:spcPct val="0"/>
              </a:spcAft>
            </a:pPr>
            <a:r>
              <a:rPr lang="en-US" sz="2400" b="1" dirty="0" smtClean="0">
                <a:solidFill>
                  <a:schemeClr val="tx1"/>
                </a:solidFill>
                <a:latin typeface="Arial" pitchFamily="34" charset="0"/>
                <a:cs typeface="Arial" pitchFamily="34" charset="0"/>
                <a:hlinkClick r:id="rId4"/>
              </a:rPr>
              <a:t>https://www.instagram.com/icon.greece/</a:t>
            </a:r>
            <a:r>
              <a:rPr lang="en-US" sz="2400" b="1" dirty="0" smtClean="0">
                <a:solidFill>
                  <a:schemeClr val="tx1"/>
                </a:solidFill>
                <a:latin typeface="Arial" pitchFamily="34" charset="0"/>
                <a:cs typeface="Arial" pitchFamily="34" charset="0"/>
              </a:rPr>
              <a:t> </a:t>
            </a:r>
          </a:p>
          <a:p>
            <a:pPr lvl="0" algn="just" fontAlgn="base">
              <a:spcBef>
                <a:spcPct val="0"/>
              </a:spcBef>
              <a:spcAft>
                <a:spcPct val="0"/>
              </a:spcAft>
            </a:pPr>
            <a:r>
              <a:rPr lang="en-US" sz="2400" b="1" dirty="0" smtClean="0">
                <a:solidFill>
                  <a:schemeClr val="tx1"/>
                </a:solidFill>
                <a:latin typeface="Arial"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2423592" y="692696"/>
            <a:ext cx="6984776" cy="2016224"/>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tIns="91440" bIns="91440" anchor="ctr"/>
          <a:lstStyle/>
          <a:p>
            <a:pPr algn="ctr">
              <a:lnSpc>
                <a:spcPct val="90000"/>
              </a:lnSpc>
            </a:pPr>
            <a:r>
              <a:rPr lang="en-US" sz="4800" b="1" strike="noStrike" spc="-1" dirty="0" smtClean="0">
                <a:solidFill>
                  <a:srgbClr val="7030A0"/>
                </a:solidFill>
                <a:latin typeface="Arial"/>
              </a:rPr>
              <a:t>I.CO.N</a:t>
            </a:r>
          </a:p>
          <a:p>
            <a:pPr algn="ctr">
              <a:lnSpc>
                <a:spcPct val="90000"/>
              </a:lnSpc>
            </a:pPr>
            <a:r>
              <a:rPr lang="en-US" sz="4800" b="1" strike="noStrike" spc="-1" dirty="0" smtClean="0">
                <a:solidFill>
                  <a:srgbClr val="7030A0"/>
                </a:solidFill>
                <a:latin typeface="Arial"/>
              </a:rPr>
              <a:t>I</a:t>
            </a:r>
            <a:r>
              <a:rPr lang="en-US" sz="4800" b="0" strike="noStrike" spc="-1" dirty="0" smtClean="0">
                <a:solidFill>
                  <a:srgbClr val="FF0000"/>
                </a:solidFill>
                <a:latin typeface="Arial"/>
              </a:rPr>
              <a:t>nclusion in </a:t>
            </a:r>
            <a:r>
              <a:rPr lang="en-US" sz="4800" b="1" strike="noStrike" spc="-1" dirty="0" err="1" smtClean="0">
                <a:solidFill>
                  <a:srgbClr val="7030A0"/>
                </a:solidFill>
                <a:latin typeface="Arial"/>
              </a:rPr>
              <a:t>CO</a:t>
            </a:r>
            <a:r>
              <a:rPr lang="en-US" sz="4800" b="0" strike="noStrike" spc="-1" dirty="0" err="1" smtClean="0">
                <a:solidFill>
                  <a:srgbClr val="FF0000"/>
                </a:solidFill>
                <a:latin typeface="Arial"/>
              </a:rPr>
              <a:t>mmu</a:t>
            </a:r>
            <a:r>
              <a:rPr lang="en-US" sz="4800" b="1" strike="noStrike" spc="-1" dirty="0" err="1" smtClean="0">
                <a:solidFill>
                  <a:srgbClr val="7030A0"/>
                </a:solidFill>
                <a:latin typeface="Arial"/>
              </a:rPr>
              <a:t>N</a:t>
            </a:r>
            <a:r>
              <a:rPr lang="en-US" sz="4800" spc="-1" dirty="0" err="1" smtClean="0">
                <a:solidFill>
                  <a:srgbClr val="FF0000"/>
                </a:solidFill>
                <a:latin typeface="Arial"/>
              </a:rPr>
              <a:t>ity</a:t>
            </a:r>
            <a:endParaRPr lang="el-GR" sz="4800" b="0" strike="noStrike" spc="-1" dirty="0">
              <a:solidFill>
                <a:srgbClr val="FF0000"/>
              </a:solidFill>
              <a:latin typeface="Arial"/>
            </a:endParaRPr>
          </a:p>
        </p:txBody>
      </p:sp>
      <p:pic>
        <p:nvPicPr>
          <p:cNvPr id="1027" name="Picture 3" descr="C:\Users\user\Desktop\STELLA 2021\1 ICON\logo archive\logo2.jpg"/>
          <p:cNvPicPr>
            <a:picLocks noChangeAspect="1" noChangeArrowheads="1"/>
          </p:cNvPicPr>
          <p:nvPr/>
        </p:nvPicPr>
        <p:blipFill>
          <a:blip r:embed="rId2" cstate="print"/>
          <a:srcRect/>
          <a:stretch>
            <a:fillRect/>
          </a:stretch>
        </p:blipFill>
        <p:spPr bwMode="auto">
          <a:xfrm rot="20786514">
            <a:off x="565911" y="2147384"/>
            <a:ext cx="2232248" cy="2232248"/>
          </a:xfrm>
          <a:prstGeom prst="rect">
            <a:avLst/>
          </a:prstGeom>
          <a:noFill/>
        </p:spPr>
      </p:pic>
      <p:sp>
        <p:nvSpPr>
          <p:cNvPr id="7" name="CustomShape 1"/>
          <p:cNvSpPr/>
          <p:nvPr/>
        </p:nvSpPr>
        <p:spPr>
          <a:xfrm>
            <a:off x="3143672" y="2852936"/>
            <a:ext cx="6984776" cy="187220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tIns="91440" bIns="91440" anchor="ctr"/>
          <a:lstStyle/>
          <a:p>
            <a:pPr algn="ctr">
              <a:lnSpc>
                <a:spcPct val="90000"/>
              </a:lnSpc>
            </a:pPr>
            <a:r>
              <a:rPr lang="en-US" sz="4800" b="1" strike="noStrike" spc="-1" dirty="0" smtClean="0">
                <a:solidFill>
                  <a:srgbClr val="7030A0"/>
                </a:solidFill>
                <a:latin typeface="Arial"/>
              </a:rPr>
              <a:t>I.CO.N</a:t>
            </a:r>
          </a:p>
          <a:p>
            <a:pPr algn="ctr">
              <a:lnSpc>
                <a:spcPct val="90000"/>
              </a:lnSpc>
            </a:pPr>
            <a:r>
              <a:rPr lang="en-US" sz="4800" b="1" strike="noStrike" spc="-1" dirty="0" smtClean="0">
                <a:solidFill>
                  <a:srgbClr val="FF0066"/>
                </a:solidFill>
                <a:latin typeface="Arial"/>
              </a:rPr>
              <a:t>Image</a:t>
            </a:r>
            <a:r>
              <a:rPr lang="en-US" sz="4800" strike="noStrike" spc="-1" dirty="0" smtClean="0">
                <a:solidFill>
                  <a:srgbClr val="FF0066"/>
                </a:solidFill>
                <a:latin typeface="Arial"/>
              </a:rPr>
              <a:t> in Greek</a:t>
            </a:r>
            <a:endParaRPr lang="el-GR" sz="4800" strike="noStrike" spc="-1" dirty="0">
              <a:solidFill>
                <a:srgbClr val="FF0066"/>
              </a:solidFill>
              <a:latin typeface="Arial"/>
            </a:endParaRPr>
          </a:p>
        </p:txBody>
      </p:sp>
      <p:sp>
        <p:nvSpPr>
          <p:cNvPr id="25601" name="Rectangle 1"/>
          <p:cNvSpPr>
            <a:spLocks noChangeArrowheads="1"/>
          </p:cNvSpPr>
          <p:nvPr/>
        </p:nvSpPr>
        <p:spPr bwMode="auto">
          <a:xfrm>
            <a:off x="1127448" y="4797152"/>
            <a:ext cx="10009112" cy="156966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Arial" pitchFamily="34" charset="0"/>
              <a:buChar char="•"/>
            </a:pPr>
            <a:r>
              <a:rPr kumimoji="0" lang="hr-HR" sz="24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focus on the image of the other</a:t>
            </a:r>
            <a:endParaRPr kumimoji="0" lang="en-US" sz="2400" b="1" i="0" u="none" strike="noStrike" cap="none" normalizeH="0" baseline="0" dirty="0" smtClean="0">
              <a:ln>
                <a:noFill/>
              </a:ln>
              <a:solidFill>
                <a:schemeClr val="tx1"/>
              </a:solidFill>
              <a:effectLst/>
              <a:latin typeface="Segoe UI" pitchFamily="34" charset="0"/>
              <a:ea typeface="Calibri" pitchFamily="34" charset="0"/>
              <a:cs typeface="Segoe UI" pitchFamily="34" charset="0"/>
            </a:endParaRPr>
          </a:p>
          <a:p>
            <a:pPr algn="just" fontAlgn="base">
              <a:spcBef>
                <a:spcPct val="0"/>
              </a:spcBef>
              <a:spcAft>
                <a:spcPct val="0"/>
              </a:spcAft>
              <a:buFont typeface="Arial" pitchFamily="34" charset="0"/>
              <a:buChar char="•"/>
            </a:pPr>
            <a:r>
              <a:rPr kumimoji="0" lang="hr-HR" sz="24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activities that promote </a:t>
            </a:r>
            <a:r>
              <a:rPr kumimoji="0" lang="en-US" sz="24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empathy, through the image we have of ourselves and others around us </a:t>
            </a:r>
          </a:p>
          <a:p>
            <a:pPr algn="just" fontAlgn="base">
              <a:spcBef>
                <a:spcPct val="0"/>
              </a:spcBef>
              <a:spcAft>
                <a:spcPct val="0"/>
              </a:spcAft>
              <a:buFont typeface="Arial" pitchFamily="34" charset="0"/>
              <a:buChar char="•"/>
            </a:pPr>
            <a:r>
              <a:rPr kumimoji="0" lang="en-US" sz="24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hug all the images and enhance a mosaic of diversities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83432" y="1575377"/>
            <a:ext cx="10009112" cy="4154984"/>
          </a:xfrm>
          <a:prstGeom prst="rect">
            <a:avLst/>
          </a:prstGeom>
          <a:solidFill>
            <a:schemeClr val="accent6">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dirty="0" smtClean="0"/>
              <a:t>I.CO.N is a </a:t>
            </a:r>
            <a:r>
              <a:rPr lang="en-US" sz="2400" b="1" dirty="0" smtClean="0"/>
              <a:t>Greek non-governmental and non-profit educational </a:t>
            </a:r>
            <a:r>
              <a:rPr lang="en-US" sz="2400" b="1" dirty="0" err="1" smtClean="0"/>
              <a:t>organisation</a:t>
            </a:r>
            <a:r>
              <a:rPr lang="en-US" sz="2400" b="1" dirty="0" smtClean="0"/>
              <a:t> in </a:t>
            </a:r>
            <a:r>
              <a:rPr lang="en-US" sz="2400" b="1" dirty="0" err="1" smtClean="0"/>
              <a:t>Rodos</a:t>
            </a:r>
            <a:r>
              <a:rPr lang="en-US" sz="2400" dirty="0" smtClean="0"/>
              <a:t>, Greece. It was founded in 2011 in order to offer a broad spectrum of educational and social activities in Greece and involve in European issues. </a:t>
            </a:r>
            <a:endParaRPr lang="en-GB" sz="2400" dirty="0" smtClean="0"/>
          </a:p>
          <a:p>
            <a:r>
              <a:rPr lang="en-GB" sz="2400" dirty="0" smtClean="0"/>
              <a:t> </a:t>
            </a:r>
          </a:p>
          <a:p>
            <a:r>
              <a:rPr lang="en-US" sz="2400" dirty="0" smtClean="0"/>
              <a:t>ICON Greece </a:t>
            </a:r>
            <a:r>
              <a:rPr lang="hr-HR" sz="2400" dirty="0" smtClean="0"/>
              <a:t>was initiated </a:t>
            </a:r>
            <a:r>
              <a:rPr lang="en-US" sz="2400" dirty="0" smtClean="0"/>
              <a:t>as </a:t>
            </a:r>
            <a:r>
              <a:rPr lang="en-US" sz="2400" b="1" dirty="0" smtClean="0"/>
              <a:t>an informal group of educators and students </a:t>
            </a:r>
            <a:r>
              <a:rPr lang="hr-HR" sz="2400" b="1" dirty="0" smtClean="0"/>
              <a:t>aiming to enhance </a:t>
            </a:r>
            <a:r>
              <a:rPr lang="en-US" sz="2400" b="1" dirty="0" smtClean="0"/>
              <a:t>inclusion in the school community</a:t>
            </a:r>
            <a:r>
              <a:rPr lang="en-US" sz="2400" dirty="0" smtClean="0"/>
              <a:t> </a:t>
            </a:r>
            <a:r>
              <a:rPr lang="hr-HR" sz="2400" dirty="0" smtClean="0"/>
              <a:t>–for students</a:t>
            </a:r>
            <a:r>
              <a:rPr lang="en-US" sz="2400" dirty="0" smtClean="0"/>
              <a:t> with special skills, different cultural backgrounds or belonging to vulnerable groups as Roma, foreign, repatriate, refugee. ICON Greece started by implementing volunteer activities and educational projects at the context of extra </a:t>
            </a:r>
            <a:r>
              <a:rPr lang="en-US" sz="2400" dirty="0" err="1" smtClean="0"/>
              <a:t>curric</a:t>
            </a:r>
            <a:r>
              <a:rPr lang="hr-HR" sz="2400" dirty="0" smtClean="0"/>
              <a:t>ular activities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2018-11-17_2146.png"/>
          <p:cNvPicPr>
            <a:picLocks noChangeAspect="1"/>
          </p:cNvPicPr>
          <p:nvPr/>
        </p:nvPicPr>
        <p:blipFill>
          <a:blip r:embed="rId2" cstate="print"/>
          <a:stretch>
            <a:fillRect/>
          </a:stretch>
        </p:blipFill>
        <p:spPr>
          <a:xfrm>
            <a:off x="2423592" y="836712"/>
            <a:ext cx="6696744" cy="5629421"/>
          </a:xfrm>
          <a:prstGeom prst="rect">
            <a:avLst/>
          </a:prstGeom>
        </p:spPr>
      </p:pic>
      <p:sp>
        <p:nvSpPr>
          <p:cNvPr id="5" name="4 - Έλλειψη"/>
          <p:cNvSpPr/>
          <p:nvPr/>
        </p:nvSpPr>
        <p:spPr>
          <a:xfrm>
            <a:off x="7536160" y="4725144"/>
            <a:ext cx="936104" cy="792088"/>
          </a:xfrm>
          <a:prstGeom prst="ellipse">
            <a:avLst/>
          </a:prstGeom>
          <a:noFill/>
          <a:ln>
            <a:solidFill>
              <a:srgbClr val="CC66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83432" y="1206044"/>
            <a:ext cx="10009112" cy="4893647"/>
          </a:xfrm>
          <a:prstGeom prst="rect">
            <a:avLst/>
          </a:prstGeom>
          <a:solidFill>
            <a:schemeClr val="accent4">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hr-HR" sz="2400" dirty="0" smtClean="0"/>
              <a:t> </a:t>
            </a:r>
            <a:endParaRPr lang="en-GB" sz="2400" dirty="0" smtClean="0"/>
          </a:p>
          <a:p>
            <a:r>
              <a:rPr lang="hr-HR" sz="2400" dirty="0" smtClean="0"/>
              <a:t>ICON encourages </a:t>
            </a:r>
            <a:r>
              <a:rPr lang="hr-HR" sz="2400" b="1" dirty="0" smtClean="0"/>
              <a:t>non-formal education </a:t>
            </a:r>
            <a:r>
              <a:rPr lang="hr-HR" sz="2400" dirty="0" smtClean="0"/>
              <a:t>as a powerful tool </a:t>
            </a:r>
            <a:endParaRPr lang="en-US" sz="2400" dirty="0" smtClean="0"/>
          </a:p>
          <a:p>
            <a:pPr lvl="0">
              <a:buFont typeface="Arial" pitchFamily="34" charset="0"/>
              <a:buChar char="•"/>
            </a:pPr>
            <a:r>
              <a:rPr lang="hr-HR" sz="2400" dirty="0" smtClean="0"/>
              <a:t>to support </a:t>
            </a:r>
            <a:r>
              <a:rPr lang="hr-HR" sz="2400" b="1" dirty="0" smtClean="0"/>
              <a:t>personal and professional development </a:t>
            </a:r>
            <a:r>
              <a:rPr lang="hr-HR" sz="2400" dirty="0" smtClean="0"/>
              <a:t>of individuals and thus increase their employment </a:t>
            </a:r>
            <a:endParaRPr lang="en-GB" sz="2400" dirty="0" smtClean="0"/>
          </a:p>
          <a:p>
            <a:pPr lvl="0">
              <a:buFont typeface="Arial" pitchFamily="34" charset="0"/>
              <a:buChar char="•"/>
            </a:pPr>
            <a:r>
              <a:rPr lang="hr-HR" sz="2400" dirty="0" smtClean="0"/>
              <a:t>to encourage </a:t>
            </a:r>
            <a:r>
              <a:rPr lang="hr-HR" sz="2400" b="1" dirty="0" smtClean="0"/>
              <a:t>multilingualism and integration of cultures</a:t>
            </a:r>
            <a:endParaRPr lang="en-GB" sz="2400" b="1" dirty="0" smtClean="0"/>
          </a:p>
          <a:p>
            <a:pPr lvl="0">
              <a:buFont typeface="Arial" pitchFamily="34" charset="0"/>
              <a:buChar char="•"/>
            </a:pPr>
            <a:r>
              <a:rPr lang="hr-HR" sz="2400" dirty="0" smtClean="0"/>
              <a:t>to promote </a:t>
            </a:r>
            <a:r>
              <a:rPr lang="hr-HR" sz="2400" b="1" dirty="0" smtClean="0"/>
              <a:t>active citizenship and volunteering</a:t>
            </a:r>
            <a:endParaRPr lang="en-GB" sz="2400" b="1" dirty="0" smtClean="0"/>
          </a:p>
          <a:p>
            <a:pPr lvl="0">
              <a:buFont typeface="Arial" pitchFamily="34" charset="0"/>
              <a:buChar char="•"/>
            </a:pPr>
            <a:r>
              <a:rPr lang="hr-HR" sz="2400" dirty="0" smtClean="0"/>
              <a:t>to stimulate </a:t>
            </a:r>
            <a:r>
              <a:rPr lang="hr-HR" sz="2400" b="1" dirty="0" smtClean="0"/>
              <a:t>creativity and new ideas </a:t>
            </a:r>
            <a:r>
              <a:rPr lang="hr-HR" sz="2400" dirty="0" smtClean="0"/>
              <a:t>for entrepreneurial initiatives </a:t>
            </a:r>
            <a:endParaRPr lang="en-GB" sz="2400" dirty="0" smtClean="0"/>
          </a:p>
          <a:p>
            <a:pPr lvl="0">
              <a:buFont typeface="Arial" pitchFamily="34" charset="0"/>
              <a:buChar char="•"/>
            </a:pPr>
            <a:r>
              <a:rPr lang="hr-HR" sz="2400" dirty="0" smtClean="0"/>
              <a:t>to encourage </a:t>
            </a:r>
            <a:r>
              <a:rPr lang="hr-HR" sz="2400" b="1" dirty="0" smtClean="0"/>
              <a:t>protection of nature and animals </a:t>
            </a:r>
            <a:r>
              <a:rPr lang="hr-HR" sz="2400" dirty="0" smtClean="0"/>
              <a:t>and and respect for the environment</a:t>
            </a:r>
            <a:endParaRPr lang="en-GB" sz="2400" dirty="0" smtClean="0"/>
          </a:p>
          <a:p>
            <a:pPr lvl="0">
              <a:buFont typeface="Arial" pitchFamily="34" charset="0"/>
              <a:buChar char="•"/>
            </a:pPr>
            <a:r>
              <a:rPr lang="hr-HR" sz="2400" dirty="0" smtClean="0"/>
              <a:t>to suggest a </a:t>
            </a:r>
            <a:r>
              <a:rPr lang="hr-HR" sz="2400" b="1" dirty="0" smtClean="0"/>
              <a:t>healthy lifestyle </a:t>
            </a:r>
            <a:r>
              <a:rPr lang="hr-HR" sz="2400" dirty="0" smtClean="0"/>
              <a:t>for personal well being</a:t>
            </a:r>
            <a:endParaRPr lang="en-GB" sz="2400" dirty="0" smtClean="0"/>
          </a:p>
          <a:p>
            <a:pPr lvl="0">
              <a:buFont typeface="Arial" pitchFamily="34" charset="0"/>
              <a:buChar char="•"/>
            </a:pPr>
            <a:r>
              <a:rPr lang="hr-HR" sz="2400" dirty="0" smtClean="0"/>
              <a:t>to provide </a:t>
            </a:r>
            <a:r>
              <a:rPr lang="hr-HR" sz="2400" b="1" dirty="0" smtClean="0"/>
              <a:t>educational opportunities </a:t>
            </a:r>
            <a:r>
              <a:rPr lang="hr-HR" sz="2400" dirty="0" smtClean="0"/>
              <a:t>for young people with fewer opportunities</a:t>
            </a:r>
            <a:endParaRPr lang="en-GB" sz="2400" dirty="0" smtClean="0"/>
          </a:p>
          <a:p>
            <a:pPr lvl="0">
              <a:buFont typeface="Arial" pitchFamily="34" charset="0"/>
              <a:buChar char="•"/>
            </a:pPr>
            <a:r>
              <a:rPr lang="hr-HR" sz="2400" dirty="0" smtClean="0"/>
              <a:t>to endorse the </a:t>
            </a:r>
            <a:r>
              <a:rPr lang="hr-HR" sz="2400" b="1" dirty="0" smtClean="0"/>
              <a:t>elimination of stereotypes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99456" y="730445"/>
            <a:ext cx="8784976" cy="5262979"/>
          </a:xfrm>
          <a:prstGeom prst="rect">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hr-HR" sz="2400" b="1" dirty="0" smtClean="0"/>
              <a:t>Activities</a:t>
            </a:r>
            <a:endParaRPr lang="en-US" sz="2400" b="1" dirty="0" smtClean="0"/>
          </a:p>
          <a:p>
            <a:pPr lvl="0"/>
            <a:r>
              <a:rPr lang="hr-HR" sz="2400" dirty="0" smtClean="0"/>
              <a:t>Erasmus KA1 training seminars</a:t>
            </a:r>
            <a:endParaRPr lang="en-GB" sz="2400" dirty="0" smtClean="0"/>
          </a:p>
          <a:p>
            <a:pPr lvl="0"/>
            <a:r>
              <a:rPr lang="hr-HR" sz="2400" dirty="0" smtClean="0"/>
              <a:t>Erasmus KA2 partnerships</a:t>
            </a:r>
            <a:endParaRPr lang="en-GB" sz="2400" dirty="0" smtClean="0"/>
          </a:p>
          <a:p>
            <a:pPr lvl="0"/>
            <a:r>
              <a:rPr lang="hr-HR" sz="2400" dirty="0" smtClean="0"/>
              <a:t>Erasmus Youth</a:t>
            </a:r>
            <a:endParaRPr lang="en-GB" sz="2400" dirty="0" smtClean="0"/>
          </a:p>
          <a:p>
            <a:pPr lvl="0"/>
            <a:r>
              <a:rPr lang="hr-HR" sz="2400" dirty="0" smtClean="0"/>
              <a:t>Training programmes and seminars</a:t>
            </a:r>
            <a:endParaRPr lang="en-GB" sz="2400" dirty="0" smtClean="0"/>
          </a:p>
          <a:p>
            <a:pPr lvl="0"/>
            <a:r>
              <a:rPr lang="hr-HR" sz="2400" dirty="0" smtClean="0"/>
              <a:t>Conferences and festivals</a:t>
            </a:r>
            <a:endParaRPr lang="en-GB" sz="2400" dirty="0" smtClean="0"/>
          </a:p>
          <a:p>
            <a:pPr lvl="0"/>
            <a:r>
              <a:rPr lang="hr-HR" sz="2400" dirty="0" smtClean="0"/>
              <a:t>Consulting</a:t>
            </a:r>
            <a:endParaRPr lang="en-GB" sz="2400" dirty="0" smtClean="0"/>
          </a:p>
          <a:p>
            <a:pPr lvl="0"/>
            <a:r>
              <a:rPr lang="hr-HR" sz="2400" dirty="0" smtClean="0"/>
              <a:t>Voluntary and internship programs</a:t>
            </a:r>
            <a:endParaRPr lang="en-GB" sz="2400" dirty="0" smtClean="0"/>
          </a:p>
          <a:p>
            <a:pPr lvl="0"/>
            <a:r>
              <a:rPr lang="hr-HR" sz="2400" dirty="0" smtClean="0"/>
              <a:t>Vocational education and training programs</a:t>
            </a:r>
            <a:endParaRPr lang="en-GB" sz="2400" dirty="0" smtClean="0"/>
          </a:p>
          <a:p>
            <a:pPr lvl="0"/>
            <a:r>
              <a:rPr lang="hr-HR" sz="2400" dirty="0" smtClean="0"/>
              <a:t>Implementation of local activities</a:t>
            </a:r>
            <a:endParaRPr lang="en-GB" sz="2400" dirty="0" smtClean="0"/>
          </a:p>
          <a:p>
            <a:pPr lvl="0"/>
            <a:r>
              <a:rPr lang="hr-HR" sz="2400" dirty="0" smtClean="0"/>
              <a:t>Surveys</a:t>
            </a:r>
            <a:endParaRPr lang="en-GB" sz="2400" dirty="0" smtClean="0"/>
          </a:p>
          <a:p>
            <a:pPr lvl="0"/>
            <a:r>
              <a:rPr lang="hr-HR" sz="2400" dirty="0" smtClean="0"/>
              <a:t>Information and awareness campaigns</a:t>
            </a:r>
            <a:endParaRPr lang="en-GB" sz="2400" dirty="0" smtClean="0"/>
          </a:p>
          <a:p>
            <a:pPr lvl="0"/>
            <a:r>
              <a:rPr lang="hr-HR" sz="2400" dirty="0" smtClean="0"/>
              <a:t>Creation of promotional material, toolkits and guides</a:t>
            </a:r>
            <a:endParaRPr lang="en-GB" sz="2400"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55440" y="580038"/>
            <a:ext cx="10009112" cy="5262979"/>
          </a:xfrm>
          <a:prstGeom prst="rect">
            <a:avLst/>
          </a:prstGeom>
          <a:solidFill>
            <a:srgbClr val="CCCC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hr-HR" sz="2400" b="1" dirty="0" smtClean="0"/>
              <a:t>Mission of ICON Greece</a:t>
            </a:r>
            <a:endParaRPr lang="en-US" sz="2400" b="1" dirty="0" smtClean="0"/>
          </a:p>
          <a:p>
            <a:endParaRPr lang="en-GB" sz="2400" dirty="0" smtClean="0"/>
          </a:p>
          <a:p>
            <a:pPr lvl="0">
              <a:buFont typeface="Arial" pitchFamily="34" charset="0"/>
              <a:buChar char="•"/>
            </a:pPr>
            <a:r>
              <a:rPr lang="hr-HR" sz="2400" b="1" dirty="0" smtClean="0"/>
              <a:t>Inclusion in community </a:t>
            </a:r>
            <a:r>
              <a:rPr lang="hr-HR" sz="2400" dirty="0" smtClean="0"/>
              <a:t>regardless of the images and stereotypes that each group has of each other</a:t>
            </a:r>
            <a:endParaRPr lang="en-GB" sz="2400" dirty="0" smtClean="0"/>
          </a:p>
          <a:p>
            <a:pPr lvl="0">
              <a:buFont typeface="Arial" pitchFamily="34" charset="0"/>
              <a:buChar char="•"/>
            </a:pPr>
            <a:r>
              <a:rPr lang="hr-HR" sz="2400" dirty="0" smtClean="0"/>
              <a:t>Inclusion of </a:t>
            </a:r>
            <a:r>
              <a:rPr lang="hr-HR" sz="2400" b="1" dirty="0" smtClean="0"/>
              <a:t>individuals together with their families and friends </a:t>
            </a:r>
            <a:r>
              <a:rPr lang="hr-HR" sz="2400" dirty="0" smtClean="0"/>
              <a:t>who support them</a:t>
            </a:r>
            <a:endParaRPr lang="en-US" sz="2400" dirty="0" smtClean="0"/>
          </a:p>
          <a:p>
            <a:pPr lvl="0">
              <a:buFont typeface="Arial" pitchFamily="34" charset="0"/>
              <a:buChar char="•"/>
            </a:pPr>
            <a:r>
              <a:rPr lang="hr-HR" sz="2400" dirty="0" smtClean="0"/>
              <a:t>Promotion </a:t>
            </a:r>
            <a:r>
              <a:rPr lang="hr-HR" sz="2400" b="1" dirty="0" smtClean="0"/>
              <a:t>of empathy and respect </a:t>
            </a:r>
            <a:r>
              <a:rPr lang="hr-HR" sz="2400" dirty="0" smtClean="0"/>
              <a:t>for people of all backgrounds and abilities </a:t>
            </a:r>
            <a:endParaRPr lang="en-GB" sz="2400" dirty="0" smtClean="0"/>
          </a:p>
          <a:p>
            <a:pPr lvl="0">
              <a:buFont typeface="Arial" pitchFamily="34" charset="0"/>
              <a:buChar char="•"/>
            </a:pPr>
            <a:r>
              <a:rPr lang="hr-HR" sz="2400" dirty="0" smtClean="0"/>
              <a:t>Providing </a:t>
            </a:r>
            <a:r>
              <a:rPr lang="hr-HR" sz="2400" b="1" dirty="0" smtClean="0"/>
              <a:t>support and guidance </a:t>
            </a:r>
            <a:r>
              <a:rPr lang="hr-HR" sz="2400" dirty="0" smtClean="0"/>
              <a:t>to vulnerable groups</a:t>
            </a:r>
            <a:endParaRPr lang="en-GB" sz="2400" dirty="0" smtClean="0"/>
          </a:p>
          <a:p>
            <a:pPr lvl="0">
              <a:buFont typeface="Arial" pitchFamily="34" charset="0"/>
              <a:buChar char="•"/>
            </a:pPr>
            <a:r>
              <a:rPr lang="hr-HR" sz="2400" b="1" dirty="0" smtClean="0"/>
              <a:t>Mentoring and life coaching </a:t>
            </a:r>
            <a:r>
              <a:rPr lang="hr-HR" sz="2400" dirty="0" smtClean="0"/>
              <a:t>of young people for the creation of a life plan</a:t>
            </a:r>
            <a:endParaRPr lang="en-GB" sz="2400" dirty="0" smtClean="0"/>
          </a:p>
          <a:p>
            <a:pPr lvl="0">
              <a:buFont typeface="Arial" pitchFamily="34" charset="0"/>
              <a:buChar char="•"/>
            </a:pPr>
            <a:r>
              <a:rPr lang="hr-HR" sz="2400" b="1" dirty="0" smtClean="0"/>
              <a:t>Assistance to young people </a:t>
            </a:r>
            <a:r>
              <a:rPr lang="hr-HR" sz="2400" dirty="0" smtClean="0"/>
              <a:t>in perfecting their skills, obtaining knowledge and increasing qualification, thus having better career prospects</a:t>
            </a:r>
            <a:endParaRPr lang="en-GB"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15480" y="1124744"/>
            <a:ext cx="10009112" cy="4154984"/>
          </a:xfrm>
          <a:prstGeom prst="rect">
            <a:avLst/>
          </a:prstGeom>
          <a:solidFill>
            <a:srgbClr val="CCCC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hr-HR" sz="2400" dirty="0" smtClean="0"/>
              <a:t>Support of </a:t>
            </a:r>
            <a:r>
              <a:rPr lang="hr-HR" sz="2400" b="1" dirty="0" smtClean="0"/>
              <a:t>creativity and entrepreneurship</a:t>
            </a:r>
            <a:endParaRPr lang="en-GB" sz="2400" b="1" dirty="0" smtClean="0"/>
          </a:p>
          <a:p>
            <a:pPr lvl="0">
              <a:buFont typeface="Arial" pitchFamily="34" charset="0"/>
              <a:buChar char="•"/>
            </a:pPr>
            <a:r>
              <a:rPr lang="hr-HR" sz="2400" b="1" dirty="0" smtClean="0"/>
              <a:t>Digital learning</a:t>
            </a:r>
            <a:endParaRPr lang="en-GB" sz="2400" b="1" dirty="0" smtClean="0"/>
          </a:p>
          <a:p>
            <a:pPr lvl="0">
              <a:buFont typeface="Arial" pitchFamily="34" charset="0"/>
              <a:buChar char="•"/>
            </a:pPr>
            <a:r>
              <a:rPr lang="hr-HR" sz="2400" dirty="0" smtClean="0"/>
              <a:t>Promotion of </a:t>
            </a:r>
            <a:r>
              <a:rPr lang="hr-HR" sz="2400" b="1" dirty="0" smtClean="0"/>
              <a:t>volunteering, cooperation, democracy and active citizenship</a:t>
            </a:r>
            <a:endParaRPr lang="en-GB" sz="2400" b="1" dirty="0" smtClean="0"/>
          </a:p>
          <a:p>
            <a:pPr lvl="0">
              <a:buFont typeface="Arial" pitchFamily="34" charset="0"/>
              <a:buChar char="•"/>
            </a:pPr>
            <a:r>
              <a:rPr lang="hr-HR" sz="2400" b="1" dirty="0" smtClean="0"/>
              <a:t>Participation of young people </a:t>
            </a:r>
            <a:r>
              <a:rPr lang="hr-HR" sz="2400" dirty="0" smtClean="0"/>
              <a:t>in initiatives at local, regional and European level</a:t>
            </a:r>
            <a:endParaRPr lang="en-GB" sz="2400" dirty="0" smtClean="0"/>
          </a:p>
          <a:p>
            <a:pPr lvl="0">
              <a:buFont typeface="Arial" pitchFamily="34" charset="0"/>
              <a:buChar char="•"/>
            </a:pPr>
            <a:r>
              <a:rPr lang="hr-HR" sz="2400" dirty="0" smtClean="0"/>
              <a:t>Enrichment of </a:t>
            </a:r>
            <a:r>
              <a:rPr lang="hr-HR" sz="2400" b="1" dirty="0" smtClean="0"/>
              <a:t>European cultural diversity</a:t>
            </a:r>
            <a:endParaRPr lang="en-GB" sz="2400" b="1" dirty="0" smtClean="0"/>
          </a:p>
          <a:p>
            <a:pPr lvl="0">
              <a:buFont typeface="Arial" pitchFamily="34" charset="0"/>
              <a:buChar char="•"/>
            </a:pPr>
            <a:r>
              <a:rPr lang="hr-HR" sz="2400" dirty="0" smtClean="0"/>
              <a:t>Promotion of </a:t>
            </a:r>
            <a:r>
              <a:rPr lang="hr-HR" sz="2400" b="1" dirty="0" smtClean="0"/>
              <a:t>alternative and sustainable tourism </a:t>
            </a:r>
            <a:r>
              <a:rPr lang="hr-HR" sz="2400" dirty="0" smtClean="0"/>
              <a:t>and development</a:t>
            </a:r>
            <a:endParaRPr lang="en-GB" sz="2400" dirty="0" smtClean="0"/>
          </a:p>
          <a:p>
            <a:pPr lvl="0">
              <a:buFont typeface="Arial" pitchFamily="34" charset="0"/>
              <a:buChar char="•"/>
            </a:pPr>
            <a:r>
              <a:rPr lang="hr-HR" sz="2400" dirty="0" smtClean="0"/>
              <a:t>Implementation of </a:t>
            </a:r>
            <a:r>
              <a:rPr lang="hr-HR" sz="2400" b="1" dirty="0" smtClean="0"/>
              <a:t>cultural events </a:t>
            </a:r>
            <a:r>
              <a:rPr lang="hr-HR" sz="2400" dirty="0" smtClean="0"/>
              <a:t>as a means of social cohesion </a:t>
            </a:r>
            <a:endParaRPr lang="en-GB" sz="2400" dirty="0" smtClean="0"/>
          </a:p>
          <a:p>
            <a:pPr lvl="0">
              <a:buFont typeface="Arial" pitchFamily="34" charset="0"/>
              <a:buChar char="•"/>
            </a:pPr>
            <a:r>
              <a:rPr lang="hr-HR" sz="2400" dirty="0" smtClean="0"/>
              <a:t>Improvements </a:t>
            </a:r>
            <a:r>
              <a:rPr lang="hr-HR" sz="2400" b="1" dirty="0" smtClean="0"/>
              <a:t>in education and society </a:t>
            </a:r>
            <a:endParaRPr lang="en-GB" sz="2400" b="1"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67608" y="764704"/>
            <a:ext cx="7632848" cy="1200329"/>
          </a:xfrm>
          <a:prstGeom prst="rect">
            <a:avLst/>
          </a:prstGeom>
          <a:solidFill>
            <a:srgbClr val="00FFFF"/>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1"/>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ERASMUS new and old partners in our projects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ctangle 1"/>
          <p:cNvSpPr>
            <a:spLocks noChangeArrowheads="1"/>
          </p:cNvSpPr>
          <p:nvPr/>
        </p:nvSpPr>
        <p:spPr bwMode="auto">
          <a:xfrm>
            <a:off x="1199456" y="2348880"/>
            <a:ext cx="3960440" cy="2308324"/>
          </a:xfrm>
          <a:prstGeom prst="rect">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lang="en-US" sz="2400" dirty="0" smtClean="0"/>
          </a:p>
          <a:p>
            <a:pPr lvl="0" algn="just" fontAlgn="base">
              <a:spcBef>
                <a:spcPct val="0"/>
              </a:spcBef>
              <a:spcAft>
                <a:spcPct val="0"/>
              </a:spcAft>
            </a:pPr>
            <a:r>
              <a:rPr lang="hr-HR" sz="2400" dirty="0" smtClean="0"/>
              <a:t>ERASMUS + KA 105 Youth KA105-AD9535F5 2020 Cultural heritage as a path in migrants’</a:t>
            </a:r>
            <a:r>
              <a:rPr lang="en-US" sz="2400" dirty="0" smtClean="0"/>
              <a:t> </a:t>
            </a:r>
            <a:r>
              <a:rPr lang="hr-HR" sz="2400" dirty="0" smtClean="0"/>
              <a:t>inclusion</a:t>
            </a:r>
            <a:endParaRPr lang="en-US" sz="2400" dirty="0" smtClean="0"/>
          </a:p>
          <a:p>
            <a:pPr lvl="0" algn="just" fontAlgn="base">
              <a:spcBef>
                <a:spcPct val="0"/>
              </a:spcBef>
              <a:spcAft>
                <a:spcPct val="0"/>
              </a:spcAft>
            </a:pPr>
            <a:endParaRPr lang="en-US" sz="2400" b="1" dirty="0" smtClean="0">
              <a:solidFill>
                <a:schemeClr val="tx1"/>
              </a:solidFill>
              <a:latin typeface="Arial" pitchFamily="34" charset="0"/>
              <a:cs typeface="Arial" pitchFamily="34" charset="0"/>
            </a:endParaRPr>
          </a:p>
        </p:txBody>
      </p:sp>
      <p:sp>
        <p:nvSpPr>
          <p:cNvPr id="5" name="Rectangle 1"/>
          <p:cNvSpPr>
            <a:spLocks noChangeArrowheads="1"/>
          </p:cNvSpPr>
          <p:nvPr/>
        </p:nvSpPr>
        <p:spPr bwMode="auto">
          <a:xfrm>
            <a:off x="5303912" y="2852936"/>
            <a:ext cx="3960440" cy="1569660"/>
          </a:xfrm>
          <a:prstGeom prst="rect">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lang="en-US" sz="2400" dirty="0" smtClean="0"/>
          </a:p>
          <a:p>
            <a:pPr lvl="0" algn="just" fontAlgn="base">
              <a:spcBef>
                <a:spcPct val="0"/>
              </a:spcBef>
              <a:spcAft>
                <a:spcPct val="0"/>
              </a:spcAft>
            </a:pPr>
            <a:r>
              <a:rPr lang="en-US" sz="2400" dirty="0" smtClean="0">
                <a:solidFill>
                  <a:schemeClr val="tx1"/>
                </a:solidFill>
                <a:latin typeface="Arial" pitchFamily="34" charset="0"/>
                <a:cs typeface="Arial" pitchFamily="34" charset="0"/>
              </a:rPr>
              <a:t>Exchange promoting the importance of culture from all nations</a:t>
            </a:r>
          </a:p>
        </p:txBody>
      </p:sp>
    </p:spTree>
  </p:cSld>
  <p:clrMapOvr>
    <a:masterClrMapping/>
  </p:clrMapOvr>
  <p:transition spd="med">
    <p:pull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2414</TotalTime>
  <Words>501</Words>
  <Application>Microsoft Office PowerPoint</Application>
  <PresentationFormat>Προσαρμογή</PresentationFormat>
  <Paragraphs>87</Paragraphs>
  <Slides>14</Slides>
  <Notes>0</Notes>
  <HiddenSlides>0</HiddenSlides>
  <MMClips>0</MMClips>
  <ScaleCrop>false</ScaleCrop>
  <HeadingPairs>
    <vt:vector size="4" baseType="variant">
      <vt:variant>
        <vt:lpstr>Θέμα</vt:lpstr>
      </vt:variant>
      <vt:variant>
        <vt:i4>5</vt:i4>
      </vt:variant>
      <vt:variant>
        <vt:lpstr>Τίτλοι διαφανειών</vt:lpstr>
      </vt:variant>
      <vt:variant>
        <vt:i4>14</vt:i4>
      </vt:variant>
    </vt:vector>
  </HeadingPairs>
  <TitlesOfParts>
    <vt:vector size="19" baseType="lpstr">
      <vt:lpstr>Office Theme</vt:lpstr>
      <vt:lpstr>Office Theme</vt:lpstr>
      <vt:lpstr>Office Theme</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Company>Slidehood.com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Slidehood.com</dc:creator>
  <dc:description/>
  <cp:lastModifiedBy>Stella Lamprianou</cp:lastModifiedBy>
  <cp:revision>269</cp:revision>
  <dcterms:created xsi:type="dcterms:W3CDTF">2017-08-02T20:41:11Z</dcterms:created>
  <dcterms:modified xsi:type="dcterms:W3CDTF">2021-09-12T14:32:50Z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Slidehood.com</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