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mut" initials="U" lastIdx="1" clrIdx="0">
    <p:extLst>
      <p:ext uri="{19B8F6BF-5375-455C-9EA6-DF929625EA0E}">
        <p15:presenceInfo xmlns:p15="http://schemas.microsoft.com/office/powerpoint/2012/main" userId="Umu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DCFEF-D883-46AD-B17E-36009BEE1B56}" type="datetimeFigureOut">
              <a:rPr lang="tr-TR" smtClean="0"/>
              <a:t>4.5.2016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57B85-C423-4BAC-BA5D-925DB3EA34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2616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7B85-C423-4BAC-BA5D-925DB3EA3459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4008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57B85-C423-4BAC-BA5D-925DB3EA3459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68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A476-D3A5-4CC5-A66F-9FAC89B7014F}" type="datetimeFigureOut">
              <a:rPr lang="tr-TR" smtClean="0"/>
              <a:t>4.5.2016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5114-3109-445C-B12A-8EBFE14553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58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A476-D3A5-4CC5-A66F-9FAC89B7014F}" type="datetimeFigureOut">
              <a:rPr lang="tr-TR" smtClean="0"/>
              <a:t>4.5.2016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5114-3109-445C-B12A-8EBFE14553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493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A476-D3A5-4CC5-A66F-9FAC89B7014F}" type="datetimeFigureOut">
              <a:rPr lang="tr-TR" smtClean="0"/>
              <a:t>4.5.2016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5114-3109-445C-B12A-8EBFE14553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30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A476-D3A5-4CC5-A66F-9FAC89B7014F}" type="datetimeFigureOut">
              <a:rPr lang="tr-TR" smtClean="0"/>
              <a:t>4.5.2016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5114-3109-445C-B12A-8EBFE14553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995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A476-D3A5-4CC5-A66F-9FAC89B7014F}" type="datetimeFigureOut">
              <a:rPr lang="tr-TR" smtClean="0"/>
              <a:t>4.5.2016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5114-3109-445C-B12A-8EBFE14553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954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A476-D3A5-4CC5-A66F-9FAC89B7014F}" type="datetimeFigureOut">
              <a:rPr lang="tr-TR" smtClean="0"/>
              <a:t>4.5.2016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5114-3109-445C-B12A-8EBFE14553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583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A476-D3A5-4CC5-A66F-9FAC89B7014F}" type="datetimeFigureOut">
              <a:rPr lang="tr-TR" smtClean="0"/>
              <a:t>4.5.2016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5114-3109-445C-B12A-8EBFE14553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593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A476-D3A5-4CC5-A66F-9FAC89B7014F}" type="datetimeFigureOut">
              <a:rPr lang="tr-TR" smtClean="0"/>
              <a:t>4.5.2016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5114-3109-445C-B12A-8EBFE14553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897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A476-D3A5-4CC5-A66F-9FAC89B7014F}" type="datetimeFigureOut">
              <a:rPr lang="tr-TR" smtClean="0"/>
              <a:t>4.5.2016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5114-3109-445C-B12A-8EBFE14553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751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A476-D3A5-4CC5-A66F-9FAC89B7014F}" type="datetimeFigureOut">
              <a:rPr lang="tr-TR" smtClean="0"/>
              <a:t>4.5.2016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5114-3109-445C-B12A-8EBFE14553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895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A476-D3A5-4CC5-A66F-9FAC89B7014F}" type="datetimeFigureOut">
              <a:rPr lang="tr-TR" smtClean="0"/>
              <a:t>4.5.2016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5114-3109-445C-B12A-8EBFE14553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076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DA476-D3A5-4CC5-A66F-9FAC89B7014F}" type="datetimeFigureOut">
              <a:rPr lang="tr-TR" smtClean="0"/>
              <a:t>4.5.2016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F5114-3109-445C-B12A-8EBFE14553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053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10352" y="2383436"/>
            <a:ext cx="9144000" cy="1325846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Hi</a:t>
            </a:r>
            <a:r>
              <a:rPr lang="tr-TR" dirty="0" smtClean="0">
                <a:solidFill>
                  <a:srgbClr val="FF0000"/>
                </a:solidFill>
              </a:rPr>
              <a:t>, I’m here </a:t>
            </a:r>
            <a:r>
              <a:rPr lang="tr-TR" dirty="0" err="1" smtClean="0">
                <a:solidFill>
                  <a:srgbClr val="FF0000"/>
                </a:solidFill>
              </a:rPr>
              <a:t>because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the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pollution</a:t>
            </a:r>
            <a:r>
              <a:rPr lang="tr-TR" dirty="0" smtClean="0">
                <a:solidFill>
                  <a:srgbClr val="FF0000"/>
                </a:solidFill>
              </a:rPr>
              <a:t> is </a:t>
            </a:r>
            <a:r>
              <a:rPr lang="tr-TR" dirty="0" err="1" smtClean="0">
                <a:solidFill>
                  <a:srgbClr val="FF0000"/>
                </a:solidFill>
              </a:rPr>
              <a:t>very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dangerous</a:t>
            </a:r>
            <a:r>
              <a:rPr lang="tr-TR" dirty="0" smtClean="0">
                <a:solidFill>
                  <a:srgbClr val="FF0000"/>
                </a:solidFill>
              </a:rPr>
              <a:t>. </a:t>
            </a:r>
            <a:r>
              <a:rPr lang="tr-TR" dirty="0" err="1" smtClean="0">
                <a:solidFill>
                  <a:srgbClr val="FF0000"/>
                </a:solidFill>
              </a:rPr>
              <a:t>And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what</a:t>
            </a:r>
            <a:r>
              <a:rPr lang="tr-TR" dirty="0" smtClean="0">
                <a:solidFill>
                  <a:srgbClr val="FF0000"/>
                </a:solidFill>
              </a:rPr>
              <a:t> can </a:t>
            </a:r>
            <a:r>
              <a:rPr lang="tr-TR" dirty="0" err="1" smtClean="0">
                <a:solidFill>
                  <a:srgbClr val="FF0000"/>
                </a:solidFill>
              </a:rPr>
              <a:t>we</a:t>
            </a:r>
            <a:r>
              <a:rPr lang="tr-TR" dirty="0" smtClean="0">
                <a:solidFill>
                  <a:srgbClr val="FF0000"/>
                </a:solidFill>
              </a:rPr>
              <a:t> do </a:t>
            </a:r>
            <a:r>
              <a:rPr lang="tr-TR" dirty="0" err="1" smtClean="0">
                <a:solidFill>
                  <a:srgbClr val="FF0000"/>
                </a:solidFill>
              </a:rPr>
              <a:t>for</a:t>
            </a:r>
            <a:r>
              <a:rPr lang="tr-TR" dirty="0" smtClean="0">
                <a:solidFill>
                  <a:srgbClr val="FF0000"/>
                </a:solidFill>
              </a:rPr>
              <a:t> it? </a:t>
            </a:r>
            <a:r>
              <a:rPr lang="tr-TR" dirty="0" err="1" smtClean="0">
                <a:solidFill>
                  <a:srgbClr val="FF0000"/>
                </a:solidFill>
              </a:rPr>
              <a:t>Or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what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did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we</a:t>
            </a:r>
            <a:r>
              <a:rPr lang="tr-TR" dirty="0" smtClean="0">
                <a:solidFill>
                  <a:srgbClr val="FF0000"/>
                </a:solidFill>
              </a:rPr>
              <a:t> do </a:t>
            </a:r>
            <a:r>
              <a:rPr lang="tr-TR" dirty="0" err="1" smtClean="0">
                <a:solidFill>
                  <a:srgbClr val="FF0000"/>
                </a:solidFill>
              </a:rPr>
              <a:t>for</a:t>
            </a:r>
            <a:r>
              <a:rPr lang="tr-TR" dirty="0" smtClean="0">
                <a:solidFill>
                  <a:srgbClr val="FF0000"/>
                </a:solidFill>
              </a:rPr>
              <a:t> it? </a:t>
            </a:r>
            <a:r>
              <a:rPr lang="tr-TR" dirty="0" err="1" smtClean="0">
                <a:solidFill>
                  <a:srgbClr val="FF0000"/>
                </a:solidFill>
              </a:rPr>
              <a:t>I’ll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tell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you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what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did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we</a:t>
            </a:r>
            <a:r>
              <a:rPr lang="tr-TR" dirty="0" smtClean="0">
                <a:solidFill>
                  <a:srgbClr val="FF0000"/>
                </a:solidFill>
              </a:rPr>
              <a:t> do </a:t>
            </a:r>
            <a:r>
              <a:rPr lang="tr-TR" dirty="0" err="1" smtClean="0">
                <a:solidFill>
                  <a:srgbClr val="FF0000"/>
                </a:solidFill>
              </a:rPr>
              <a:t>for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err="1" smtClean="0">
                <a:solidFill>
                  <a:srgbClr val="FF0000"/>
                </a:solidFill>
              </a:rPr>
              <a:t>environment</a:t>
            </a:r>
            <a:r>
              <a:rPr lang="tr-TR" dirty="0" smtClean="0">
                <a:solidFill>
                  <a:srgbClr val="FF0000"/>
                </a:solidFill>
              </a:rPr>
              <a:t>. </a:t>
            </a:r>
            <a:r>
              <a:rPr lang="tr-TR" dirty="0" err="1" smtClean="0">
                <a:solidFill>
                  <a:srgbClr val="FF0000"/>
                </a:solidFill>
              </a:rPr>
              <a:t>Let’s</a:t>
            </a:r>
            <a:r>
              <a:rPr lang="tr-TR" dirty="0" smtClean="0">
                <a:solidFill>
                  <a:srgbClr val="FF0000"/>
                </a:solidFill>
              </a:rPr>
              <a:t> do </a:t>
            </a:r>
            <a:r>
              <a:rPr lang="tr-TR" dirty="0" err="1" smtClean="0">
                <a:solidFill>
                  <a:srgbClr val="FF0000"/>
                </a:solidFill>
              </a:rPr>
              <a:t>this</a:t>
            </a:r>
            <a:r>
              <a:rPr lang="tr-TR" dirty="0" smtClean="0">
                <a:solidFill>
                  <a:srgbClr val="FF0000"/>
                </a:solidFill>
              </a:rPr>
              <a:t>!!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26075"/>
          </a:xfrm>
        </p:spPr>
        <p:txBody>
          <a:bodyPr/>
          <a:lstStyle/>
          <a:p>
            <a:r>
              <a:rPr lang="tr-TR" dirty="0" smtClean="0"/>
              <a:t>      END THANKS FOR WATCHED THİS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440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80279" y="223788"/>
            <a:ext cx="10515600" cy="1325563"/>
          </a:xfrm>
        </p:spPr>
        <p:txBody>
          <a:bodyPr/>
          <a:lstStyle/>
          <a:p>
            <a:r>
              <a:rPr lang="tr-TR" dirty="0" smtClean="0"/>
              <a:t>                            </a:t>
            </a:r>
            <a:r>
              <a:rPr lang="tr-TR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RECYCLE BOX</a:t>
            </a:r>
            <a:endParaRPr lang="tr-TR" i="1" u="sng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18" y="1913988"/>
            <a:ext cx="2382981" cy="4351338"/>
          </a:xfrm>
        </p:spPr>
      </p:pic>
      <p:sp>
        <p:nvSpPr>
          <p:cNvPr id="12" name="Metin kutusu 11"/>
          <p:cNvSpPr txBox="1"/>
          <p:nvPr/>
        </p:nvSpPr>
        <p:spPr>
          <a:xfrm>
            <a:off x="893927" y="1549351"/>
            <a:ext cx="7499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Recycle</a:t>
            </a:r>
            <a:r>
              <a:rPr lang="tr-TR" dirty="0" smtClean="0"/>
              <a:t> </a:t>
            </a:r>
            <a:r>
              <a:rPr lang="tr-TR" dirty="0" err="1" smtClean="0"/>
              <a:t>box</a:t>
            </a:r>
            <a:r>
              <a:rPr lang="tr-TR" dirty="0" smtClean="0"/>
              <a:t>/bin is </a:t>
            </a:r>
            <a:r>
              <a:rPr lang="tr-TR" dirty="0" err="1" smtClean="0"/>
              <a:t>very</a:t>
            </a:r>
            <a:r>
              <a:rPr lang="tr-TR" dirty="0" smtClean="0"/>
              <a:t> </a:t>
            </a:r>
            <a:r>
              <a:rPr lang="tr-TR" dirty="0" err="1" smtClean="0"/>
              <a:t>cheap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small</a:t>
            </a:r>
            <a:r>
              <a:rPr lang="tr-TR" dirty="0" smtClean="0"/>
              <a:t>. Schools can put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corridor</a:t>
            </a:r>
            <a:r>
              <a:rPr lang="tr-TR" dirty="0" smtClean="0"/>
              <a:t>. </a:t>
            </a:r>
            <a:r>
              <a:rPr lang="tr-TR" dirty="0" err="1" smtClean="0"/>
              <a:t>Students</a:t>
            </a:r>
            <a:r>
              <a:rPr lang="tr-TR" dirty="0" smtClean="0"/>
              <a:t>/People can put </a:t>
            </a:r>
            <a:r>
              <a:rPr lang="tr-TR" dirty="0" err="1" smtClean="0"/>
              <a:t>thier</a:t>
            </a:r>
            <a:r>
              <a:rPr lang="tr-TR" dirty="0" smtClean="0"/>
              <a:t> </a:t>
            </a:r>
            <a:r>
              <a:rPr lang="tr-TR" dirty="0" err="1" smtClean="0"/>
              <a:t>cover</a:t>
            </a:r>
            <a:r>
              <a:rPr lang="tr-TR" dirty="0" smtClean="0"/>
              <a:t> in </a:t>
            </a:r>
            <a:r>
              <a:rPr lang="tr-TR" dirty="0" err="1" smtClean="0"/>
              <a:t>this</a:t>
            </a:r>
            <a:r>
              <a:rPr lang="tr-TR" dirty="0" smtClean="0"/>
              <a:t>. </a:t>
            </a:r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covers</a:t>
            </a:r>
            <a:r>
              <a:rPr lang="tr-TR" dirty="0" smtClean="0"/>
              <a:t> in </a:t>
            </a:r>
            <a:r>
              <a:rPr lang="tr-TR" dirty="0" err="1" smtClean="0"/>
              <a:t>recycle</a:t>
            </a:r>
            <a:r>
              <a:rPr lang="tr-TR" dirty="0" smtClean="0"/>
              <a:t> </a:t>
            </a:r>
            <a:r>
              <a:rPr lang="tr-TR" dirty="0" err="1" smtClean="0"/>
              <a:t>box</a:t>
            </a:r>
            <a:r>
              <a:rPr lang="tr-TR" dirty="0" smtClean="0"/>
              <a:t>,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go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a </a:t>
            </a:r>
            <a:r>
              <a:rPr lang="tr-TR" dirty="0" err="1" smtClean="0"/>
              <a:t>factory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recycled</a:t>
            </a:r>
            <a:r>
              <a:rPr lang="tr-TR" dirty="0" smtClean="0"/>
              <a:t>.  </a:t>
            </a:r>
            <a:r>
              <a:rPr lang="tr-TR" dirty="0" err="1" smtClean="0"/>
              <a:t>This</a:t>
            </a:r>
            <a:r>
              <a:rPr lang="tr-TR" dirty="0" smtClean="0"/>
              <a:t> is </a:t>
            </a:r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easy</a:t>
            </a:r>
            <a:r>
              <a:rPr lang="tr-TR" dirty="0" smtClean="0"/>
              <a:t>!!! </a:t>
            </a:r>
            <a:r>
              <a:rPr lang="tr-TR" dirty="0" err="1" smtClean="0"/>
              <a:t>And</a:t>
            </a:r>
            <a:r>
              <a:rPr lang="tr-TR" dirty="0" smtClean="0"/>
              <a:t> not </a:t>
            </a:r>
            <a:r>
              <a:rPr lang="tr-TR" dirty="0" err="1" smtClean="0"/>
              <a:t>end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can </a:t>
            </a:r>
            <a:r>
              <a:rPr lang="tr-TR" dirty="0" err="1" smtClean="0"/>
              <a:t>decompose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thing</a:t>
            </a:r>
            <a:r>
              <a:rPr lang="tr-TR" dirty="0" smtClean="0"/>
              <a:t>.  </a:t>
            </a:r>
            <a:r>
              <a:rPr lang="tr-TR" dirty="0" err="1" smtClean="0"/>
              <a:t>You</a:t>
            </a:r>
            <a:r>
              <a:rPr lang="tr-TR" dirty="0" smtClean="0"/>
              <a:t> can </a:t>
            </a:r>
            <a:r>
              <a:rPr lang="tr-TR" dirty="0" err="1" smtClean="0"/>
              <a:t>decompose</a:t>
            </a:r>
            <a:r>
              <a:rPr lang="tr-TR" dirty="0" smtClean="0"/>
              <a:t> </a:t>
            </a:r>
            <a:r>
              <a:rPr lang="tr-TR" dirty="0" err="1" smtClean="0"/>
              <a:t>those</a:t>
            </a:r>
            <a:r>
              <a:rPr lang="tr-TR" dirty="0" smtClean="0"/>
              <a:t> </a:t>
            </a:r>
            <a:r>
              <a:rPr lang="tr-TR" dirty="0" err="1" smtClean="0"/>
              <a:t>pine</a:t>
            </a:r>
            <a:r>
              <a:rPr lang="tr-TR" dirty="0" smtClean="0"/>
              <a:t>, </a:t>
            </a:r>
            <a:r>
              <a:rPr lang="tr-TR" dirty="0" err="1" smtClean="0"/>
              <a:t>battery</a:t>
            </a:r>
            <a:r>
              <a:rPr lang="tr-TR" dirty="0" smtClean="0"/>
              <a:t>, </a:t>
            </a:r>
            <a:r>
              <a:rPr lang="tr-TR" dirty="0" err="1" smtClean="0"/>
              <a:t>plastic</a:t>
            </a:r>
            <a:r>
              <a:rPr lang="tr-TR" dirty="0" smtClean="0"/>
              <a:t>, </a:t>
            </a:r>
            <a:r>
              <a:rPr lang="tr-TR" dirty="0" err="1" smtClean="0"/>
              <a:t>food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03" y="3288301"/>
            <a:ext cx="5211042" cy="29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4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             </a:t>
            </a:r>
            <a:r>
              <a:rPr lang="tr-TR" i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FİLTER</a:t>
            </a:r>
            <a:endParaRPr lang="tr-TR" i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6"/>
            <a:ext cx="7640782" cy="1360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factories</a:t>
            </a:r>
            <a:r>
              <a:rPr lang="tr-TR" dirty="0" smtClean="0"/>
              <a:t> can put a </a:t>
            </a:r>
            <a:r>
              <a:rPr lang="tr-TR" dirty="0" err="1" smtClean="0"/>
              <a:t>filter</a:t>
            </a:r>
            <a:r>
              <a:rPr lang="tr-TR" dirty="0" smtClean="0"/>
              <a:t> on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flue</a:t>
            </a:r>
            <a:r>
              <a:rPr lang="tr-TR" dirty="0" smtClean="0"/>
              <a:t>. </a:t>
            </a:r>
            <a:r>
              <a:rPr lang="tr-TR" dirty="0"/>
              <a:t> </a:t>
            </a:r>
            <a:r>
              <a:rPr lang="tr-TR" dirty="0" smtClean="0"/>
              <a:t>But </a:t>
            </a:r>
            <a:r>
              <a:rPr lang="tr-TR" dirty="0" err="1" smtClean="0"/>
              <a:t>this</a:t>
            </a:r>
            <a:r>
              <a:rPr lang="tr-TR" dirty="0" smtClean="0"/>
              <a:t> is </a:t>
            </a:r>
            <a:r>
              <a:rPr lang="tr-TR" dirty="0" err="1" smtClean="0"/>
              <a:t>very</a:t>
            </a:r>
            <a:r>
              <a:rPr lang="tr-TR" dirty="0" smtClean="0"/>
              <a:t> </a:t>
            </a:r>
            <a:r>
              <a:rPr lang="tr-TR" dirty="0" err="1" smtClean="0"/>
              <a:t>expensive</a:t>
            </a:r>
            <a:r>
              <a:rPr lang="tr-TR" dirty="0" smtClean="0"/>
              <a:t> </a:t>
            </a:r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boss</a:t>
            </a:r>
            <a:r>
              <a:rPr lang="tr-TR" dirty="0" smtClean="0"/>
              <a:t> </a:t>
            </a:r>
            <a:r>
              <a:rPr lang="tr-TR" dirty="0" err="1" smtClean="0"/>
              <a:t>aren’t</a:t>
            </a:r>
            <a:r>
              <a:rPr lang="tr-TR" dirty="0" smtClean="0"/>
              <a:t> buy </a:t>
            </a:r>
            <a:r>
              <a:rPr lang="tr-TR" dirty="0" err="1" smtClean="0"/>
              <a:t>this</a:t>
            </a:r>
            <a:r>
              <a:rPr lang="tr-TR" dirty="0" smtClean="0"/>
              <a:t>. </a:t>
            </a:r>
            <a:r>
              <a:rPr lang="tr-TR" dirty="0" err="1" smtClean="0"/>
              <a:t>İf</a:t>
            </a:r>
            <a:r>
              <a:rPr lang="tr-TR" dirty="0" smtClean="0"/>
              <a:t> it </a:t>
            </a:r>
            <a:r>
              <a:rPr lang="tr-TR" dirty="0" err="1" smtClean="0"/>
              <a:t>isn’t</a:t>
            </a:r>
            <a:r>
              <a:rPr lang="tr-TR" dirty="0" smtClean="0"/>
              <a:t> </a:t>
            </a:r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air</a:t>
            </a:r>
            <a:r>
              <a:rPr lang="tr-TR" dirty="0" smtClean="0"/>
              <a:t> </a:t>
            </a:r>
            <a:r>
              <a:rPr lang="tr-TR" dirty="0" err="1" smtClean="0"/>
              <a:t>won’t</a:t>
            </a:r>
            <a:r>
              <a:rPr lang="tr-TR" dirty="0" smtClean="0"/>
              <a:t> </a:t>
            </a:r>
            <a:r>
              <a:rPr lang="tr-TR" dirty="0" err="1" smtClean="0"/>
              <a:t>good</a:t>
            </a:r>
            <a:r>
              <a:rPr lang="tr-TR" dirty="0" smtClean="0"/>
              <a:t>!!!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82" y="692728"/>
            <a:ext cx="3438909" cy="584661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3186546"/>
            <a:ext cx="3912826" cy="33528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444" y="3186546"/>
            <a:ext cx="335857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80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     </a:t>
            </a:r>
            <a:r>
              <a:rPr lang="tr-TR" i="1" u="sng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SAVİNG BUMB</a:t>
            </a:r>
            <a:r>
              <a:rPr lang="tr-TR" dirty="0" smtClean="0"/>
              <a:t>         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6878782" cy="3203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err="1" smtClean="0"/>
              <a:t>You</a:t>
            </a:r>
            <a:r>
              <a:rPr lang="tr-TR" dirty="0" smtClean="0"/>
              <a:t> can </a:t>
            </a:r>
            <a:r>
              <a:rPr lang="tr-TR" dirty="0" err="1" smtClean="0"/>
              <a:t>use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light</a:t>
            </a:r>
            <a:r>
              <a:rPr lang="tr-TR" dirty="0" smtClean="0"/>
              <a:t> but </a:t>
            </a:r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isn’t</a:t>
            </a:r>
            <a:r>
              <a:rPr lang="tr-TR" dirty="0" smtClean="0"/>
              <a:t> </a:t>
            </a:r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light</a:t>
            </a:r>
            <a:r>
              <a:rPr lang="tr-TR" dirty="0" smtClean="0"/>
              <a:t>. </a:t>
            </a:r>
            <a:r>
              <a:rPr lang="tr-TR" dirty="0" err="1" smtClean="0"/>
              <a:t>You</a:t>
            </a:r>
            <a:r>
              <a:rPr lang="tr-TR" dirty="0" smtClean="0"/>
              <a:t> can do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buy a </a:t>
            </a:r>
            <a:r>
              <a:rPr lang="tr-TR" dirty="0" err="1" smtClean="0"/>
              <a:t>recycle</a:t>
            </a:r>
            <a:r>
              <a:rPr lang="tr-TR" dirty="0" smtClean="0"/>
              <a:t> bin. </a:t>
            </a:r>
            <a:r>
              <a:rPr lang="tr-TR" dirty="0" err="1" smtClean="0"/>
              <a:t>İf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do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you’ll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150 </a:t>
            </a:r>
            <a:r>
              <a:rPr lang="tr-TR" dirty="0" err="1" smtClean="0"/>
              <a:t>try</a:t>
            </a:r>
            <a:r>
              <a:rPr lang="tr-TR" dirty="0" smtClean="0"/>
              <a:t>/50 dollars. I </a:t>
            </a:r>
            <a:r>
              <a:rPr lang="tr-TR" dirty="0" err="1" smtClean="0"/>
              <a:t>have</a:t>
            </a:r>
            <a:r>
              <a:rPr lang="tr-TR" dirty="0" smtClean="0"/>
              <a:t> a </a:t>
            </a:r>
            <a:r>
              <a:rPr lang="tr-TR" dirty="0" err="1" smtClean="0"/>
              <a:t>surprise</a:t>
            </a:r>
            <a:r>
              <a:rPr lang="tr-TR" dirty="0" smtClean="0"/>
              <a:t>!! </a:t>
            </a:r>
            <a:r>
              <a:rPr lang="tr-TR" dirty="0" err="1" smtClean="0"/>
              <a:t>İts</a:t>
            </a:r>
            <a:r>
              <a:rPr lang="tr-TR" dirty="0" smtClean="0"/>
              <a:t> </a:t>
            </a:r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cheaper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a normal </a:t>
            </a:r>
            <a:r>
              <a:rPr lang="tr-TR" dirty="0" err="1" smtClean="0"/>
              <a:t>bumb</a:t>
            </a:r>
            <a:r>
              <a:rPr lang="tr-TR" dirty="0" smtClean="0"/>
              <a:t>. Normal </a:t>
            </a:r>
            <a:r>
              <a:rPr lang="tr-TR" dirty="0" err="1" smtClean="0"/>
              <a:t>bumb</a:t>
            </a:r>
            <a:r>
              <a:rPr lang="tr-TR" dirty="0" smtClean="0"/>
              <a:t>= 5try </a:t>
            </a:r>
            <a:r>
              <a:rPr lang="tr-TR" dirty="0" err="1" smtClean="0"/>
              <a:t>Saving</a:t>
            </a:r>
            <a:r>
              <a:rPr lang="tr-TR" dirty="0" smtClean="0"/>
              <a:t> </a:t>
            </a:r>
            <a:r>
              <a:rPr lang="tr-TR" dirty="0" err="1" smtClean="0"/>
              <a:t>bumb</a:t>
            </a:r>
            <a:r>
              <a:rPr lang="tr-TR" dirty="0" smtClean="0"/>
              <a:t>=2try.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817" y="1825624"/>
            <a:ext cx="3745871" cy="384665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45" y="3861962"/>
            <a:ext cx="4410509" cy="284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65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tr-TR" dirty="0" smtClean="0"/>
              <a:t>                 </a:t>
            </a:r>
            <a:r>
              <a:rPr lang="tr-TR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THROW İN GROUND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618018" cy="1360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err="1" smtClean="0"/>
              <a:t>Don’t</a:t>
            </a:r>
            <a:r>
              <a:rPr lang="tr-TR" dirty="0" smtClean="0"/>
              <a:t> </a:t>
            </a:r>
            <a:r>
              <a:rPr lang="tr-TR" dirty="0" err="1" smtClean="0"/>
              <a:t>throw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garbage</a:t>
            </a:r>
            <a:r>
              <a:rPr lang="tr-TR" dirty="0" smtClean="0"/>
              <a:t>. </a:t>
            </a:r>
            <a:r>
              <a:rPr lang="tr-TR" dirty="0" err="1" smtClean="0"/>
              <a:t>Because</a:t>
            </a:r>
            <a:r>
              <a:rPr lang="tr-TR" dirty="0" smtClean="0"/>
              <a:t> </a:t>
            </a:r>
            <a:r>
              <a:rPr lang="tr-TR" dirty="0" err="1" smtClean="0"/>
              <a:t>it’ll</a:t>
            </a:r>
            <a:r>
              <a:rPr lang="tr-TR" dirty="0" smtClean="0"/>
              <a:t> </a:t>
            </a:r>
            <a:r>
              <a:rPr lang="tr-TR" dirty="0" err="1" smtClean="0"/>
              <a:t>make</a:t>
            </a:r>
            <a:r>
              <a:rPr lang="tr-TR" dirty="0" smtClean="0"/>
              <a:t> </a:t>
            </a:r>
            <a:r>
              <a:rPr lang="tr-TR" dirty="0" err="1" smtClean="0"/>
              <a:t>pollution</a:t>
            </a:r>
            <a:r>
              <a:rPr lang="tr-TR" dirty="0" smtClean="0"/>
              <a:t>. </a:t>
            </a:r>
            <a:r>
              <a:rPr lang="tr-TR" dirty="0" err="1" smtClean="0"/>
              <a:t>You</a:t>
            </a:r>
            <a:r>
              <a:rPr lang="tr-TR" dirty="0" smtClean="0"/>
              <a:t> can </a:t>
            </a:r>
            <a:r>
              <a:rPr lang="tr-TR" dirty="0" err="1" smtClean="0"/>
              <a:t>throw</a:t>
            </a:r>
            <a:r>
              <a:rPr lang="tr-TR" dirty="0" smtClean="0"/>
              <a:t> it a bin.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40" y="3186545"/>
            <a:ext cx="4424139" cy="331383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18" y="2689886"/>
            <a:ext cx="5498412" cy="36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97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   </a:t>
            </a:r>
            <a:r>
              <a:rPr lang="tr-TR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FLOWERS </a:t>
            </a:r>
            <a:endParaRPr lang="tr-TR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49036" y="2130425"/>
            <a:ext cx="5382491" cy="113924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 err="1" smtClean="0"/>
              <a:t>İf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a </a:t>
            </a:r>
            <a:r>
              <a:rPr lang="tr-TR" dirty="0" err="1" smtClean="0"/>
              <a:t>garden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can </a:t>
            </a:r>
            <a:r>
              <a:rPr lang="tr-TR" dirty="0" err="1" smtClean="0"/>
              <a:t>plant</a:t>
            </a:r>
            <a:r>
              <a:rPr lang="tr-TR" dirty="0" smtClean="0"/>
              <a:t> </a:t>
            </a:r>
            <a:r>
              <a:rPr lang="tr-TR" dirty="0" err="1" smtClean="0"/>
              <a:t>flowers</a:t>
            </a:r>
            <a:r>
              <a:rPr lang="tr-TR" dirty="0" smtClean="0"/>
              <a:t> in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garden</a:t>
            </a:r>
            <a:r>
              <a:rPr lang="tr-TR" dirty="0" smtClean="0"/>
              <a:t>. İt is </a:t>
            </a:r>
            <a:r>
              <a:rPr lang="tr-TR" dirty="0" err="1" smtClean="0"/>
              <a:t>beatiful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6" y="3075710"/>
            <a:ext cx="7072746" cy="340821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82" y="1690688"/>
            <a:ext cx="3906982" cy="480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96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    </a:t>
            </a:r>
            <a:r>
              <a:rPr lang="tr-TR" i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 UP TO LET</a:t>
            </a:r>
            <a:endParaRPr lang="tr-TR" i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4149436" cy="1388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 err="1" smtClean="0"/>
              <a:t>İf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a </a:t>
            </a:r>
            <a:r>
              <a:rPr lang="tr-TR" dirty="0" err="1" smtClean="0"/>
              <a:t>garden</a:t>
            </a:r>
            <a:r>
              <a:rPr lang="tr-TR" dirty="0" smtClean="0"/>
              <a:t> , </a:t>
            </a:r>
            <a:r>
              <a:rPr lang="tr-TR" dirty="0" err="1" smtClean="0"/>
              <a:t>you</a:t>
            </a:r>
            <a:r>
              <a:rPr lang="tr-TR" dirty="0" smtClean="0"/>
              <a:t> can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let</a:t>
            </a:r>
            <a:r>
              <a:rPr lang="tr-TR" dirty="0" smtClean="0"/>
              <a:t> </a:t>
            </a:r>
            <a:r>
              <a:rPr lang="tr-TR" dirty="0" err="1" smtClean="0"/>
              <a:t>grow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grass</a:t>
            </a:r>
            <a:r>
              <a:rPr lang="tr-TR" dirty="0" smtClean="0"/>
              <a:t>. İt </a:t>
            </a:r>
            <a:r>
              <a:rPr lang="tr-TR" dirty="0" err="1" smtClean="0"/>
              <a:t>isn’t</a:t>
            </a:r>
            <a:r>
              <a:rPr lang="tr-TR" dirty="0" smtClean="0"/>
              <a:t> </a:t>
            </a:r>
            <a:r>
              <a:rPr lang="tr-TR" dirty="0" err="1" smtClean="0"/>
              <a:t>very</a:t>
            </a:r>
            <a:r>
              <a:rPr lang="tr-TR" dirty="0" smtClean="0"/>
              <a:t> </a:t>
            </a:r>
            <a:r>
              <a:rPr lang="tr-TR" dirty="0" err="1" smtClean="0"/>
              <a:t>big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519218"/>
            <a:ext cx="5613400" cy="3937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49192"/>
            <a:ext cx="4902200" cy="310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3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         </a:t>
            </a:r>
            <a:r>
              <a:rPr lang="tr-TR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PESTİCİDES</a:t>
            </a:r>
            <a:endParaRPr lang="tr-TR" i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4911436" cy="1859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err="1" smtClean="0"/>
              <a:t>Farmers</a:t>
            </a:r>
            <a:r>
              <a:rPr lang="tr-TR" dirty="0" smtClean="0"/>
              <a:t> </a:t>
            </a:r>
            <a:r>
              <a:rPr lang="tr-TR" dirty="0" err="1" smtClean="0"/>
              <a:t>shouldn’t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</a:t>
            </a:r>
            <a:r>
              <a:rPr lang="tr-TR" dirty="0" err="1" smtClean="0"/>
              <a:t>pesticides</a:t>
            </a:r>
            <a:r>
              <a:rPr lang="tr-TR" dirty="0" smtClean="0"/>
              <a:t>. </a:t>
            </a:r>
            <a:r>
              <a:rPr lang="tr-TR" dirty="0" err="1" smtClean="0"/>
              <a:t>Because</a:t>
            </a:r>
            <a:r>
              <a:rPr lang="tr-TR" dirty="0" smtClean="0"/>
              <a:t> </a:t>
            </a:r>
            <a:r>
              <a:rPr lang="tr-TR" dirty="0" err="1" smtClean="0"/>
              <a:t>pesticides</a:t>
            </a:r>
            <a:r>
              <a:rPr lang="tr-TR" dirty="0" smtClean="0"/>
              <a:t> is </a:t>
            </a:r>
            <a:r>
              <a:rPr lang="tr-TR" dirty="0" err="1" smtClean="0"/>
              <a:t>very</a:t>
            </a:r>
            <a:r>
              <a:rPr lang="tr-TR" dirty="0" smtClean="0"/>
              <a:t> </a:t>
            </a:r>
            <a:r>
              <a:rPr lang="tr-TR" dirty="0" err="1" smtClean="0"/>
              <a:t>dangerous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animals</a:t>
            </a:r>
            <a:r>
              <a:rPr lang="tr-TR" dirty="0" smtClean="0"/>
              <a:t>. İt is </a:t>
            </a:r>
            <a:r>
              <a:rPr lang="tr-TR" dirty="0" err="1" smtClean="0"/>
              <a:t>dangerous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people</a:t>
            </a:r>
            <a:r>
              <a:rPr lang="tr-TR" dirty="0" smtClean="0"/>
              <a:t> </a:t>
            </a:r>
            <a:r>
              <a:rPr lang="tr-TR" dirty="0" err="1" smtClean="0"/>
              <a:t>too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4" y="3820246"/>
            <a:ext cx="5262305" cy="272934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690688"/>
            <a:ext cx="5922169" cy="39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8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        </a:t>
            </a:r>
            <a:r>
              <a:rPr lang="tr-TR" i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TOXİC GASES</a:t>
            </a:r>
            <a:endParaRPr lang="tr-TR" i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 err="1" smtClean="0"/>
              <a:t>Planes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 </a:t>
            </a:r>
            <a:r>
              <a:rPr lang="tr-TR" dirty="0" err="1" smtClean="0"/>
              <a:t>give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. İt is </a:t>
            </a:r>
            <a:r>
              <a:rPr lang="tr-TR" dirty="0" err="1" smtClean="0"/>
              <a:t>fatal</a:t>
            </a:r>
            <a:r>
              <a:rPr lang="tr-TR" dirty="0" smtClean="0"/>
              <a:t>. </a:t>
            </a:r>
            <a:r>
              <a:rPr lang="tr-TR" dirty="0" err="1" smtClean="0"/>
              <a:t>And</a:t>
            </a:r>
            <a:r>
              <a:rPr lang="tr-TR" dirty="0" smtClean="0"/>
              <a:t> it </a:t>
            </a:r>
            <a:r>
              <a:rPr lang="tr-TR" dirty="0" err="1" smtClean="0"/>
              <a:t>make</a:t>
            </a:r>
            <a:r>
              <a:rPr lang="tr-TR" dirty="0" smtClean="0"/>
              <a:t> </a:t>
            </a:r>
            <a:r>
              <a:rPr lang="tr-TR" dirty="0" err="1" smtClean="0"/>
              <a:t>air</a:t>
            </a:r>
            <a:r>
              <a:rPr lang="tr-TR" dirty="0" smtClean="0"/>
              <a:t> </a:t>
            </a:r>
            <a:r>
              <a:rPr lang="tr-TR" dirty="0" err="1" smtClean="0"/>
              <a:t>pollution</a:t>
            </a:r>
            <a:r>
              <a:rPr lang="tr-TR" dirty="0" smtClean="0"/>
              <a:t>.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bird</a:t>
            </a:r>
            <a:r>
              <a:rPr lang="tr-TR" dirty="0" err="1"/>
              <a:t>s</a:t>
            </a:r>
            <a:r>
              <a:rPr lang="tr-TR" dirty="0" smtClean="0"/>
              <a:t> </a:t>
            </a:r>
            <a:r>
              <a:rPr lang="tr-TR" dirty="0" err="1" smtClean="0"/>
              <a:t>die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91" y="2654950"/>
            <a:ext cx="6128327" cy="392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1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310</Words>
  <Application>Microsoft Office PowerPoint</Application>
  <PresentationFormat>Geniş ekran</PresentationFormat>
  <Paragraphs>20</Paragraphs>
  <Slides>10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Teması</vt:lpstr>
      <vt:lpstr>PowerPoint Sunusu</vt:lpstr>
      <vt:lpstr>                            RECYCLE BOX</vt:lpstr>
      <vt:lpstr>                                  FİLTER</vt:lpstr>
      <vt:lpstr>                          SAVİNG BUMB           </vt:lpstr>
      <vt:lpstr>                 DON’T THROW İN GROUND </vt:lpstr>
      <vt:lpstr>                        PLANT FLOWERS </vt:lpstr>
      <vt:lpstr>                         GROW UP TO LET</vt:lpstr>
      <vt:lpstr>                              PESTİCİDES</vt:lpstr>
      <vt:lpstr>                             TOXİC GASES</vt:lpstr>
      <vt:lpstr>      END THANKS FOR WATCHED THİS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Umut</dc:creator>
  <cp:lastModifiedBy>Perihan Akyürek</cp:lastModifiedBy>
  <cp:revision>18</cp:revision>
  <dcterms:created xsi:type="dcterms:W3CDTF">2016-05-02T15:10:31Z</dcterms:created>
  <dcterms:modified xsi:type="dcterms:W3CDTF">2016-05-04T07:55:33Z</dcterms:modified>
</cp:coreProperties>
</file>