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253" autoAdjust="0"/>
    <p:restoredTop sz="94660"/>
  </p:normalViewPr>
  <p:slideViewPr>
    <p:cSldViewPr>
      <p:cViewPr varScale="1">
        <p:scale>
          <a:sx n="67" d="100"/>
          <a:sy n="67" d="100"/>
        </p:scale>
        <p:origin x="-97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9AB9725-9F3A-41CD-8B42-9A310F280841}" type="datetimeFigureOut">
              <a:rPr lang="pl-PL" smtClean="0"/>
              <a:t>2015-11-30</a:t>
            </a:fld>
            <a:endParaRPr lang="pl-P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1531000-AA3D-4363-83AE-F3A7C665E172}" type="slidenum">
              <a:rPr lang="pl-PL" smtClean="0"/>
              <a:t>‹#›</a:t>
            </a:fld>
            <a:endParaRPr lang="pl-P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B9725-9F3A-41CD-8B42-9A310F280841}" type="datetimeFigureOut">
              <a:rPr lang="pl-PL" smtClean="0"/>
              <a:t>2015-11-30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1000-AA3D-4363-83AE-F3A7C665E17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B9725-9F3A-41CD-8B42-9A310F280841}" type="datetimeFigureOut">
              <a:rPr lang="pl-PL" smtClean="0"/>
              <a:t>2015-11-30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1000-AA3D-4363-83AE-F3A7C665E17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B9725-9F3A-41CD-8B42-9A310F280841}" type="datetimeFigureOut">
              <a:rPr lang="pl-PL" smtClean="0"/>
              <a:t>2015-11-30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1000-AA3D-4363-83AE-F3A7C665E17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B9725-9F3A-41CD-8B42-9A310F280841}" type="datetimeFigureOut">
              <a:rPr lang="pl-PL" smtClean="0"/>
              <a:t>2015-11-30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1000-AA3D-4363-83AE-F3A7C665E17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B9725-9F3A-41CD-8B42-9A310F280841}" type="datetimeFigureOut">
              <a:rPr lang="pl-PL" smtClean="0"/>
              <a:t>2015-11-30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1000-AA3D-4363-83AE-F3A7C665E172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B9725-9F3A-41CD-8B42-9A310F280841}" type="datetimeFigureOut">
              <a:rPr lang="pl-PL" smtClean="0"/>
              <a:t>2015-11-30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1000-AA3D-4363-83AE-F3A7C665E17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B9725-9F3A-41CD-8B42-9A310F280841}" type="datetimeFigureOut">
              <a:rPr lang="pl-PL" smtClean="0"/>
              <a:t>2015-11-30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1000-AA3D-4363-83AE-F3A7C665E17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B9725-9F3A-41CD-8B42-9A310F280841}" type="datetimeFigureOut">
              <a:rPr lang="pl-PL" smtClean="0"/>
              <a:t>2015-11-30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1000-AA3D-4363-83AE-F3A7C665E17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B9725-9F3A-41CD-8B42-9A310F280841}" type="datetimeFigureOut">
              <a:rPr lang="pl-PL" smtClean="0"/>
              <a:t>2015-11-30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1000-AA3D-4363-83AE-F3A7C665E172}" type="slidenum">
              <a:rPr lang="pl-PL" smtClean="0"/>
              <a:t>‹#›</a:t>
            </a:fld>
            <a:endParaRPr lang="pl-P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B9725-9F3A-41CD-8B42-9A310F280841}" type="datetimeFigureOut">
              <a:rPr lang="pl-PL" smtClean="0"/>
              <a:t>2015-11-30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1000-AA3D-4363-83AE-F3A7C665E17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9AB9725-9F3A-41CD-8B42-9A310F280841}" type="datetimeFigureOut">
              <a:rPr lang="pl-PL" smtClean="0"/>
              <a:t>2015-11-30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1531000-AA3D-4363-83AE-F3A7C665E172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GREEN IS EVERYWHERE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BUT NOT NECESSARILY NOW BECAUSE 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IS </a:t>
            </a:r>
            <a:r>
              <a:rPr lang="pl-PL" dirty="0" smtClean="0"/>
              <a:t>AUTUMN</a:t>
            </a:r>
            <a:r>
              <a:rPr lang="pl-PL" dirty="0" smtClean="0">
                <a:solidFill>
                  <a:srgbClr val="92D050"/>
                </a:solidFill>
                <a:sym typeface="Webdings"/>
              </a:rPr>
              <a:t>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  <a:sym typeface="Webdings"/>
              </a:rPr>
              <a:t></a:t>
            </a:r>
            <a:r>
              <a:rPr lang="pl-PL" dirty="0" smtClean="0">
                <a:solidFill>
                  <a:srgbClr val="00B050"/>
                </a:solidFill>
                <a:sym typeface="Webdings"/>
              </a:rPr>
              <a:t>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Webdings"/>
              </a:rPr>
              <a:t>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sym typeface="Webdings"/>
              </a:rPr>
              <a:t>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  <a:sym typeface="Webdings"/>
              </a:rPr>
              <a:t></a:t>
            </a:r>
          </a:p>
          <a:p>
            <a:endParaRPr lang="pl-PL" dirty="0">
              <a:solidFill>
                <a:schemeClr val="accent6">
                  <a:lumMod val="50000"/>
                </a:schemeClr>
              </a:solidFill>
              <a:sym typeface="Webdings"/>
            </a:endParaRPr>
          </a:p>
          <a:p>
            <a:r>
              <a:rPr lang="pl-PL" dirty="0" smtClean="0">
                <a:solidFill>
                  <a:schemeClr val="bg2">
                    <a:lumMod val="75000"/>
                  </a:schemeClr>
                </a:solidFill>
                <a:sym typeface="Webdings"/>
              </a:rPr>
              <a:t>TAMARA  DYMEK</a:t>
            </a:r>
            <a:endParaRPr lang="pl-PL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953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454253"/>
            <a:ext cx="7024744" cy="1143000"/>
          </a:xfrm>
        </p:spPr>
        <p:txBody>
          <a:bodyPr/>
          <a:lstStyle/>
          <a:p>
            <a:r>
              <a:rPr lang="pl-PL" dirty="0" smtClean="0">
                <a:solidFill>
                  <a:srgbClr val="00FF00"/>
                </a:solidFill>
                <a:latin typeface="Chiller" pitchFamily="82" charset="0"/>
              </a:rPr>
              <a:t>GREEN GRASS</a:t>
            </a:r>
            <a:endParaRPr lang="pl-PL" dirty="0">
              <a:solidFill>
                <a:srgbClr val="00FF00"/>
              </a:solidFill>
              <a:latin typeface="Chiller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C:\Documents and Settings\klasa1az\Pulpit\zdjecia na angielski\CAM006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488832" cy="466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ara nawiasów 3"/>
          <p:cNvSpPr/>
          <p:nvPr/>
        </p:nvSpPr>
        <p:spPr>
          <a:xfrm>
            <a:off x="611560" y="4365104"/>
            <a:ext cx="1080120" cy="1152128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 w dół 4"/>
          <p:cNvSpPr/>
          <p:nvPr/>
        </p:nvSpPr>
        <p:spPr>
          <a:xfrm>
            <a:off x="755576" y="3501008"/>
            <a:ext cx="792088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174841" y="2751311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FF0000"/>
                </a:solidFill>
              </a:rPr>
              <a:t>PIMPEK IS NOT GREEN</a:t>
            </a:r>
            <a:endParaRPr lang="pl-PL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99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hiller" pitchFamily="82" charset="0"/>
              </a:rPr>
              <a:t>GREEN IS ON MY WALL</a:t>
            </a:r>
            <a:endParaRPr lang="pl-PL" dirty="0">
              <a:latin typeface="Chiller" pitchFamily="82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492896"/>
            <a:ext cx="2631281" cy="3508375"/>
          </a:xfrm>
        </p:spPr>
      </p:pic>
    </p:spTree>
    <p:extLst>
      <p:ext uri="{BB962C8B-B14F-4D97-AF65-F5344CB8AC3E}">
        <p14:creationId xmlns:p14="http://schemas.microsoft.com/office/powerpoint/2010/main" val="1668348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hiller" pitchFamily="82" charset="0"/>
              </a:rPr>
              <a:t>GREEN </a:t>
            </a:r>
            <a:r>
              <a:rPr lang="pl-PL" dirty="0" smtClean="0">
                <a:latin typeface="Chiller" pitchFamily="82" charset="0"/>
              </a:rPr>
              <a:t>TREES </a:t>
            </a:r>
            <a:r>
              <a:rPr lang="pl-PL" dirty="0" err="1" smtClean="0">
                <a:latin typeface="Chiller" pitchFamily="82" charset="0"/>
              </a:rPr>
              <a:t>it</a:t>
            </a:r>
            <a:r>
              <a:rPr lang="pl-PL" dirty="0" smtClean="0">
                <a:latin typeface="Chiller" pitchFamily="82" charset="0"/>
              </a:rPr>
              <a:t> the </a:t>
            </a:r>
            <a:r>
              <a:rPr lang="pl-PL" dirty="0" err="1" smtClean="0">
                <a:latin typeface="Chiller" pitchFamily="82" charset="0"/>
              </a:rPr>
              <a:t>nearby</a:t>
            </a:r>
            <a:r>
              <a:rPr lang="pl-PL" dirty="0" smtClean="0">
                <a:latin typeface="Chiller" pitchFamily="82" charset="0"/>
              </a:rPr>
              <a:t> park</a:t>
            </a:r>
            <a:endParaRPr lang="pl-PL" dirty="0">
              <a:latin typeface="Chiller" pitchFamily="82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555875"/>
            <a:ext cx="2631281" cy="3508375"/>
          </a:xfrm>
        </p:spPr>
      </p:pic>
      <p:pic>
        <p:nvPicPr>
          <p:cNvPr id="3074" name="Picture 2" descr="C:\Documents and Settings\klasa1az\Moje dokumenty\Downloads\pobra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3201083" cy="217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klasa1az\Moje dokumenty\Downloads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217" y="4310063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Łącznik prosty ze strzałką 4"/>
          <p:cNvCxnSpPr/>
          <p:nvPr/>
        </p:nvCxnSpPr>
        <p:spPr>
          <a:xfrm flipH="1">
            <a:off x="1259632" y="4437112"/>
            <a:ext cx="43204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 rot="2790538">
            <a:off x="189887" y="5312343"/>
            <a:ext cx="2571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Photo from the spring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0157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hiller" pitchFamily="82" charset="0"/>
              </a:rPr>
              <a:t>GREEN COLOR IS BEAUTY </a:t>
            </a:r>
            <a:endParaRPr lang="pl-PL" dirty="0">
              <a:latin typeface="Chiller" pitchFamily="82" charset="0"/>
            </a:endParaRPr>
          </a:p>
        </p:txBody>
      </p:sp>
      <p:pic>
        <p:nvPicPr>
          <p:cNvPr id="4098" name="Picture 2" descr="C:\Documents and Settings\klasa1az\Moje dokumenty\Downloads\pobrane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77072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klasa1az\Moje dokumenty\Downloads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2244678"/>
            <a:ext cx="1944216" cy="286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klasa1az\Moje dokumenty\Downloads\pobrane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489" y="2445535"/>
            <a:ext cx="2653462" cy="266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klasa1az\Moje dokumenty\Downloads\pobrane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956" y="4437112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433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Chiller" pitchFamily="82" charset="0"/>
              </a:rPr>
              <a:t>IN HOUSE WE HAVE LOT OF GREEN THINGS</a:t>
            </a:r>
            <a:endParaRPr lang="pl-PL" dirty="0">
              <a:latin typeface="Chiller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8000" dirty="0" smtClean="0">
                <a:solidFill>
                  <a:schemeClr val="bg2">
                    <a:lumMod val="75000"/>
                  </a:schemeClr>
                </a:solidFill>
                <a:sym typeface="Webdings"/>
              </a:rPr>
              <a:t></a:t>
            </a:r>
            <a:endParaRPr lang="pl-PL" sz="8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998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latin typeface="Chiller" pitchFamily="82" charset="0"/>
              </a:rPr>
              <a:t>VERY </a:t>
            </a:r>
            <a:r>
              <a:rPr lang="pl-PL" dirty="0" smtClean="0">
                <a:latin typeface="Chiller" pitchFamily="82" charset="0"/>
              </a:rPr>
              <a:t>BEAUTIFUL VIEW FROM THE SPRINGTIME</a:t>
            </a:r>
            <a:endParaRPr lang="pl-PL" dirty="0">
              <a:latin typeface="Chiller" pitchFamily="82" charset="0"/>
            </a:endParaRPr>
          </a:p>
        </p:txBody>
      </p:sp>
      <p:pic>
        <p:nvPicPr>
          <p:cNvPr id="1026" name="Picture 2" descr="C:\Documents and Settings\All Users\Dokumenty\Moje obrazy\Przykładowe obrazy\Lilie wodn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04864"/>
            <a:ext cx="5109881" cy="383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161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hiller" pitchFamily="82" charset="0"/>
              </a:rPr>
              <a:t>GREEN ISN’T A COLOUR</a:t>
            </a:r>
            <a:endParaRPr lang="pl-PL" dirty="0">
              <a:latin typeface="Chiller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GREEN IS LIFE</a:t>
            </a:r>
            <a:endParaRPr lang="pl-P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Serce 8"/>
          <p:cNvSpPr/>
          <p:nvPr/>
        </p:nvSpPr>
        <p:spPr>
          <a:xfrm>
            <a:off x="3419872" y="2132856"/>
            <a:ext cx="4464496" cy="424847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7668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hiller" pitchFamily="82" charset="0"/>
              </a:rPr>
              <a:t>GREEN IS EVERYWHERE</a:t>
            </a:r>
            <a:endParaRPr lang="pl-PL" dirty="0">
              <a:latin typeface="Chiller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GREEN </a:t>
            </a:r>
            <a:endParaRPr lang="pl-P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Strzałka w prawo 3"/>
          <p:cNvSpPr/>
          <p:nvPr/>
        </p:nvSpPr>
        <p:spPr>
          <a:xfrm>
            <a:off x="1403648" y="2754636"/>
            <a:ext cx="1425308" cy="916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 w lewo 4"/>
          <p:cNvSpPr/>
          <p:nvPr/>
        </p:nvSpPr>
        <p:spPr>
          <a:xfrm>
            <a:off x="3749365" y="2994255"/>
            <a:ext cx="1728192" cy="936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 w górę 5"/>
          <p:cNvSpPr/>
          <p:nvPr/>
        </p:nvSpPr>
        <p:spPr>
          <a:xfrm>
            <a:off x="3491880" y="4869160"/>
            <a:ext cx="1440160" cy="10081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 w dół 6"/>
          <p:cNvSpPr/>
          <p:nvPr/>
        </p:nvSpPr>
        <p:spPr>
          <a:xfrm>
            <a:off x="6237276" y="4571416"/>
            <a:ext cx="792088" cy="12435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lewo i prawo 7"/>
          <p:cNvSpPr/>
          <p:nvPr/>
        </p:nvSpPr>
        <p:spPr>
          <a:xfrm>
            <a:off x="1706532" y="4653136"/>
            <a:ext cx="1425308" cy="10801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górę i w dół 8"/>
          <p:cNvSpPr/>
          <p:nvPr/>
        </p:nvSpPr>
        <p:spPr>
          <a:xfrm>
            <a:off x="6633320" y="2492896"/>
            <a:ext cx="746992" cy="117842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2793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circle/>
      </p:transition>
    </mc:Choice>
    <mc:Fallback>
      <p:transition spd="slow" advClick="0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63</TotalTime>
  <Words>65</Words>
  <Application>Microsoft Office PowerPoint</Application>
  <PresentationFormat>Pokaz na ekranie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Austin</vt:lpstr>
      <vt:lpstr>GREEN IS EVERYWHERE</vt:lpstr>
      <vt:lpstr>GREEN GRASS</vt:lpstr>
      <vt:lpstr>GREEN IS ON MY WALL</vt:lpstr>
      <vt:lpstr>GREEN TREES it the nearby park</vt:lpstr>
      <vt:lpstr>GREEN COLOR IS BEAUTY </vt:lpstr>
      <vt:lpstr>IN HOUSE WE HAVE LOT OF GREEN THINGS</vt:lpstr>
      <vt:lpstr>VERY BEAUTIFUL VIEW FROM THE SPRINGTIME</vt:lpstr>
      <vt:lpstr>GREEN ISN’T A COLOUR</vt:lpstr>
      <vt:lpstr>GREEN IS EVERYWHERE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IS EVERYWHERE</dc:title>
  <dc:creator>klasa1az</dc:creator>
  <cp:lastModifiedBy>Za ra</cp:lastModifiedBy>
  <cp:revision>9</cp:revision>
  <dcterms:created xsi:type="dcterms:W3CDTF">2015-11-27T10:45:44Z</dcterms:created>
  <dcterms:modified xsi:type="dcterms:W3CDTF">2015-11-30T15:28:30Z</dcterms:modified>
</cp:coreProperties>
</file>