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2DE024"/>
    <a:srgbClr val="4FE547"/>
    <a:srgbClr val="FF6600"/>
    <a:srgbClr val="FF9900"/>
    <a:srgbClr val="FF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 autoAdjust="0"/>
    <p:restoredTop sz="94676" autoAdjust="0"/>
  </p:normalViewPr>
  <p:slideViewPr>
    <p:cSldViewPr>
      <p:cViewPr>
        <p:scale>
          <a:sx n="82" d="100"/>
          <a:sy n="82" d="100"/>
        </p:scale>
        <p:origin x="-1056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92E2-2E19-43E3-8F11-6E1F7D1E18BD}" type="datetimeFigureOut">
              <a:rPr lang="lv-LV" smtClean="0"/>
              <a:t>29.11.2015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22A2-39B9-4B91-A381-1676CB2FE6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5159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92E2-2E19-43E3-8F11-6E1F7D1E18BD}" type="datetimeFigureOut">
              <a:rPr lang="lv-LV" smtClean="0"/>
              <a:t>29.11.2015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22A2-39B9-4B91-A381-1676CB2FE6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7449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92E2-2E19-43E3-8F11-6E1F7D1E18BD}" type="datetimeFigureOut">
              <a:rPr lang="lv-LV" smtClean="0"/>
              <a:t>29.11.2015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22A2-39B9-4B91-A381-1676CB2FE6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9694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92E2-2E19-43E3-8F11-6E1F7D1E18BD}" type="datetimeFigureOut">
              <a:rPr lang="lv-LV" smtClean="0"/>
              <a:t>29.11.2015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22A2-39B9-4B91-A381-1676CB2FE6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77140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92E2-2E19-43E3-8F11-6E1F7D1E18BD}" type="datetimeFigureOut">
              <a:rPr lang="lv-LV" smtClean="0"/>
              <a:t>29.11.2015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22A2-39B9-4B91-A381-1676CB2FE6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201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92E2-2E19-43E3-8F11-6E1F7D1E18BD}" type="datetimeFigureOut">
              <a:rPr lang="lv-LV" smtClean="0"/>
              <a:t>29.11.2015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22A2-39B9-4B91-A381-1676CB2FE6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38461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92E2-2E19-43E3-8F11-6E1F7D1E18BD}" type="datetimeFigureOut">
              <a:rPr lang="lv-LV" smtClean="0"/>
              <a:t>29.11.2015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22A2-39B9-4B91-A381-1676CB2FE6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8808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92E2-2E19-43E3-8F11-6E1F7D1E18BD}" type="datetimeFigureOut">
              <a:rPr lang="lv-LV" smtClean="0"/>
              <a:t>29.11.2015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22A2-39B9-4B91-A381-1676CB2FE6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0139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92E2-2E19-43E3-8F11-6E1F7D1E18BD}" type="datetimeFigureOut">
              <a:rPr lang="lv-LV" smtClean="0"/>
              <a:t>29.11.2015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22A2-39B9-4B91-A381-1676CB2FE6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063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92E2-2E19-43E3-8F11-6E1F7D1E18BD}" type="datetimeFigureOut">
              <a:rPr lang="lv-LV" smtClean="0"/>
              <a:t>29.11.2015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22A2-39B9-4B91-A381-1676CB2FE6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5219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92E2-2E19-43E3-8F11-6E1F7D1E18BD}" type="datetimeFigureOut">
              <a:rPr lang="lv-LV" smtClean="0"/>
              <a:t>29.11.2015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22A2-39B9-4B91-A381-1676CB2FE6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0584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792E2-2E19-43E3-8F11-6E1F7D1E18BD}" type="datetimeFigureOut">
              <a:rPr lang="lv-LV" smtClean="0"/>
              <a:t>29.11.2015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522A2-39B9-4B91-A381-1676CB2FE6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1889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se4.mm.bing.net/th?id=OIP.Mf21fb4179c5d377a218937c6963b1f2co0&amp;pid=15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52"/>
            <a:ext cx="9144000" cy="688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4941168"/>
            <a:ext cx="6400800" cy="1656184"/>
          </a:xfrm>
          <a:noFill/>
        </p:spPr>
        <p:txBody>
          <a:bodyPr>
            <a:normAutofit fontScale="62500" lnSpcReduction="20000"/>
          </a:bodyPr>
          <a:lstStyle/>
          <a:p>
            <a:r>
              <a:rPr lang="lv-LV" dirty="0" err="1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By</a:t>
            </a:r>
            <a:r>
              <a:rPr lang="lv-LV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Krisjanis</a:t>
            </a:r>
            <a:r>
              <a:rPr lang="lv-LV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Salenieks</a:t>
            </a:r>
          </a:p>
          <a:p>
            <a:r>
              <a:rPr lang="lv-LV" dirty="0" err="1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From</a:t>
            </a:r>
            <a:endParaRPr lang="lv-LV" dirty="0" smtClean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lv-LV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Sigulda </a:t>
            </a:r>
            <a:r>
              <a:rPr lang="lv-LV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r>
              <a:rPr lang="lv-LV" dirty="0" err="1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own</a:t>
            </a:r>
            <a:r>
              <a:rPr lang="lv-LV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Secondary</a:t>
            </a:r>
            <a:r>
              <a:rPr lang="lv-LV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School</a:t>
            </a:r>
            <a:endParaRPr lang="lv-LV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lv-LV" sz="71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r>
              <a:rPr lang="lv-LV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.A </a:t>
            </a:r>
            <a:r>
              <a:rPr lang="lv-LV" dirty="0" err="1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class</a:t>
            </a:r>
            <a:endParaRPr lang="lv-LV" dirty="0" smtClean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lv-LV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556" y="404664"/>
            <a:ext cx="7992888" cy="1584176"/>
          </a:xfrm>
        </p:spPr>
        <p:txBody>
          <a:bodyPr/>
          <a:lstStyle/>
          <a:p>
            <a:r>
              <a:rPr lang="lv-LV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Sigulda</a:t>
            </a:r>
            <a:endParaRPr lang="lv-LV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4229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Ruins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castles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in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Sigulda</a:t>
            </a:r>
            <a:endParaRPr lang="lv-LV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This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Turaidas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castle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was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ruled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by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Livs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. Turaida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means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‘’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garden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gods.’’</a:t>
            </a:r>
          </a:p>
          <a:p>
            <a:pPr marL="0" indent="0">
              <a:buNone/>
            </a:pPr>
            <a:endParaRPr lang="lv-LV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lv-LV" dirty="0" smtClean="0"/>
              <a:t>  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This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Siguldas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old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castle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ruins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.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Once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it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was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ruled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by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order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lv-LV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Livonia</a:t>
            </a:r>
            <a:endParaRPr lang="lv-LV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88886"/>
            <a:ext cx="4392488" cy="321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488886"/>
            <a:ext cx="4464496" cy="321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09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" y="0"/>
            <a:ext cx="91414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400600" cy="11620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lv-LV" sz="72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River</a:t>
            </a:r>
            <a:r>
              <a:rPr lang="lv-LV" sz="72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Gauja</a:t>
            </a:r>
            <a:endParaRPr lang="lv-LV" sz="72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flipH="1">
            <a:off x="502919" y="1435100"/>
            <a:ext cx="3997073" cy="469106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This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river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Gauja</a:t>
            </a:r>
          </a:p>
          <a:p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 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about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452 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kilometers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long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. It 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has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bridge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going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over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it .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bridge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connects</a:t>
            </a:r>
            <a:r>
              <a:rPr lang="lv-LV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Sigulda to Turaida.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132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66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/>
          <a:lstStyle/>
          <a:p>
            <a:r>
              <a:rPr lang="lv-LV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Foto </a:t>
            </a:r>
            <a:r>
              <a:rPr lang="lv-LV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gallery</a:t>
            </a:r>
            <a:endParaRPr lang="lv-LV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30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lv-LV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Sigulda’s</a:t>
            </a:r>
            <a:r>
              <a:rPr lang="lv-LV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cable</a:t>
            </a:r>
            <a:r>
              <a:rPr lang="lv-LV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</a:t>
            </a:r>
            <a:endParaRPr lang="lv-LV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6853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lv-LV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Laimas </a:t>
            </a:r>
            <a:r>
              <a:rPr lang="lv-LV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clock</a:t>
            </a:r>
            <a:endParaRPr lang="lv-LV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705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" y="0"/>
            <a:ext cx="91803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5184576" cy="1143000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lv-LV" dirty="0" err="1" smtClean="0">
                <a:solidFill>
                  <a:srgbClr val="4FE54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Cane</a:t>
            </a:r>
            <a:r>
              <a:rPr lang="lv-LV" dirty="0" smtClean="0">
                <a:solidFill>
                  <a:srgbClr val="4FE54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solidFill>
                  <a:srgbClr val="4FE54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park</a:t>
            </a:r>
            <a:endParaRPr lang="lv-LV" dirty="0">
              <a:solidFill>
                <a:srgbClr val="4FE547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58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096" y="-37177"/>
            <a:ext cx="5133487" cy="429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64" y="-37176"/>
            <a:ext cx="4992496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28" y="3645024"/>
            <a:ext cx="5007072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lv-LV" dirty="0" err="1" smtClean="0">
                <a:solidFill>
                  <a:srgbClr val="2DE02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Sigulda’s</a:t>
            </a:r>
            <a:r>
              <a:rPr lang="lv-LV" dirty="0" smtClean="0">
                <a:solidFill>
                  <a:srgbClr val="2DE02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lv-LV" dirty="0" err="1" smtClean="0">
                <a:solidFill>
                  <a:srgbClr val="2DE02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symbols</a:t>
            </a:r>
            <a:endParaRPr lang="lv-LV" dirty="0">
              <a:solidFill>
                <a:srgbClr val="2DE02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8" y="2276872"/>
            <a:ext cx="4161192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3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91</Words>
  <Application>Microsoft Office PowerPoint</Application>
  <PresentationFormat>On-screen Show (4:3)</PresentationFormat>
  <Paragraphs>16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Sigulda</vt:lpstr>
      <vt:lpstr>Ruins of castles in Sigulda</vt:lpstr>
      <vt:lpstr>River Gauja</vt:lpstr>
      <vt:lpstr>Foto gallery</vt:lpstr>
      <vt:lpstr>Sigulda’s cable car</vt:lpstr>
      <vt:lpstr>Laimas clock</vt:lpstr>
      <vt:lpstr>Cane park</vt:lpstr>
      <vt:lpstr>Sigulda’s symbols</vt:lpstr>
    </vt:vector>
  </TitlesOfParts>
  <Company>Latvenergo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Sigulda’s nature</dc:title>
  <dc:creator>Jānis Salenieks</dc:creator>
  <cp:lastModifiedBy>Jānis Salenieks</cp:lastModifiedBy>
  <cp:revision>15</cp:revision>
  <dcterms:created xsi:type="dcterms:W3CDTF">2015-11-29T14:02:59Z</dcterms:created>
  <dcterms:modified xsi:type="dcterms:W3CDTF">2015-11-29T16:18:56Z</dcterms:modified>
</cp:coreProperties>
</file>