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20254301">
            <a:off x="661895" y="1294635"/>
            <a:ext cx="5145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err="1" smtClean="0"/>
              <a:t>If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you</a:t>
            </a:r>
            <a:r>
              <a:rPr lang="pl-PL" sz="2000" b="1" dirty="0" smtClean="0"/>
              <a:t> love </a:t>
            </a:r>
            <a:r>
              <a:rPr lang="pl-PL" sz="2000" b="1" dirty="0" err="1" smtClean="0"/>
              <a:t>animals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you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must</a:t>
            </a:r>
            <a:r>
              <a:rPr lang="pl-PL" sz="2000" b="1" dirty="0" smtClean="0"/>
              <a:t> be a </a:t>
            </a:r>
            <a:r>
              <a:rPr lang="pl-PL" sz="2000" b="1" dirty="0" err="1" smtClean="0"/>
              <a:t>good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man</a:t>
            </a:r>
            <a:r>
              <a:rPr lang="pl-PL" sz="2000" b="1" dirty="0" smtClean="0"/>
              <a:t>!</a:t>
            </a:r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563888" y="4213076"/>
            <a:ext cx="52996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1" dirty="0" err="1" smtClean="0">
                <a:solidFill>
                  <a:srgbClr val="C00000"/>
                </a:solidFill>
              </a:rPr>
              <a:t>Every</a:t>
            </a:r>
            <a:r>
              <a:rPr lang="pl-PL" sz="5400" b="1" dirty="0" smtClean="0">
                <a:solidFill>
                  <a:srgbClr val="C00000"/>
                </a:solidFill>
              </a:rPr>
              <a:t> </a:t>
            </a:r>
            <a:r>
              <a:rPr lang="pl-PL" sz="5400" b="1" dirty="0" err="1" smtClean="0">
                <a:solidFill>
                  <a:srgbClr val="C00000"/>
                </a:solidFill>
              </a:rPr>
              <a:t>year</a:t>
            </a:r>
            <a:r>
              <a:rPr lang="pl-PL" sz="5400" b="1" dirty="0" smtClean="0">
                <a:solidFill>
                  <a:srgbClr val="C00000"/>
                </a:solidFill>
              </a:rPr>
              <a:t> </a:t>
            </a:r>
            <a:r>
              <a:rPr lang="pl-PL" sz="5400" b="1" dirty="0" err="1" smtClean="0">
                <a:solidFill>
                  <a:srgbClr val="C00000"/>
                </a:solidFill>
              </a:rPr>
              <a:t>action</a:t>
            </a:r>
            <a:r>
              <a:rPr lang="pl-PL" sz="5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pl-PL" sz="5400" b="1" i="1" dirty="0" smtClean="0">
                <a:solidFill>
                  <a:srgbClr val="C00000"/>
                </a:solidFill>
              </a:rPr>
              <a:t>Me and my pet</a:t>
            </a:r>
            <a:endParaRPr lang="pl-PL" i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619672" y="3151084"/>
            <a:ext cx="724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We </a:t>
            </a:r>
            <a:r>
              <a:rPr lang="pl-PL" sz="2400" dirty="0" err="1" smtClean="0"/>
              <a:t>choose</a:t>
            </a:r>
            <a:r>
              <a:rPr lang="pl-PL" sz="2400" dirty="0" smtClean="0"/>
              <a:t> the </a:t>
            </a:r>
            <a:r>
              <a:rPr lang="pl-PL" sz="2400" dirty="0" err="1" smtClean="0"/>
              <a:t>best</a:t>
            </a:r>
            <a:r>
              <a:rPr lang="pl-PL" sz="2400" dirty="0" smtClean="0"/>
              <a:t> </a:t>
            </a:r>
            <a:r>
              <a:rPr lang="pl-PL" sz="2400" dirty="0" err="1" smtClean="0"/>
              <a:t>photo</a:t>
            </a:r>
            <a:r>
              <a:rPr lang="pl-PL" sz="2400" dirty="0" smtClean="0"/>
              <a:t> of a </a:t>
            </a:r>
            <a:r>
              <a:rPr lang="pl-PL" sz="2400" dirty="0" err="1" smtClean="0"/>
              <a:t>students</a:t>
            </a:r>
            <a:r>
              <a:rPr lang="pl-PL" sz="2400" dirty="0" smtClean="0"/>
              <a:t> and </a:t>
            </a:r>
            <a:r>
              <a:rPr lang="pl-PL" sz="2400" dirty="0" err="1" smtClean="0"/>
              <a:t>their</a:t>
            </a:r>
            <a:r>
              <a:rPr lang="pl-PL" sz="2400" dirty="0" smtClean="0"/>
              <a:t> </a:t>
            </a:r>
            <a:r>
              <a:rPr lang="pl-PL" sz="2400" dirty="0" err="1" smtClean="0"/>
              <a:t>pets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pic>
        <p:nvPicPr>
          <p:cNvPr id="2050" name="Picture 2" descr="C:\Users\Anka\Desktop\logo_g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671" y="801000"/>
            <a:ext cx="19050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12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nka\Downloads\PA190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4001492" cy="300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ka\Downloads\PA1908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988" y="319509"/>
            <a:ext cx="3923011" cy="294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ka\Downloads\PA1908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8653"/>
            <a:ext cx="4008338" cy="3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ka\Downloads\PA19083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749" y="3570968"/>
            <a:ext cx="3925251" cy="294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468227" y="0"/>
            <a:ext cx="336952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A</a:t>
            </a:r>
          </a:p>
          <a:p>
            <a:r>
              <a:rPr lang="pl-PL" b="1" dirty="0" smtClean="0"/>
              <a:t>G</a:t>
            </a:r>
          </a:p>
          <a:p>
            <a:r>
              <a:rPr lang="pl-PL" b="1" dirty="0" smtClean="0"/>
              <a:t>A</a:t>
            </a:r>
          </a:p>
          <a:p>
            <a:r>
              <a:rPr lang="pl-PL" b="1" dirty="0" smtClean="0"/>
              <a:t>T</a:t>
            </a:r>
          </a:p>
          <a:p>
            <a:r>
              <a:rPr lang="pl-PL" b="1" dirty="0" smtClean="0"/>
              <a:t>A</a:t>
            </a:r>
          </a:p>
          <a:p>
            <a:endParaRPr lang="pl-PL" b="1" dirty="0"/>
          </a:p>
          <a:p>
            <a:r>
              <a:rPr lang="pl-PL" b="1" dirty="0" smtClean="0"/>
              <a:t>S</a:t>
            </a:r>
          </a:p>
          <a:p>
            <a:r>
              <a:rPr lang="pl-PL" b="1" dirty="0" smtClean="0"/>
              <a:t>Z</a:t>
            </a:r>
          </a:p>
          <a:p>
            <a:r>
              <a:rPr lang="pl-PL" b="1" dirty="0" smtClean="0"/>
              <a:t>C</a:t>
            </a:r>
          </a:p>
          <a:p>
            <a:r>
              <a:rPr lang="pl-PL" b="1" dirty="0" smtClean="0"/>
              <a:t>Z</a:t>
            </a:r>
          </a:p>
          <a:p>
            <a:r>
              <a:rPr lang="pl-PL" b="1" dirty="0" smtClean="0"/>
              <a:t>E</a:t>
            </a:r>
          </a:p>
          <a:p>
            <a:r>
              <a:rPr lang="pl-PL" b="1" dirty="0" smtClean="0"/>
              <a:t>P</a:t>
            </a:r>
          </a:p>
          <a:p>
            <a:r>
              <a:rPr lang="pl-PL" b="1" dirty="0" smtClean="0"/>
              <a:t>O</a:t>
            </a:r>
          </a:p>
          <a:p>
            <a:r>
              <a:rPr lang="pl-PL" b="1" dirty="0" smtClean="0"/>
              <a:t>C</a:t>
            </a:r>
          </a:p>
          <a:p>
            <a:r>
              <a:rPr lang="pl-PL" b="1" dirty="0" smtClean="0"/>
              <a:t>K</a:t>
            </a:r>
          </a:p>
          <a:p>
            <a:r>
              <a:rPr lang="pl-PL" b="1" dirty="0" smtClean="0"/>
              <a:t>A</a:t>
            </a:r>
          </a:p>
          <a:p>
            <a:endParaRPr lang="pl-PL" b="1" dirty="0" smtClean="0"/>
          </a:p>
          <a:p>
            <a:r>
              <a:rPr lang="pl-PL" b="1" dirty="0" smtClean="0"/>
              <a:t>I</a:t>
            </a:r>
          </a:p>
          <a:p>
            <a:endParaRPr lang="pl-PL" b="1" dirty="0"/>
          </a:p>
          <a:p>
            <a:r>
              <a:rPr lang="pl-PL" b="1" dirty="0" smtClean="0"/>
              <a:t>P</a:t>
            </a:r>
          </a:p>
          <a:p>
            <a:r>
              <a:rPr lang="pl-PL" b="1" dirty="0" smtClean="0"/>
              <a:t>U</a:t>
            </a:r>
          </a:p>
          <a:p>
            <a:r>
              <a:rPr lang="pl-PL" b="1" dirty="0" smtClean="0"/>
              <a:t>P</a:t>
            </a:r>
          </a:p>
          <a:p>
            <a:r>
              <a:rPr lang="pl-PL" b="1" dirty="0" smtClean="0"/>
              <a:t>I</a:t>
            </a:r>
          </a:p>
          <a:p>
            <a:r>
              <a:rPr lang="pl-PL" b="1" dirty="0" smtClean="0"/>
              <a:t>L</a:t>
            </a:r>
          </a:p>
          <a:p>
            <a:r>
              <a:rPr lang="pl-PL" b="1" dirty="0"/>
              <a:t>E</a:t>
            </a:r>
          </a:p>
        </p:txBody>
      </p:sp>
      <p:cxnSp>
        <p:nvCxnSpPr>
          <p:cNvPr id="6" name="Łącznik zakrzywiony 5"/>
          <p:cNvCxnSpPr/>
          <p:nvPr/>
        </p:nvCxnSpPr>
        <p:spPr>
          <a:xfrm rot="5400000">
            <a:off x="1205672" y="2870936"/>
            <a:ext cx="432000" cy="3960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Łącznik łamany 11"/>
          <p:cNvCxnSpPr/>
          <p:nvPr/>
        </p:nvCxnSpPr>
        <p:spPr>
          <a:xfrm rot="16200000" flipH="1">
            <a:off x="7308305" y="2924943"/>
            <a:ext cx="576070" cy="43205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Łącznik zakrzywiony 15"/>
          <p:cNvCxnSpPr/>
          <p:nvPr/>
        </p:nvCxnSpPr>
        <p:spPr>
          <a:xfrm>
            <a:off x="1223672" y="6381328"/>
            <a:ext cx="684032" cy="27964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zakrzywiony 18"/>
          <p:cNvCxnSpPr/>
          <p:nvPr/>
        </p:nvCxnSpPr>
        <p:spPr>
          <a:xfrm rot="16200000" flipH="1">
            <a:off x="6554319" y="5695153"/>
            <a:ext cx="1075925" cy="576066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891424" y="3244338"/>
            <a:ext cx="669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NIKO</a:t>
            </a:r>
            <a:endParaRPr lang="pl-PL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7088031" y="3246572"/>
            <a:ext cx="67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ATOS</a:t>
            </a:r>
            <a:endParaRPr lang="pl-PL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000746" y="6521149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NUKA</a:t>
            </a:r>
            <a:endParaRPr lang="pl-PL" b="1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7088031" y="6476304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PIGI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1276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ka\Downloads\Snapchat-60169848742724435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83431"/>
            <a:ext cx="3024336" cy="537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 rot="2344557">
            <a:off x="4112200" y="2683823"/>
            <a:ext cx="5100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Diana Czypionka </a:t>
            </a:r>
            <a:r>
              <a:rPr lang="pl-PL" sz="3600" b="1" dirty="0" smtClean="0">
                <a:solidFill>
                  <a:srgbClr val="FF0000"/>
                </a:solidFill>
              </a:rPr>
              <a:t>&amp;  </a:t>
            </a:r>
            <a:r>
              <a:rPr lang="pl-PL" sz="3600" b="1" dirty="0" err="1" smtClean="0">
                <a:solidFill>
                  <a:srgbClr val="FF0000"/>
                </a:solidFill>
              </a:rPr>
              <a:t>Pucuś</a:t>
            </a:r>
            <a:endParaRPr lang="pl-P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3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nka\Downloads\IMG_20150517_192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8839"/>
            <a:ext cx="4536504" cy="340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nka\Downloads\IMG_20151014_142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02694"/>
            <a:ext cx="3848472" cy="35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rzałka w dół 3"/>
          <p:cNvSpPr/>
          <p:nvPr/>
        </p:nvSpPr>
        <p:spPr>
          <a:xfrm>
            <a:off x="5868144" y="138839"/>
            <a:ext cx="144016" cy="2658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64088" y="764704"/>
            <a:ext cx="29980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Natalia Kasprzyk </a:t>
            </a:r>
          </a:p>
          <a:p>
            <a:pPr algn="ctr"/>
            <a:r>
              <a:rPr lang="pl-PL" sz="3200" dirty="0" smtClean="0"/>
              <a:t>I</a:t>
            </a:r>
          </a:p>
          <a:p>
            <a:pPr algn="ctr"/>
            <a:r>
              <a:rPr lang="pl-PL" sz="3200" dirty="0" smtClean="0"/>
              <a:t>SUSU</a:t>
            </a:r>
            <a:r>
              <a:rPr lang="pl-PL" sz="3200" dirty="0" smtClean="0"/>
              <a:t> </a:t>
            </a:r>
            <a:endParaRPr lang="pl-PL" sz="32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97" y="4149080"/>
            <a:ext cx="21717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18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Anka\Downloads\Maniek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353555" y="980728"/>
            <a:ext cx="5571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err="1"/>
              <a:t>Wanesa</a:t>
            </a:r>
            <a:r>
              <a:rPr lang="pl-PL" sz="3600" b="1" dirty="0"/>
              <a:t> </a:t>
            </a:r>
            <a:r>
              <a:rPr lang="pl-PL" sz="3600" b="1" dirty="0" smtClean="0"/>
              <a:t>Stefaniak </a:t>
            </a:r>
            <a:r>
              <a:rPr lang="pl-PL" sz="3600" b="1" dirty="0" smtClean="0"/>
              <a:t>&amp; Maniek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75316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ka\Downloads\IMG_20151020_1955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720" y="3507878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nka\Downloads\IMG_20151020_195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4063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 rot="19773534">
            <a:off x="1059048" y="4365104"/>
            <a:ext cx="29116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Oliwia Mandat</a:t>
            </a:r>
          </a:p>
          <a:p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pl-PL" sz="2800" b="1" dirty="0" err="1" smtClean="0">
                <a:solidFill>
                  <a:schemeClr val="tx2">
                    <a:lumMod val="75000"/>
                  </a:schemeClr>
                </a:solidFill>
              </a:rPr>
              <a:t>her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800" b="1" dirty="0" err="1" smtClean="0">
                <a:solidFill>
                  <a:schemeClr val="tx2">
                    <a:lumMod val="75000"/>
                  </a:schemeClr>
                </a:solidFill>
              </a:rPr>
              <a:t>Dropsik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;-)</a:t>
            </a:r>
            <a:endParaRPr lang="pl-PL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927000"/>
            <a:ext cx="23812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13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19672" y="1873950"/>
            <a:ext cx="5688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The </a:t>
            </a:r>
            <a:r>
              <a:rPr lang="pl-PL" sz="2800" dirty="0" err="1" smtClean="0"/>
              <a:t>every</a:t>
            </a:r>
            <a:r>
              <a:rPr lang="pl-PL" sz="2800" dirty="0" smtClean="0"/>
              <a:t> </a:t>
            </a:r>
            <a:r>
              <a:rPr lang="pl-PL" sz="2800" dirty="0" err="1" smtClean="0"/>
              <a:t>year</a:t>
            </a:r>
            <a:r>
              <a:rPr lang="pl-PL" sz="2800" dirty="0" smtClean="0"/>
              <a:t> </a:t>
            </a:r>
            <a:r>
              <a:rPr lang="pl-PL" sz="2800" dirty="0" err="1" smtClean="0"/>
              <a:t>action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summed</a:t>
            </a:r>
            <a:r>
              <a:rPr lang="pl-PL" sz="2800" dirty="0" smtClean="0"/>
              <a:t> </a:t>
            </a:r>
            <a:r>
              <a:rPr lang="pl-PL" sz="2800" dirty="0" err="1" smtClean="0"/>
              <a:t>up</a:t>
            </a:r>
            <a:r>
              <a:rPr lang="pl-PL" sz="2800" dirty="0" smtClean="0"/>
              <a:t> with </a:t>
            </a:r>
            <a:r>
              <a:rPr lang="pl-PL" sz="2800" dirty="0" err="1" smtClean="0"/>
              <a:t>raising</a:t>
            </a:r>
            <a:r>
              <a:rPr lang="pl-PL" sz="2800" dirty="0" smtClean="0"/>
              <a:t> food and</a:t>
            </a:r>
          </a:p>
          <a:p>
            <a:r>
              <a:rPr lang="pl-PL" sz="2800" dirty="0" smtClean="0"/>
              <a:t> </a:t>
            </a:r>
            <a:r>
              <a:rPr lang="pl-PL" sz="2800" dirty="0" err="1" smtClean="0"/>
              <a:t>warm</a:t>
            </a:r>
            <a:r>
              <a:rPr lang="pl-PL" sz="2800" dirty="0" smtClean="0"/>
              <a:t> </a:t>
            </a:r>
            <a:r>
              <a:rPr lang="pl-PL" sz="2800" dirty="0" err="1" smtClean="0"/>
              <a:t>blankets</a:t>
            </a:r>
            <a:r>
              <a:rPr lang="pl-PL" sz="2800" dirty="0" smtClean="0"/>
              <a:t> for the </a:t>
            </a:r>
            <a:r>
              <a:rPr lang="pl-PL" sz="2800" dirty="0" err="1" smtClean="0"/>
              <a:t>homeless</a:t>
            </a:r>
            <a:r>
              <a:rPr lang="pl-PL" sz="2800" dirty="0" smtClean="0"/>
              <a:t> </a:t>
            </a:r>
            <a:r>
              <a:rPr lang="pl-PL" sz="2800" dirty="0" err="1" smtClean="0"/>
              <a:t>animals</a:t>
            </a:r>
            <a:r>
              <a:rPr lang="pl-PL" sz="2800" dirty="0" smtClean="0"/>
              <a:t> in the </a:t>
            </a:r>
            <a:r>
              <a:rPr lang="pl-PL" sz="2800" dirty="0" err="1" smtClean="0"/>
              <a:t>shelter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2733">
            <a:off x="1005613" y="4441430"/>
            <a:ext cx="2267297" cy="150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132856"/>
            <a:ext cx="1365016" cy="206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556247" cy="170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686726"/>
            <a:ext cx="3960440" cy="263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22876"/>
            <a:ext cx="3059385" cy="20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066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97</Words>
  <Application>Microsoft Office PowerPoint</Application>
  <PresentationFormat>Pokaz na ekranie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Za ra</dc:creator>
  <cp:lastModifiedBy>Za ra</cp:lastModifiedBy>
  <cp:revision>10</cp:revision>
  <dcterms:created xsi:type="dcterms:W3CDTF">2015-03-10T14:20:01Z</dcterms:created>
  <dcterms:modified xsi:type="dcterms:W3CDTF">2015-11-30T16:28:45Z</dcterms:modified>
</cp:coreProperties>
</file>