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61" r:id="rId3"/>
    <p:sldId id="260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lv-LV" dirty="0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1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0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lv-LV" dirty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8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8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7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0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/>
              <a:t>Sigulda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Sigulda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beautiful</a:t>
            </a:r>
            <a:r>
              <a:rPr lang="lv-LV" dirty="0"/>
              <a:t>.</a:t>
            </a:r>
          </a:p>
          <a:p>
            <a:r>
              <a:rPr lang="lv-LV" dirty="0" err="1" smtClean="0"/>
              <a:t>In</a:t>
            </a:r>
            <a:r>
              <a:rPr lang="lv-LV" dirty="0" smtClean="0"/>
              <a:t> Sigulda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smtClean="0"/>
              <a:t>Gaujas </a:t>
            </a:r>
            <a:r>
              <a:rPr lang="lv-LV" dirty="0" err="1"/>
              <a:t>Nacional</a:t>
            </a:r>
            <a:r>
              <a:rPr lang="lv-LV" dirty="0"/>
              <a:t> </a:t>
            </a:r>
            <a:r>
              <a:rPr lang="lv-LV" dirty="0" smtClean="0"/>
              <a:t>park.</a:t>
            </a:r>
            <a:endParaRPr lang="lv-LV" dirty="0"/>
          </a:p>
        </p:txBody>
      </p:sp>
      <p:pic>
        <p:nvPicPr>
          <p:cNvPr id="6" name="Attēl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20" y="544917"/>
            <a:ext cx="4083346" cy="2686935"/>
          </a:xfrm>
          <a:prstGeom prst="rect">
            <a:avLst/>
          </a:prstGeom>
        </p:spPr>
      </p:pic>
      <p:pic>
        <p:nvPicPr>
          <p:cNvPr id="8" name="Attēl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06" y="544917"/>
            <a:ext cx="3576417" cy="2749844"/>
          </a:xfrm>
          <a:prstGeom prst="rect">
            <a:avLst/>
          </a:prstGeom>
        </p:spPr>
      </p:pic>
      <p:pic>
        <p:nvPicPr>
          <p:cNvPr id="10" name="Attēls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3" y="3788562"/>
            <a:ext cx="4603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smtClean="0"/>
              <a:t>Sigulda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Bobsleight</a:t>
            </a:r>
            <a:r>
              <a:rPr lang="lv-LV" dirty="0"/>
              <a:t> </a:t>
            </a:r>
            <a:r>
              <a:rPr lang="lv-LV" dirty="0" err="1" smtClean="0"/>
              <a:t>track</a:t>
            </a:r>
            <a:r>
              <a:rPr lang="lv-LV" dirty="0" smtClean="0"/>
              <a:t>.</a:t>
            </a:r>
            <a:endParaRPr lang="lv-LV" dirty="0"/>
          </a:p>
          <a:p>
            <a:r>
              <a:rPr lang="lv-LV" dirty="0" err="1"/>
              <a:t>In</a:t>
            </a:r>
            <a:r>
              <a:rPr lang="lv-LV" dirty="0"/>
              <a:t> Sigulda </a:t>
            </a:r>
            <a:r>
              <a:rPr lang="lv-LV" dirty="0" err="1"/>
              <a:t>are</a:t>
            </a:r>
            <a:r>
              <a:rPr lang="lv-LV" dirty="0"/>
              <a:t> </a:t>
            </a:r>
            <a:r>
              <a:rPr lang="lv-LV" dirty="0" err="1"/>
              <a:t>two</a:t>
            </a:r>
            <a:r>
              <a:rPr lang="lv-LV" dirty="0"/>
              <a:t> </a:t>
            </a:r>
            <a:r>
              <a:rPr lang="lv-LV" dirty="0" err="1"/>
              <a:t>Serpentine</a:t>
            </a:r>
            <a:r>
              <a:rPr lang="lv-LV" dirty="0"/>
              <a:t> </a:t>
            </a:r>
            <a:r>
              <a:rPr lang="lv-LV" dirty="0" err="1" smtClean="0"/>
              <a:t>tracks</a:t>
            </a:r>
            <a:r>
              <a:rPr lang="lv-LV" dirty="0" smtClean="0"/>
              <a:t>.</a:t>
            </a:r>
            <a:endParaRPr lang="lv-LV" dirty="0"/>
          </a:p>
          <a:p>
            <a:endParaRPr lang="lv-LV" dirty="0"/>
          </a:p>
        </p:txBody>
      </p:sp>
      <p:pic>
        <p:nvPicPr>
          <p:cNvPr id="4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540110"/>
            <a:ext cx="4478221" cy="2970418"/>
          </a:xfrm>
          <a:prstGeom prst="rect">
            <a:avLst/>
          </a:prstGeom>
        </p:spPr>
      </p:pic>
      <p:pic>
        <p:nvPicPr>
          <p:cNvPr id="6" name="Attēl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107" y="3285673"/>
            <a:ext cx="5052680" cy="32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8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This is Siguldas castle</a:t>
            </a:r>
          </a:p>
        </p:txBody>
      </p:sp>
      <p:pic>
        <p:nvPicPr>
          <p:cNvPr id="4" name="Attēl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397" y="2077780"/>
            <a:ext cx="610467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Ozols is Nacional tree</a:t>
            </a:r>
            <a:br>
              <a:rPr lang="lv-LV"/>
            </a:br>
            <a:r>
              <a:rPr lang="lv-LV"/>
              <a:t>(Oak)</a:t>
            </a:r>
          </a:p>
        </p:txBody>
      </p:sp>
      <p:pic>
        <p:nvPicPr>
          <p:cNvPr id="4" name="Attēl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963" y="2319669"/>
            <a:ext cx="4984481" cy="3778250"/>
          </a:xfrm>
          <a:prstGeom prst="rect">
            <a:avLst/>
          </a:prstGeom>
        </p:spPr>
      </p:pic>
      <p:pic>
        <p:nvPicPr>
          <p:cNvPr id="6" name="Attēl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246" y="799410"/>
            <a:ext cx="383443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8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Made </a:t>
            </a:r>
            <a:r>
              <a:rPr lang="lv-LV" dirty="0" err="1"/>
              <a:t>Luize</a:t>
            </a:r>
            <a:r>
              <a:rPr lang="lv-LV" dirty="0"/>
              <a:t> Indriksone </a:t>
            </a:r>
            <a:r>
              <a:rPr lang="lv-LV" dirty="0" err="1"/>
              <a:t>and</a:t>
            </a:r>
            <a:r>
              <a:rPr lang="lv-LV" dirty="0"/>
              <a:t> Sindija Šefere </a:t>
            </a:r>
          </a:p>
        </p:txBody>
      </p:sp>
      <p:pic>
        <p:nvPicPr>
          <p:cNvPr id="8" name="Attēl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012" y="2621191"/>
            <a:ext cx="6477886" cy="36881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106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ālis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Platekrāna</PresentationFormat>
  <Paragraphs>8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Integrālis</vt:lpstr>
      <vt:lpstr>Sigulda</vt:lpstr>
      <vt:lpstr>PowerPoint prezentācija</vt:lpstr>
      <vt:lpstr>This is Siguldas castle</vt:lpstr>
      <vt:lpstr>Ozols is Nacional tree (Oak)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Sigulda</dc:title>
  <cp:lastModifiedBy>Vasīlijs Čups</cp:lastModifiedBy>
  <cp:revision>6</cp:revision>
  <dcterms:modified xsi:type="dcterms:W3CDTF">2015-12-03T05:57:48Z</dcterms:modified>
</cp:coreProperties>
</file>