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9966"/>
    <a:srgbClr val="0066FF"/>
    <a:srgbClr val="00FF00"/>
    <a:srgbClr val="008000"/>
    <a:srgbClr val="9933FF"/>
    <a:srgbClr val="FFCC00"/>
    <a:srgbClr val="FFFF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083-7C35-4289-9A94-AB102F74ACF6}" type="datetimeFigureOut">
              <a:rPr lang="lv-LV" smtClean="0"/>
              <a:t>2015.12.01.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1621-9FBF-4355-8B41-1EEBB55C248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7154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083-7C35-4289-9A94-AB102F74ACF6}" type="datetimeFigureOut">
              <a:rPr lang="lv-LV" smtClean="0"/>
              <a:t>2015.12.01.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1621-9FBF-4355-8B41-1EEBB55C248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7753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083-7C35-4289-9A94-AB102F74ACF6}" type="datetimeFigureOut">
              <a:rPr lang="lv-LV" smtClean="0"/>
              <a:t>2015.12.01.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1621-9FBF-4355-8B41-1EEBB55C248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8188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083-7C35-4289-9A94-AB102F74ACF6}" type="datetimeFigureOut">
              <a:rPr lang="lv-LV" smtClean="0"/>
              <a:t>2015.12.01.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1621-9FBF-4355-8B41-1EEBB55C248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301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083-7C35-4289-9A94-AB102F74ACF6}" type="datetimeFigureOut">
              <a:rPr lang="lv-LV" smtClean="0"/>
              <a:t>2015.12.01.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1621-9FBF-4355-8B41-1EEBB55C248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9034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083-7C35-4289-9A94-AB102F74ACF6}" type="datetimeFigureOut">
              <a:rPr lang="lv-LV" smtClean="0"/>
              <a:t>2015.12.01.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1621-9FBF-4355-8B41-1EEBB55C248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3178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083-7C35-4289-9A94-AB102F74ACF6}" type="datetimeFigureOut">
              <a:rPr lang="lv-LV" smtClean="0"/>
              <a:t>2015.12.01.</a:t>
            </a:fld>
            <a:endParaRPr lang="lv-LV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1621-9FBF-4355-8B41-1EEBB55C248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1974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083-7C35-4289-9A94-AB102F74ACF6}" type="datetimeFigureOut">
              <a:rPr lang="lv-LV" smtClean="0"/>
              <a:t>2015.12.01.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1621-9FBF-4355-8B41-1EEBB55C248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6523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083-7C35-4289-9A94-AB102F74ACF6}" type="datetimeFigureOut">
              <a:rPr lang="lv-LV" smtClean="0"/>
              <a:t>2015.12.01.</a:t>
            </a:fld>
            <a:endParaRPr lang="lv-LV" dirty="0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1621-9FBF-4355-8B41-1EEBB55C248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6002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083-7C35-4289-9A94-AB102F74ACF6}" type="datetimeFigureOut">
              <a:rPr lang="lv-LV" smtClean="0"/>
              <a:t>2015.12.01.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1621-9FBF-4355-8B41-1EEBB55C248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859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083-7C35-4289-9A94-AB102F74ACF6}" type="datetimeFigureOut">
              <a:rPr lang="lv-LV" smtClean="0"/>
              <a:t>2015.12.01.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1621-9FBF-4355-8B41-1EEBB55C248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0526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32083-7C35-4289-9A94-AB102F74ACF6}" type="datetimeFigureOut">
              <a:rPr lang="lv-LV" smtClean="0"/>
              <a:t>2015.12.01.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1621-9FBF-4355-8B41-1EEBB55C248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9660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lv/url?sa=i&amp;rct=j&amp;q=&amp;esrc=s&amp;frm=1&amp;source=images&amp;cd=&amp;cad=rja&amp;uact=8&amp;ved=0ahUKEwiJtYX957rJAhXJhSwKHdDNC_4QjRwIBw&amp;url=http%3A%2F%2Frefresh.lv%2Fakcija%2Flatvija-zelta-rudens-sigulda-21111&amp;psig=AFQjCNGKh10nksjUCPsp6wYKwlIrrJEpRQ&amp;ust=144906289706213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lv/url?sa=i&amp;rct=j&amp;q=&amp;esrc=s&amp;frm=1&amp;source=images&amp;cd=&amp;cad=rja&amp;uact=8&amp;ved=0ahUKEwjcnZ6V7LrJAhULlCwKHUplDyQQjRwIBw&amp;url=http%3A%2F%2Fkrimuldaspils.lv%2Flat%2Fjaunumi%2F%3Fdoc%3D712&amp;bvm=bv.108194040,d.bGg&amp;psig=AFQjCNH7zzv52F_VJuYIIlOppWf_c9nphA&amp;ust=1449065446529950" TargetMode="External"/><Relationship Id="rId3" Type="http://schemas.openxmlformats.org/officeDocument/2006/relationships/hyperlink" Target="https://www.google.lv/url?sa=i&amp;rct=j&amp;q=&amp;esrc=s&amp;frm=1&amp;source=images&amp;cd=&amp;cad=rja&amp;uact=8&amp;ved=0ahUKEwiszpiz6rrJAhUHkiwKHUN9A5QQjRwIBw&amp;url=https%3A%2F%2Flv.wikipedia.org%2Fwiki%2FParastais_ozols&amp;psig=AFQjCNE9wZ5bK6XmCWVSoapopDf9bYoyJQ&amp;ust=1449065068664464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hyperlink" Target="http://www.google.lv/url?sa=i&amp;rct=j&amp;q=&amp;esrc=s&amp;frm=1&amp;source=images&amp;cd=&amp;cad=rja&amp;uact=8&amp;ved=0ahUKEwjAn--F67rJAhUF2ywKHYrXAbUQjRwIBw&amp;url=http%3A%2F%2Fdziedava.lv%2Fdaba%2Fizveleta_daba.php%3Fvt%3D8%26fvip%3D180&amp;bvm=bv.108194040,d.bGg&amp;psig=AFQjCNFa6OHINf7B121gnOLrGWx8EAtAow&amp;ust=1449065272053185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lv/url?sa=i&amp;rct=j&amp;q=&amp;esrc=s&amp;frm=1&amp;source=images&amp;cd=&amp;cad=rja&amp;uact=8&amp;ved=0ahUKEwjM2f_48rrJAhXDjiwKHZxgBgEQjRwIBw&amp;url=http%3A%2F%2Fwww.sigulda.lv%2Fpublic%2Flat%2Fsiguldas_novads1%2Fsimboli1%2F&amp;psig=AFQjCNHVbRu432lmnpxL7qzfFDYE5lzvEg&amp;ust=144906741232093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67545" y="1772816"/>
            <a:ext cx="8229600" cy="1143000"/>
          </a:xfrm>
        </p:spPr>
        <p:txBody>
          <a:bodyPr>
            <a:noAutofit/>
          </a:bodyPr>
          <a:lstStyle/>
          <a:p>
            <a:r>
              <a:rPr lang="lv-LV" sz="7200" dirty="0" smtClean="0">
                <a:solidFill>
                  <a:srgbClr val="9933FF"/>
                </a:solidFill>
                <a:latin typeface="Bodoni MT Black" pitchFamily="18" charset="0"/>
              </a:rPr>
              <a:t>Gr</a:t>
            </a:r>
            <a:r>
              <a:rPr lang="lv-LV" sz="7200" dirty="0" smtClean="0">
                <a:solidFill>
                  <a:srgbClr val="99CC00"/>
                </a:solidFill>
                <a:latin typeface="Bodoni MT Black" pitchFamily="18" charset="0"/>
              </a:rPr>
              <a:t>ee</a:t>
            </a:r>
            <a:r>
              <a:rPr lang="lv-LV" sz="7200" dirty="0" smtClean="0">
                <a:solidFill>
                  <a:srgbClr val="9933FF"/>
                </a:solidFill>
                <a:latin typeface="Bodoni MT Black" pitchFamily="18" charset="0"/>
              </a:rPr>
              <a:t>n</a:t>
            </a:r>
            <a:r>
              <a:rPr lang="lv-LV" sz="7200" dirty="0" smtClean="0">
                <a:solidFill>
                  <a:srgbClr val="9933FF"/>
                </a:solidFill>
                <a:latin typeface="Bodoni MT Black" pitchFamily="18" charset="0"/>
              </a:rPr>
              <a:t> </a:t>
            </a:r>
            <a:r>
              <a:rPr lang="lv-LV" sz="7200" dirty="0" smtClean="0">
                <a:solidFill>
                  <a:srgbClr val="9933FF"/>
                </a:solidFill>
                <a:latin typeface="Bodoni MT Black" pitchFamily="18" charset="0"/>
              </a:rPr>
              <a:t>S</a:t>
            </a:r>
            <a:r>
              <a:rPr lang="lv-LV" sz="7200" dirty="0" smtClean="0">
                <a:solidFill>
                  <a:srgbClr val="FF6600"/>
                </a:solidFill>
                <a:latin typeface="Bodoni MT Black" pitchFamily="18" charset="0"/>
              </a:rPr>
              <a:t>!</a:t>
            </a:r>
            <a:r>
              <a:rPr lang="lv-LV" sz="7200" dirty="0" smtClean="0">
                <a:solidFill>
                  <a:srgbClr val="9933FF"/>
                </a:solidFill>
                <a:latin typeface="Bodoni MT Black" pitchFamily="18" charset="0"/>
              </a:rPr>
              <a:t>gulda</a:t>
            </a:r>
            <a:endParaRPr lang="en-US" sz="7200" dirty="0">
              <a:solidFill>
                <a:srgbClr val="9933FF"/>
              </a:solidFill>
              <a:latin typeface="Bodoni MT Black" pitchFamily="18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5" name="Satura vietturis 4"/>
          <p:cNvSpPr>
            <a:spLocks noGrp="1"/>
          </p:cNvSpPr>
          <p:nvPr>
            <p:ph sz="half" idx="2"/>
          </p:nvPr>
        </p:nvSpPr>
        <p:spPr>
          <a:xfrm>
            <a:off x="4648200" y="3284984"/>
            <a:ext cx="4038600" cy="28411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We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 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live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 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in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 Gauja 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National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 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Park.Our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 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city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 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is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 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green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 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and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 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beautiful!It`s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 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called</a:t>
            </a:r>
            <a:r>
              <a:rPr lang="lv-LV" b="1" dirty="0" smtClean="0">
                <a:solidFill>
                  <a:srgbClr val="FFC000"/>
                </a:solidFill>
                <a:latin typeface="Bradley Hand ITC" pitchFamily="66" charset="0"/>
              </a:rPr>
              <a:t> Sigulda.</a:t>
            </a:r>
            <a:endParaRPr lang="lv-LV" b="1" dirty="0">
              <a:solidFill>
                <a:srgbClr val="FFC000"/>
              </a:solidFill>
              <a:latin typeface="Bradley Hand ITC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284984"/>
            <a:ext cx="3960439" cy="27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5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Golden</a:t>
            </a:r>
            <a:r>
              <a:rPr lang="lv-LV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lv-LV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Fall</a:t>
            </a:r>
            <a:r>
              <a:rPr lang="lv-LV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!</a:t>
            </a: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lv-LV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lv-LV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 </a:t>
            </a: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few</a:t>
            </a: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beautiful</a:t>
            </a: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sights</a:t>
            </a: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of</a:t>
            </a: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our</a:t>
            </a: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town</a:t>
            </a:r>
            <a:r>
              <a:rPr lang="lv-LV" dirty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in</a:t>
            </a: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lv-LV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autumn.</a:t>
            </a:r>
            <a:r>
              <a:rPr lang="lv-LV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Amazing</a:t>
            </a:r>
            <a:r>
              <a:rPr lang="lv-LV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lv-LV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right</a:t>
            </a:r>
            <a:r>
              <a:rPr lang="lv-LV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?</a:t>
            </a:r>
          </a:p>
          <a:p>
            <a:pPr marL="400050" lvl="1" indent="0">
              <a:buNone/>
            </a:pPr>
            <a:endParaRPr lang="lv-LV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400050" lvl="1" indent="0">
              <a:buNone/>
            </a:pPr>
            <a:endParaRPr lang="lv-LV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73" y="1556792"/>
            <a:ext cx="41044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lv.rsp.travel/images/collections/60193/320x230_latvija-zelta-rudens-siguld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73" y="3861048"/>
            <a:ext cx="4104456" cy="24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99CC00"/>
                </a:solidFill>
                <a:latin typeface="Britannic Bold" pitchFamily="34" charset="0"/>
              </a:rPr>
              <a:t>Nature</a:t>
            </a:r>
            <a:endParaRPr lang="lv-LV" dirty="0">
              <a:solidFill>
                <a:srgbClr val="99CC00"/>
              </a:solidFill>
              <a:latin typeface="Britannic Bold" pitchFamily="34" charset="0"/>
            </a:endParaRPr>
          </a:p>
        </p:txBody>
      </p:sp>
      <p:sp>
        <p:nvSpPr>
          <p:cNvPr id="5" name="Teksta vietturis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2792" cy="639762"/>
          </a:xfrm>
        </p:spPr>
        <p:txBody>
          <a:bodyPr>
            <a:noAutofit/>
          </a:bodyPr>
          <a:lstStyle/>
          <a:p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This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 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may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 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be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 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not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 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in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 Sigulda, 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but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 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I`ll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 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show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 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you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 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some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 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of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 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our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 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national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 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trees</a:t>
            </a:r>
            <a:r>
              <a:rPr lang="lv-LV" sz="1800" dirty="0" smtClean="0">
                <a:solidFill>
                  <a:srgbClr val="FFCC00"/>
                </a:solidFill>
                <a:latin typeface="Segoe Script" pitchFamily="34" charset="0"/>
              </a:rPr>
              <a:t>.</a:t>
            </a:r>
            <a:endParaRPr lang="lv-LV" sz="1800" dirty="0">
              <a:solidFill>
                <a:srgbClr val="FFCC00"/>
              </a:solidFill>
              <a:latin typeface="Segoe Script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half" idx="2"/>
          </p:nvPr>
        </p:nvSpPr>
        <p:spPr>
          <a:xfrm>
            <a:off x="395536" y="2132856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>
                <a:solidFill>
                  <a:srgbClr val="008000"/>
                </a:solidFill>
              </a:rPr>
              <a:t>One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of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our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national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trees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in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oak.It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can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grow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very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big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like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in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the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picture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below.These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trees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are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protected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with</a:t>
            </a:r>
            <a:r>
              <a:rPr lang="lv-LV" dirty="0" smtClean="0">
                <a:solidFill>
                  <a:srgbClr val="008000"/>
                </a:solidFill>
              </a:rPr>
              <a:t> </a:t>
            </a:r>
            <a:r>
              <a:rPr lang="lv-LV" dirty="0" smtClean="0">
                <a:solidFill>
                  <a:srgbClr val="008000"/>
                </a:solidFill>
              </a:rPr>
              <a:t>law</a:t>
            </a:r>
            <a:r>
              <a:rPr lang="lv-LV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6" name="Teksta vietturis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dirty="0" smtClean="0">
                <a:solidFill>
                  <a:srgbClr val="9933FF"/>
                </a:solidFill>
                <a:latin typeface="Bodoni MT Black" pitchFamily="18" charset="0"/>
              </a:rPr>
              <a:t>Let`s</a:t>
            </a:r>
            <a:r>
              <a:rPr lang="lv-LV" dirty="0" smtClean="0">
                <a:solidFill>
                  <a:srgbClr val="9933FF"/>
                </a:solidFill>
                <a:latin typeface="Bodoni MT Black" pitchFamily="18" charset="0"/>
              </a:rPr>
              <a:t> </a:t>
            </a:r>
            <a:r>
              <a:rPr lang="lv-LV" dirty="0" smtClean="0">
                <a:solidFill>
                  <a:srgbClr val="9933FF"/>
                </a:solidFill>
                <a:latin typeface="Bodoni MT Black" pitchFamily="18" charset="0"/>
              </a:rPr>
              <a:t>make</a:t>
            </a:r>
            <a:r>
              <a:rPr lang="lv-LV" dirty="0" smtClean="0">
                <a:solidFill>
                  <a:srgbClr val="9933FF"/>
                </a:solidFill>
                <a:latin typeface="Bodoni MT Black" pitchFamily="18" charset="0"/>
              </a:rPr>
              <a:t> </a:t>
            </a:r>
            <a:r>
              <a:rPr lang="lv-LV" dirty="0" smtClean="0">
                <a:solidFill>
                  <a:srgbClr val="9933FF"/>
                </a:solidFill>
                <a:latin typeface="Bodoni MT Black" pitchFamily="18" charset="0"/>
              </a:rPr>
              <a:t>nature</a:t>
            </a:r>
            <a:r>
              <a:rPr lang="lv-LV" dirty="0" smtClean="0">
                <a:solidFill>
                  <a:srgbClr val="9933FF"/>
                </a:solidFill>
                <a:latin typeface="Bodoni MT Black" pitchFamily="18" charset="0"/>
              </a:rPr>
              <a:t> </a:t>
            </a:r>
            <a:r>
              <a:rPr lang="lv-LV" dirty="0" smtClean="0">
                <a:solidFill>
                  <a:srgbClr val="9933FF"/>
                </a:solidFill>
                <a:latin typeface="Bodoni MT Black" pitchFamily="18" charset="0"/>
              </a:rPr>
              <a:t>look</a:t>
            </a:r>
            <a:r>
              <a:rPr lang="lv-LV" dirty="0" smtClean="0">
                <a:solidFill>
                  <a:srgbClr val="9933FF"/>
                </a:solidFill>
                <a:latin typeface="Bodoni MT Black" pitchFamily="18" charset="0"/>
              </a:rPr>
              <a:t> </a:t>
            </a:r>
            <a:r>
              <a:rPr lang="lv-LV" dirty="0" smtClean="0">
                <a:solidFill>
                  <a:srgbClr val="9933FF"/>
                </a:solidFill>
                <a:latin typeface="Bodoni MT Black" pitchFamily="18" charset="0"/>
              </a:rPr>
              <a:t>more</a:t>
            </a:r>
            <a:r>
              <a:rPr lang="lv-LV" dirty="0" smtClean="0">
                <a:solidFill>
                  <a:srgbClr val="9933FF"/>
                </a:solidFill>
                <a:latin typeface="Bodoni MT Black" pitchFamily="18" charset="0"/>
              </a:rPr>
              <a:t> </a:t>
            </a:r>
            <a:r>
              <a:rPr lang="lv-LV" dirty="0" smtClean="0">
                <a:solidFill>
                  <a:srgbClr val="9933FF"/>
                </a:solidFill>
                <a:latin typeface="Bodoni MT Black" pitchFamily="18" charset="0"/>
              </a:rPr>
              <a:t>beautiful</a:t>
            </a:r>
            <a:r>
              <a:rPr lang="lv-LV" dirty="0" smtClean="0">
                <a:solidFill>
                  <a:srgbClr val="9933FF"/>
                </a:solidFill>
                <a:latin typeface="Bodoni MT Black" pitchFamily="18" charset="0"/>
              </a:rPr>
              <a:t>!</a:t>
            </a:r>
            <a:endParaRPr lang="lv-LV" dirty="0">
              <a:solidFill>
                <a:srgbClr val="9933FF"/>
              </a:solidFill>
              <a:latin typeface="Bodoni MT Black" pitchFamily="18" charset="0"/>
            </a:endParaRPr>
          </a:p>
        </p:txBody>
      </p:sp>
      <p:sp>
        <p:nvSpPr>
          <p:cNvPr id="7" name="Satura vietturis 6"/>
          <p:cNvSpPr>
            <a:spLocks noGrp="1"/>
          </p:cNvSpPr>
          <p:nvPr>
            <p:ph sz="quarter" idx="4"/>
          </p:nvPr>
        </p:nvSpPr>
        <p:spPr>
          <a:xfrm>
            <a:off x="4645025" y="2204864"/>
            <a:ext cx="4041775" cy="3921299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>
                <a:solidFill>
                  <a:srgbClr val="00FF00"/>
                </a:solidFill>
              </a:rPr>
              <a:t>Our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second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national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tree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is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called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small-leaved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lime.It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can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also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grow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very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big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but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it`s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not</a:t>
            </a:r>
            <a:r>
              <a:rPr lang="lv-LV" dirty="0" smtClean="0">
                <a:solidFill>
                  <a:srgbClr val="00FF00"/>
                </a:solidFill>
              </a:rPr>
              <a:t> </a:t>
            </a:r>
            <a:r>
              <a:rPr lang="lv-LV" dirty="0" smtClean="0">
                <a:solidFill>
                  <a:srgbClr val="00FF00"/>
                </a:solidFill>
              </a:rPr>
              <a:t>protected</a:t>
            </a:r>
            <a:r>
              <a:rPr lang="lv-LV" dirty="0" smtClean="0">
                <a:solidFill>
                  <a:srgbClr val="00FF00"/>
                </a:solidFill>
              </a:rPr>
              <a:t>.</a:t>
            </a:r>
            <a:endParaRPr lang="lv-LV" dirty="0">
              <a:solidFill>
                <a:srgbClr val="00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3"/>
            <a:ext cx="1925348" cy="14401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076" name="Picture 4" descr="https://encrypted-tbn3.gstatic.com/images?q=tbn:ANd9GcSOK9Q1Ubx7VB4sMRDI5dB3CVt0fYKq8Hh5TMvlQjMEE5SuHAi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2" y="5336621"/>
            <a:ext cx="830204" cy="11682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078" name="Picture 6" descr="http://dziedava.lv/daba/semes_pag/kaives_ozols_04111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3"/>
            <a:ext cx="2303996" cy="172956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454649"/>
            <a:ext cx="2160240" cy="16201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081" name="Picture 9" descr="http://krimuldaspils.lv/images/text/popup/liepa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37" y="3801936"/>
            <a:ext cx="1296144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14" y="5157193"/>
            <a:ext cx="2448272" cy="162921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4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Animals</a:t>
            </a:r>
            <a:endParaRPr lang="lv-LV" dirty="0"/>
          </a:p>
        </p:txBody>
      </p:sp>
      <p:sp>
        <p:nvSpPr>
          <p:cNvPr id="7" name="Satura vietturis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We</a:t>
            </a:r>
            <a:r>
              <a:rPr lang="lv-LV" dirty="0" smtClean="0"/>
              <a:t> </a:t>
            </a:r>
            <a:r>
              <a:rPr lang="lv-LV" dirty="0" smtClean="0"/>
              <a:t>have</a:t>
            </a:r>
            <a:r>
              <a:rPr lang="lv-LV" dirty="0" smtClean="0"/>
              <a:t> a </a:t>
            </a:r>
            <a:r>
              <a:rPr lang="lv-LV" dirty="0" smtClean="0"/>
              <a:t>lots</a:t>
            </a:r>
            <a:r>
              <a:rPr lang="lv-LV" dirty="0" smtClean="0"/>
              <a:t> </a:t>
            </a:r>
            <a:r>
              <a:rPr lang="lv-LV" dirty="0" smtClean="0"/>
              <a:t>of</a:t>
            </a:r>
            <a:r>
              <a:rPr lang="lv-LV" dirty="0" smtClean="0"/>
              <a:t> </a:t>
            </a:r>
            <a:r>
              <a:rPr lang="lv-LV" dirty="0" smtClean="0"/>
              <a:t>beautiful</a:t>
            </a:r>
            <a:r>
              <a:rPr lang="lv-LV" dirty="0" smtClean="0"/>
              <a:t> </a:t>
            </a:r>
            <a:r>
              <a:rPr lang="lv-LV" dirty="0" smtClean="0"/>
              <a:t>wild</a:t>
            </a:r>
            <a:r>
              <a:rPr lang="lv-LV" dirty="0" smtClean="0"/>
              <a:t> </a:t>
            </a:r>
            <a:r>
              <a:rPr lang="lv-LV" dirty="0" smtClean="0"/>
              <a:t>animals</a:t>
            </a:r>
            <a:r>
              <a:rPr lang="lv-LV" dirty="0" smtClean="0"/>
              <a:t>.</a:t>
            </a:r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dirty="0" smtClean="0"/>
              <a:t>                   </a:t>
            </a:r>
            <a:r>
              <a:rPr lang="lv-LV" sz="1200" dirty="0" smtClean="0"/>
              <a:t>Translation</a:t>
            </a:r>
            <a:r>
              <a:rPr lang="lv-LV" sz="1200" dirty="0" smtClean="0"/>
              <a:t>:</a:t>
            </a:r>
            <a:endParaRPr lang="lv-LV" dirty="0" smtClean="0"/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dirty="0" smtClean="0"/>
              <a:t>                   </a:t>
            </a:r>
            <a:r>
              <a:rPr lang="lv-LV" sz="2000" dirty="0" smtClean="0"/>
              <a:t>vāvere – </a:t>
            </a:r>
            <a:r>
              <a:rPr lang="lv-LV" sz="2000" dirty="0" smtClean="0"/>
              <a:t>squirrel</a:t>
            </a:r>
            <a:endParaRPr lang="lv-LV" sz="2000" dirty="0" smtClean="0"/>
          </a:p>
          <a:p>
            <a:pPr marL="0" indent="0">
              <a:buNone/>
            </a:pPr>
            <a:endParaRPr lang="lv-LV" sz="2000" dirty="0"/>
          </a:p>
          <a:p>
            <a:pPr marL="0" indent="0">
              <a:buNone/>
            </a:pPr>
            <a:endParaRPr lang="lv-LV" sz="2000" dirty="0" smtClean="0"/>
          </a:p>
          <a:p>
            <a:pPr marL="0" indent="0">
              <a:buNone/>
            </a:pPr>
            <a:r>
              <a:rPr lang="lv-LV" sz="2000" dirty="0"/>
              <a:t> </a:t>
            </a:r>
            <a:r>
              <a:rPr lang="lv-LV" sz="2000" dirty="0" smtClean="0"/>
              <a:t>                            rudā lapsa – </a:t>
            </a:r>
            <a:r>
              <a:rPr lang="lv-LV" sz="2000" dirty="0" smtClean="0"/>
              <a:t>red</a:t>
            </a:r>
            <a:r>
              <a:rPr lang="lv-LV" sz="2000" dirty="0" smtClean="0"/>
              <a:t> </a:t>
            </a:r>
            <a:r>
              <a:rPr lang="lv-LV" sz="2000" dirty="0" smtClean="0"/>
              <a:t>fox</a:t>
            </a:r>
            <a:endParaRPr lang="lv-LV" sz="2000" dirty="0" smtClean="0"/>
          </a:p>
          <a:p>
            <a:pPr marL="0" indent="0">
              <a:buNone/>
            </a:pPr>
            <a:endParaRPr lang="lv-LV" sz="2000" dirty="0"/>
          </a:p>
          <a:p>
            <a:pPr marL="0" indent="0">
              <a:buNone/>
            </a:pPr>
            <a:endParaRPr lang="lv-LV" sz="2000" dirty="0" smtClean="0"/>
          </a:p>
          <a:p>
            <a:pPr marL="0" indent="0">
              <a:buNone/>
            </a:pPr>
            <a:r>
              <a:rPr lang="lv-LV" sz="2000" dirty="0" smtClean="0"/>
              <a:t>                            zaķis – </a:t>
            </a:r>
            <a:r>
              <a:rPr lang="lv-LV" sz="2000" dirty="0" smtClean="0"/>
              <a:t>hare,bunny</a:t>
            </a:r>
            <a:endParaRPr lang="lv-LV" sz="2000" dirty="0" smtClean="0"/>
          </a:p>
        </p:txBody>
      </p:sp>
      <p:sp>
        <p:nvSpPr>
          <p:cNvPr id="8" name="Satura vietturis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                       </a:t>
            </a:r>
            <a:r>
              <a:rPr lang="lv-LV" sz="1800" dirty="0" smtClean="0"/>
              <a:t>vilks – </a:t>
            </a:r>
            <a:r>
              <a:rPr lang="lv-LV" sz="1800" dirty="0" smtClean="0"/>
              <a:t>wolf</a:t>
            </a:r>
            <a:endParaRPr lang="lv-LV" sz="1800" dirty="0" smtClean="0"/>
          </a:p>
          <a:p>
            <a:pPr marL="0" indent="0">
              <a:buNone/>
            </a:pPr>
            <a:endParaRPr lang="lv-LV" sz="1800" dirty="0"/>
          </a:p>
          <a:p>
            <a:pPr marL="0" indent="0">
              <a:buNone/>
            </a:pPr>
            <a:endParaRPr lang="lv-LV" sz="1800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sz="1800" dirty="0" smtClean="0"/>
              <a:t>                                     lūsis – </a:t>
            </a:r>
            <a:r>
              <a:rPr lang="lv-LV" sz="1800" dirty="0" smtClean="0"/>
              <a:t>lynx</a:t>
            </a:r>
            <a:endParaRPr lang="lv-LV" sz="1800" dirty="0" smtClean="0"/>
          </a:p>
          <a:p>
            <a:pPr marL="0" indent="0">
              <a:buNone/>
            </a:pPr>
            <a:endParaRPr lang="lv-LV" sz="1800" dirty="0"/>
          </a:p>
          <a:p>
            <a:pPr marL="0" indent="0">
              <a:buNone/>
            </a:pPr>
            <a:endParaRPr lang="lv-LV" sz="1800" dirty="0" smtClean="0"/>
          </a:p>
          <a:p>
            <a:pPr marL="0" indent="0">
              <a:buNone/>
            </a:pPr>
            <a:endParaRPr lang="lv-LV" sz="1800" dirty="0"/>
          </a:p>
          <a:p>
            <a:pPr marL="0" indent="0">
              <a:buNone/>
            </a:pPr>
            <a:r>
              <a:rPr lang="lv-LV" sz="1800" dirty="0" smtClean="0"/>
              <a:t>                                     </a:t>
            </a:r>
          </a:p>
          <a:p>
            <a:pPr marL="0" indent="0">
              <a:buNone/>
            </a:pPr>
            <a:endParaRPr lang="lv-LV" sz="1800" dirty="0"/>
          </a:p>
          <a:p>
            <a:pPr marL="0" indent="0">
              <a:buNone/>
            </a:pPr>
            <a:r>
              <a:rPr lang="lv-LV" sz="1800" dirty="0" smtClean="0"/>
              <a:t>                                       sermulis - </a:t>
            </a:r>
            <a:r>
              <a:rPr lang="lv-LV" sz="1800" dirty="0" smtClean="0"/>
              <a:t>stoat</a:t>
            </a:r>
            <a:endParaRPr lang="lv-LV" sz="18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1071"/>
            <a:ext cx="1840659" cy="140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4" y="3929360"/>
            <a:ext cx="1912666" cy="14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347698"/>
            <a:ext cx="1912666" cy="121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556792"/>
            <a:ext cx="1901473" cy="137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57" y="2996952"/>
            <a:ext cx="1728192" cy="154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39" y="4542724"/>
            <a:ext cx="1869962" cy="109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48" y="5633535"/>
            <a:ext cx="1702989" cy="113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9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lv-LV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lv-LV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lv-LV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over!At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wanted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nature!I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yours!Let`s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lv-LV" sz="44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’’</a:t>
            </a:r>
            <a:r>
              <a:rPr lang="lv-LV" sz="44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lv-LV" sz="44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44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lv-LV" sz="44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44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Everywhere</a:t>
            </a:r>
            <a:r>
              <a:rPr lang="lv-LV" sz="44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!’’</a:t>
            </a:r>
            <a:endParaRPr lang="lv-LV" sz="4400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410445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sigulda.lv/upload/Image/news/S!GULDA_logo_saukli-0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51525"/>
            <a:ext cx="2664296" cy="18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175</Words>
  <Application>Microsoft Office PowerPoint</Application>
  <PresentationFormat>Slaidrāde ekrānā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6" baseType="lpstr">
      <vt:lpstr>Office tēma</vt:lpstr>
      <vt:lpstr>Green S!gulda</vt:lpstr>
      <vt:lpstr>Golden Fall!&lt;3</vt:lpstr>
      <vt:lpstr>Nature</vt:lpstr>
      <vt:lpstr>Animals</vt:lpstr>
      <vt:lpstr>At the end</vt:lpstr>
    </vt:vector>
  </TitlesOfParts>
  <Company>3TD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S!gulda</dc:title>
  <dc:creator>3TD</dc:creator>
  <cp:lastModifiedBy>3TD</cp:lastModifiedBy>
  <cp:revision>8</cp:revision>
  <dcterms:created xsi:type="dcterms:W3CDTF">2015-12-01T13:26:57Z</dcterms:created>
  <dcterms:modified xsi:type="dcterms:W3CDTF">2015-12-01T14:44:55Z</dcterms:modified>
</cp:coreProperties>
</file>