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6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smtClean="0"/>
              <a:t>Noklikšķiniet uz attēla ikonas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53ED266-7C99-4DF9-8F66-3DB17732C3ED}" type="datetimeFigureOut">
              <a:rPr lang="lv-LV" smtClean="0"/>
              <a:pPr/>
              <a:t>2016.04.12.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DC4331-CEA6-4D15-852B-40F06FE7D270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mYrqH9sA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000000"/>
            </a:gs>
            <a:gs pos="30000">
              <a:srgbClr val="000040"/>
            </a:gs>
            <a:gs pos="51000">
              <a:srgbClr val="400040"/>
            </a:gs>
            <a:gs pos="73000">
              <a:srgbClr val="8F0040"/>
            </a:gs>
            <a:gs pos="85000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-144463"/>
            <a:ext cx="8064896" cy="750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4267200"/>
          </a:xfrm>
        </p:spPr>
        <p:txBody>
          <a:bodyPr/>
          <a:lstStyle/>
          <a:p>
            <a:r>
              <a:rPr lang="lv-LV" sz="9600" dirty="0" smtClean="0">
                <a:solidFill>
                  <a:schemeClr val="tx1"/>
                </a:solidFill>
              </a:rPr>
              <a:t>Radošā pārstrāde</a:t>
            </a:r>
            <a:endParaRPr lang="lv-LV" sz="9600" dirty="0">
              <a:solidFill>
                <a:schemeClr val="tx1"/>
              </a:solidFill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b="1" dirty="0" smtClean="0">
                <a:solidFill>
                  <a:srgbClr val="FF0000"/>
                </a:solidFill>
              </a:rPr>
              <a:t>Kartona pils 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  <a:r>
              <a:rPr lang="lv-LV" b="1" dirty="0" err="1" smtClean="0">
                <a:solidFill>
                  <a:srgbClr val="FF0000"/>
                </a:solidFill>
              </a:rPr>
              <a:t>Cardbord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  <a:r>
              <a:rPr lang="lv-LV" b="1" dirty="0" err="1" smtClean="0">
                <a:solidFill>
                  <a:srgbClr val="FF0000"/>
                </a:solidFill>
              </a:rPr>
              <a:t>palace</a:t>
            </a:r>
            <a:r>
              <a:rPr lang="lv-LV" b="1" dirty="0" smtClean="0">
                <a:solidFill>
                  <a:srgbClr val="FF0000"/>
                </a:solidFill>
              </a:rPr>
              <a:t> </a:t>
            </a:r>
            <a:endParaRPr lang="lv-LV" b="1" dirty="0" smtClean="0">
              <a:solidFill>
                <a:srgbClr val="FF0000"/>
              </a:solidFill>
            </a:endParaRPr>
          </a:p>
          <a:p>
            <a:r>
              <a:rPr lang="lv-LV" b="1" dirty="0" smtClean="0">
                <a:solidFill>
                  <a:srgbClr val="FF0000"/>
                </a:solidFill>
              </a:rPr>
              <a:t>(E-</a:t>
            </a:r>
            <a:r>
              <a:rPr lang="lv-LV" b="1" dirty="0" err="1" smtClean="0">
                <a:solidFill>
                  <a:srgbClr val="FF0000"/>
                </a:solidFill>
              </a:rPr>
              <a:t>Twinning</a:t>
            </a:r>
            <a:r>
              <a:rPr lang="lv-LV" b="1" dirty="0" smtClean="0">
                <a:solidFill>
                  <a:srgbClr val="FF0000"/>
                </a:solidFill>
              </a:rPr>
              <a:t> projekts)</a:t>
            </a:r>
          </a:p>
          <a:p>
            <a:r>
              <a:rPr lang="lv-LV" b="1" dirty="0" smtClean="0">
                <a:solidFill>
                  <a:srgbClr val="FF0000"/>
                </a:solidFill>
              </a:rPr>
              <a:t>Zane ,Ernests  ,Krišjānis, Matīss.</a:t>
            </a:r>
            <a:endParaRPr lang="lv-LV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https://iteach.uaf.edu/files/2014/10/RecycleReduceReus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xmlns="" val="757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250000"/>
              </a:schemeClr>
            </a:gs>
            <a:gs pos="52000">
              <a:schemeClr val="bg1">
                <a:lumMod val="7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Kartona pils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0070C0"/>
                </a:solidFill>
              </a:rPr>
              <a:t>Mūsu darba mērķis:</a:t>
            </a:r>
          </a:p>
          <a:p>
            <a:r>
              <a:rPr lang="lv-LV" dirty="0" smtClean="0">
                <a:solidFill>
                  <a:srgbClr val="0070C0"/>
                </a:solidFill>
              </a:rPr>
              <a:t>Iepazīties ar radošu kartona pārstrādāšanas veidu .</a:t>
            </a:r>
          </a:p>
          <a:p>
            <a:r>
              <a:rPr lang="lv-LV" dirty="0" smtClean="0">
                <a:solidFill>
                  <a:srgbClr val="0070C0"/>
                </a:solidFill>
              </a:rPr>
              <a:t>Parādīt kā radoši var izmantot kartonu, dodot tam otro dzīvību.</a:t>
            </a:r>
          </a:p>
          <a:p>
            <a:r>
              <a:rPr lang="lv-LV" dirty="0" smtClean="0">
                <a:solidFill>
                  <a:srgbClr val="0070C0"/>
                </a:solidFill>
              </a:rPr>
              <a:t>Iepazīties kā </a:t>
            </a:r>
            <a:r>
              <a:rPr lang="lv-LV" smtClean="0">
                <a:solidFill>
                  <a:srgbClr val="0070C0"/>
                </a:solidFill>
              </a:rPr>
              <a:t>dzīvē pārstrādāt </a:t>
            </a:r>
            <a:r>
              <a:rPr lang="lv-LV" dirty="0" smtClean="0">
                <a:solidFill>
                  <a:srgbClr val="0070C0"/>
                </a:solidFill>
              </a:rPr>
              <a:t>kartonu’.</a:t>
            </a:r>
            <a:br>
              <a:rPr lang="lv-LV" dirty="0" smtClean="0">
                <a:solidFill>
                  <a:srgbClr val="0070C0"/>
                </a:solidFill>
              </a:rPr>
            </a:br>
            <a:endParaRPr lang="lv-LV" dirty="0" smtClean="0">
              <a:solidFill>
                <a:srgbClr val="0070C0"/>
              </a:solidFill>
            </a:endParaRPr>
          </a:p>
          <a:p>
            <a:r>
              <a:rPr lang="lv-LV" dirty="0" smtClean="0">
                <a:solidFill>
                  <a:srgbClr val="0070C0"/>
                </a:solidFill>
              </a:rPr>
              <a:t>Kartonu ieguvām no rūpnīcas . Salīmējām un izgriezām durvis. Tad izgriezām logus.  Pēc tam   nokrāsojām. </a:t>
            </a:r>
            <a:endParaRPr lang="lv-LV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9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br>
              <a:rPr lang="lv-LV" dirty="0" smtClean="0"/>
            </a:br>
            <a:endParaRPr lang="lv-LV" dirty="0"/>
          </a:p>
        </p:txBody>
      </p:sp>
      <p:sp>
        <p:nvSpPr>
          <p:cNvPr id="7" name="Satura vietturis 6"/>
          <p:cNvSpPr>
            <a:spLocks noGrp="1"/>
          </p:cNvSpPr>
          <p:nvPr>
            <p:ph sz="quarter" idx="13"/>
          </p:nvPr>
        </p:nvSpPr>
        <p:spPr>
          <a:xfrm>
            <a:off x="365760" y="404664"/>
            <a:ext cx="4062224" cy="5721816"/>
          </a:xfrm>
        </p:spPr>
        <p:txBody>
          <a:bodyPr/>
          <a:lstStyle/>
          <a:p>
            <a:r>
              <a:rPr lang="lv-LV" dirty="0" smtClean="0">
                <a:solidFill>
                  <a:srgbClr val="002060"/>
                </a:solidFill>
              </a:rPr>
              <a:t>Šādi izskatījās mūsu māja kad mēs to būvējām</a:t>
            </a:r>
            <a:r>
              <a:rPr lang="lv-LV" dirty="0" smtClean="0">
                <a:solidFill>
                  <a:srgbClr val="002060"/>
                </a:solidFill>
              </a:rPr>
              <a:t>. </a:t>
            </a:r>
            <a:r>
              <a:rPr lang="lv-LV" dirty="0" err="1" smtClean="0">
                <a:solidFill>
                  <a:srgbClr val="002060"/>
                </a:solidFill>
              </a:rPr>
              <a:t>We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 err="1" smtClean="0">
                <a:solidFill>
                  <a:srgbClr val="002060"/>
                </a:solidFill>
              </a:rPr>
              <a:t>made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 err="1" smtClean="0">
                <a:solidFill>
                  <a:srgbClr val="002060"/>
                </a:solidFill>
              </a:rPr>
              <a:t>that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 err="1" smtClean="0">
                <a:solidFill>
                  <a:srgbClr val="002060"/>
                </a:solidFill>
              </a:rPr>
              <a:t>kind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 err="1" smtClean="0">
                <a:solidFill>
                  <a:srgbClr val="002060"/>
                </a:solidFill>
              </a:rPr>
              <a:t>of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 err="1" smtClean="0">
                <a:solidFill>
                  <a:srgbClr val="002060"/>
                </a:solidFill>
              </a:rPr>
              <a:t>cardbord</a:t>
            </a:r>
            <a:r>
              <a:rPr lang="lv-LV" dirty="0" smtClean="0">
                <a:solidFill>
                  <a:srgbClr val="002060"/>
                </a:solidFill>
              </a:rPr>
              <a:t> </a:t>
            </a:r>
            <a:r>
              <a:rPr lang="lv-LV" dirty="0" err="1" smtClean="0">
                <a:solidFill>
                  <a:srgbClr val="002060"/>
                </a:solidFill>
              </a:rPr>
              <a:t>palace</a:t>
            </a:r>
            <a:r>
              <a:rPr lang="lv-LV" dirty="0" smtClean="0">
                <a:solidFill>
                  <a:srgbClr val="002060"/>
                </a:solidFill>
              </a:rPr>
              <a:t>.</a:t>
            </a:r>
            <a:endParaRPr lang="lv-LV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44345"/>
            <a:ext cx="3652114" cy="357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3859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2000">
              <a:schemeClr val="bg1">
                <a:tint val="90000"/>
                <a:shade val="90000"/>
                <a:satMod val="200000"/>
              </a:schemeClr>
            </a:gs>
            <a:gs pos="100000">
              <a:srgbClr val="00B0F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27000">
                <a:srgbClr val="00B0F0"/>
              </a:gs>
              <a:gs pos="70000">
                <a:srgbClr val="00B0F0"/>
              </a:gs>
              <a:gs pos="92000">
                <a:srgbClr val="00B0F0"/>
              </a:gs>
            </a:gsLst>
            <a:lin ang="0" scaled="0"/>
            <a:tileRect/>
          </a:gradFill>
        </p:spPr>
        <p:txBody>
          <a:bodyPr/>
          <a:lstStyle/>
          <a:p>
            <a:r>
              <a:rPr lang="lv-LV" dirty="0" smtClean="0"/>
              <a:t> </a:t>
            </a:r>
            <a:endParaRPr lang="lv-LV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8325312" cy="586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3556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FF0000"/>
            </a:gs>
            <a:gs pos="76000">
              <a:srgbClr val="0070C0"/>
            </a:gs>
            <a:gs pos="92000">
              <a:srgbClr val="00FA0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 KĀ PĀRSTRĀDĀ KARTONU!</a:t>
            </a:r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457200" y="1988840"/>
            <a:ext cx="8363272" cy="4137323"/>
          </a:xfrm>
        </p:spPr>
        <p:txBody>
          <a:bodyPr>
            <a:normAutofit/>
          </a:bodyPr>
          <a:lstStyle/>
          <a:p>
            <a:r>
              <a:rPr lang="lv-LV" sz="3600" dirty="0" smtClean="0">
                <a:hlinkClick r:id="rId2"/>
              </a:rPr>
              <a:t>https://www.youtube.com/watch?v=dmYrqH9sAGo</a:t>
            </a:r>
            <a:endParaRPr lang="lv-LV" sz="3600" dirty="0"/>
          </a:p>
        </p:txBody>
      </p:sp>
    </p:spTree>
    <p:extLst>
      <p:ext uri="{BB962C8B-B14F-4D97-AF65-F5344CB8AC3E}">
        <p14:creationId xmlns:p14="http://schemas.microsoft.com/office/powerpoint/2010/main" xmlns="" val="1549616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6000">
              <a:srgbClr val="FFFF00"/>
            </a:gs>
            <a:gs pos="53000">
              <a:srgbClr val="FF6600"/>
            </a:gs>
            <a:gs pos="74000">
              <a:srgbClr val="FFFF00"/>
            </a:gs>
            <a:gs pos="100000">
              <a:srgbClr val="FF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596336" cy="5256584"/>
          </a:xfrm>
        </p:spPr>
        <p:txBody>
          <a:bodyPr/>
          <a:lstStyle/>
          <a:p>
            <a:r>
              <a:rPr lang="lv-LV" dirty="0" smtClean="0">
                <a:solidFill>
                  <a:schemeClr val="tx1"/>
                </a:solidFill>
              </a:rPr>
              <a:t>Paldies par uzmanību!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5" name="Apakšvirsrakst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xmlns="" val="367661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īvs">
  <a:themeElements>
    <a:clrScheme name="Administratīvs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dministratīvs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īv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503</TotalTime>
  <Words>81</Words>
  <Application>Microsoft Office PowerPoint</Application>
  <PresentationFormat>Slaidrāde ekrānā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6</vt:i4>
      </vt:variant>
    </vt:vector>
  </HeadingPairs>
  <TitlesOfParts>
    <vt:vector size="7" baseType="lpstr">
      <vt:lpstr>Administratīvs</vt:lpstr>
      <vt:lpstr>Radošā pārstrāde</vt:lpstr>
      <vt:lpstr>Kartona pils</vt:lpstr>
      <vt:lpstr>  </vt:lpstr>
      <vt:lpstr> </vt:lpstr>
      <vt:lpstr> KĀ PĀRSTRĀDĀ KARTONU!</vt:lpstr>
      <vt:lpstr>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Radošā pārstrāde</dc:title>
  <dc:creator>Win-7</dc:creator>
  <cp:lastModifiedBy>vineta</cp:lastModifiedBy>
  <cp:revision>22</cp:revision>
  <dcterms:created xsi:type="dcterms:W3CDTF">2016-02-19T06:34:52Z</dcterms:created>
  <dcterms:modified xsi:type="dcterms:W3CDTF">2016-04-12T11:20:42Z</dcterms:modified>
</cp:coreProperties>
</file>