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1" r:id="rId3"/>
    <p:sldId id="257" r:id="rId4"/>
    <p:sldId id="265" r:id="rId5"/>
    <p:sldId id="266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12/2/2015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ctrTitle"/>
          </p:nvPr>
        </p:nvSpPr>
        <p:spPr>
          <a:xfrm rot="828224">
            <a:off x="4410678" y="639395"/>
            <a:ext cx="7497253" cy="3288682"/>
          </a:xfrm>
        </p:spPr>
        <p:txBody>
          <a:bodyPr>
            <a:normAutofit/>
          </a:bodyPr>
          <a:lstStyle/>
          <a:p>
            <a:r>
              <a:rPr lang="lv-LV" i="1" noProof="1" smtClean="0">
                <a:solidFill>
                  <a:srgbClr val="92D050"/>
                </a:solidFill>
              </a:rPr>
              <a:t>Green Sigulda</a:t>
            </a:r>
            <a:br>
              <a:rPr lang="lv-LV" i="1" noProof="1" smtClean="0">
                <a:solidFill>
                  <a:srgbClr val="92D050"/>
                </a:solidFill>
              </a:rPr>
            </a:br>
            <a:r>
              <a:rPr lang="lv-LV" i="1" noProof="1" smtClean="0">
                <a:solidFill>
                  <a:srgbClr val="92D050"/>
                </a:solidFill>
              </a:rPr>
              <a:t>       </a:t>
            </a:r>
            <a:r>
              <a:rPr lang="lv-LV" sz="2800" i="1" noProof="1" smtClean="0">
                <a:solidFill>
                  <a:srgbClr val="92D050"/>
                </a:solidFill>
              </a:rPr>
              <a:t>green is everywhere</a:t>
            </a:r>
            <a:endParaRPr lang="lv-LV" i="1" noProof="1">
              <a:solidFill>
                <a:srgbClr val="92D050"/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 rot="1004252">
            <a:off x="3643652" y="3639722"/>
            <a:ext cx="3601000" cy="1206929"/>
          </a:xfrm>
        </p:spPr>
        <p:txBody>
          <a:bodyPr>
            <a:noAutofit/>
          </a:bodyPr>
          <a:lstStyle/>
          <a:p>
            <a:r>
              <a:rPr lang="lv-LV" sz="8800" noProof="1" smtClean="0"/>
              <a:t>L</a:t>
            </a:r>
            <a:r>
              <a:rPr lang="lv-LV" sz="8800" noProof="1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lv-LV" sz="8800" noProof="1" smtClean="0"/>
              <a:t>t</a:t>
            </a:r>
            <a:r>
              <a:rPr lang="lv-LV" sz="8800" noProof="1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lv-LV" sz="8800" noProof="1" smtClean="0"/>
              <a:t>i</a:t>
            </a:r>
            <a:r>
              <a:rPr lang="lv-LV" sz="8800" noProof="1" smtClean="0">
                <a:solidFill>
                  <a:schemeClr val="bg1">
                    <a:lumMod val="75000"/>
                  </a:schemeClr>
                </a:solidFill>
              </a:rPr>
              <a:t>j</a:t>
            </a:r>
            <a:r>
              <a:rPr lang="lv-LV" sz="8800" noProof="1" smtClean="0"/>
              <a:t>a</a:t>
            </a:r>
            <a:endParaRPr lang="lv-LV" sz="8800" noProof="1"/>
          </a:p>
        </p:txBody>
      </p:sp>
      <p:sp>
        <p:nvSpPr>
          <p:cNvPr id="4" name="Saule 3"/>
          <p:cNvSpPr/>
          <p:nvPr/>
        </p:nvSpPr>
        <p:spPr>
          <a:xfrm>
            <a:off x="656823" y="772732"/>
            <a:ext cx="2369712" cy="2374034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title"/>
          </p:nvPr>
        </p:nvSpPr>
        <p:spPr>
          <a:xfrm rot="20744456">
            <a:off x="3476261" y="2414235"/>
            <a:ext cx="5517524" cy="2102364"/>
          </a:xfrm>
        </p:spPr>
        <p:txBody>
          <a:bodyPr>
            <a:normAutofit fontScale="90000"/>
          </a:bodyPr>
          <a:lstStyle/>
          <a:p>
            <a:r>
              <a:rPr lang="lv-LV" sz="4000" noProof="1" smtClean="0"/>
              <a:t>           Content</a:t>
            </a:r>
            <a:br>
              <a:rPr lang="lv-LV" sz="4000" noProof="1" smtClean="0"/>
            </a:br>
            <a:r>
              <a:rPr lang="lv-LV" sz="4000" noProof="1" smtClean="0"/>
              <a:t>1.Green is everywhere.</a:t>
            </a:r>
            <a:br>
              <a:rPr lang="lv-LV" sz="4000" noProof="1" smtClean="0"/>
            </a:br>
            <a:r>
              <a:rPr lang="lv-LV" sz="4000" noProof="1" smtClean="0"/>
              <a:t>2.Animals.</a:t>
            </a:r>
            <a:br>
              <a:rPr lang="lv-LV" sz="4000" noProof="1" smtClean="0"/>
            </a:br>
            <a:r>
              <a:rPr lang="lv-LV" sz="4000" noProof="1" smtClean="0"/>
              <a:t>3.Herbs.</a:t>
            </a:r>
            <a:br>
              <a:rPr lang="lv-LV" sz="4000" noProof="1" smtClean="0"/>
            </a:br>
            <a:r>
              <a:rPr lang="lv-LV" sz="4000" noProof="1" smtClean="0"/>
              <a:t>4.Oaks</a:t>
            </a:r>
            <a:br>
              <a:rPr lang="lv-LV" sz="4000" noProof="1" smtClean="0"/>
            </a:br>
            <a:r>
              <a:rPr lang="lv-LV" sz="4000" noProof="1" smtClean="0"/>
              <a:t>5.Sigulda herbs</a:t>
            </a:r>
            <a:endParaRPr lang="lv-LV" sz="4000" noProof="1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35" y="4094922"/>
            <a:ext cx="2080590" cy="2137586"/>
          </a:xfr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69" y="4098723"/>
            <a:ext cx="207891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title"/>
          </p:nvPr>
        </p:nvSpPr>
        <p:spPr>
          <a:xfrm>
            <a:off x="2871988" y="2541573"/>
            <a:ext cx="5859887" cy="2743200"/>
          </a:xfrm>
        </p:spPr>
        <p:txBody>
          <a:bodyPr/>
          <a:lstStyle/>
          <a:p>
            <a:r>
              <a:rPr lang="lv-LV" noProof="1" smtClean="0"/>
              <a:t> Green Sigulda</a:t>
            </a:r>
            <a:br>
              <a:rPr lang="lv-LV" noProof="1" smtClean="0"/>
            </a:br>
            <a:r>
              <a:rPr lang="lv-LV" noProof="1" smtClean="0"/>
              <a:t>       </a:t>
            </a:r>
            <a:r>
              <a:rPr lang="lv-LV" sz="2000" noProof="1" smtClean="0"/>
              <a:t>Green is everywhere</a:t>
            </a:r>
            <a:endParaRPr lang="lv-LV" noProof="1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674254" y="5284773"/>
            <a:ext cx="9311428" cy="1081825"/>
          </a:xfrm>
        </p:spPr>
        <p:txBody>
          <a:bodyPr>
            <a:noAutofit/>
          </a:bodyPr>
          <a:lstStyle/>
          <a:p>
            <a:pPr algn="just"/>
            <a:r>
              <a:rPr lang="lv-LV" sz="2400" noProof="1" smtClean="0"/>
              <a:t>We live in Sigulda. Here is the Gauja national park. Sigulda is known for the golden autumn. Sigulda is the tarzan advanture park and the air ropewav. Sigulda is a lot of cafes where you can eat.</a:t>
            </a:r>
            <a:endParaRPr lang="lv-LV" sz="2400" noProof="1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title"/>
          </p:nvPr>
        </p:nvSpPr>
        <p:spPr>
          <a:xfrm>
            <a:off x="4353059" y="503854"/>
            <a:ext cx="2176530" cy="861308"/>
          </a:xfrm>
        </p:spPr>
        <p:txBody>
          <a:bodyPr/>
          <a:lstStyle/>
          <a:p>
            <a:r>
              <a:rPr lang="lv-LV" noProof="1" smtClean="0"/>
              <a:t>ANIMALS</a:t>
            </a:r>
            <a:endParaRPr lang="lv-LV" noProof="1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noProof="1" smtClean="0"/>
              <a:t>Wagtail</a:t>
            </a:r>
            <a:endParaRPr lang="lv-LV" noProof="1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noProof="1" smtClean="0"/>
              <a:t>Sigulda is the national bird wagtail.</a:t>
            </a:r>
            <a:endParaRPr lang="lv-LV" noProof="1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noProof="1" smtClean="0"/>
              <a:t>Ladybird</a:t>
            </a:r>
            <a:endParaRPr lang="lv-LV" noProof="1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324600" y="2781837"/>
            <a:ext cx="4995930" cy="3009363"/>
          </a:xfrm>
        </p:spPr>
        <p:txBody>
          <a:bodyPr/>
          <a:lstStyle/>
          <a:p>
            <a:r>
              <a:rPr lang="lv-LV" noProof="1" smtClean="0"/>
              <a:t>People consider that a ladybird brings happiness.</a:t>
            </a:r>
            <a:endParaRPr lang="lv-LV" noProof="1"/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912832"/>
            <a:ext cx="4762500" cy="3171825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662" y="3427986"/>
            <a:ext cx="2936472" cy="25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title"/>
          </p:nvPr>
        </p:nvSpPr>
        <p:spPr>
          <a:xfrm>
            <a:off x="373487" y="169003"/>
            <a:ext cx="11681137" cy="1376462"/>
          </a:xfrm>
        </p:spPr>
        <p:txBody>
          <a:bodyPr>
            <a:normAutofit fontScale="90000"/>
          </a:bodyPr>
          <a:lstStyle/>
          <a:p>
            <a:r>
              <a:rPr lang="lv-LV" sz="5400" noProof="1" smtClean="0"/>
              <a:t>                  Herbs</a:t>
            </a:r>
            <a:br>
              <a:rPr lang="lv-LV" sz="5400" noProof="1" smtClean="0"/>
            </a:br>
            <a:r>
              <a:rPr lang="lv-LV" sz="2800" noProof="1" smtClean="0"/>
              <a:t>Sigulda national plant has daisy.      Sigulda tasting a strawberry plant.                                </a:t>
            </a:r>
            <a:endParaRPr lang="lv-LV" sz="5400" noProof="1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86" y="2202287"/>
            <a:ext cx="4361844" cy="2909350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117" y="2053865"/>
            <a:ext cx="4444448" cy="29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title"/>
          </p:nvPr>
        </p:nvSpPr>
        <p:spPr>
          <a:xfrm>
            <a:off x="7581363" y="1357111"/>
            <a:ext cx="3292699" cy="548962"/>
          </a:xfrm>
        </p:spPr>
        <p:txBody>
          <a:bodyPr>
            <a:noAutofit/>
          </a:bodyPr>
          <a:lstStyle/>
          <a:p>
            <a:r>
              <a:rPr lang="lv-LV" sz="9600" noProof="1" smtClean="0">
                <a:solidFill>
                  <a:schemeClr val="tx2"/>
                </a:solidFill>
              </a:rPr>
              <a:t>oaks</a:t>
            </a:r>
            <a:endParaRPr lang="lv-LV" sz="9600" noProof="1">
              <a:solidFill>
                <a:schemeClr val="tx2"/>
              </a:solidFill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40958" cy="6858000"/>
          </a:xfr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340958" y="2896810"/>
            <a:ext cx="4851042" cy="3658535"/>
          </a:xfrm>
        </p:spPr>
        <p:txBody>
          <a:bodyPr/>
          <a:lstStyle/>
          <a:p>
            <a:r>
              <a:rPr lang="lv-LV" u="sng" noProof="1" smtClean="0"/>
              <a:t>Černovsku oaks</a:t>
            </a:r>
            <a:r>
              <a:rPr lang="lv-LV" noProof="1" smtClean="0"/>
              <a:t>.This is bigest tree in Sigulda.</a:t>
            </a:r>
          </a:p>
          <a:p>
            <a:r>
              <a:rPr lang="lv-LV" noProof="1" smtClean="0"/>
              <a:t>This tree grows here for a couple hundred years.</a:t>
            </a:r>
            <a:endParaRPr lang="lv-LV" noProof="1"/>
          </a:p>
        </p:txBody>
      </p:sp>
    </p:spTree>
    <p:extLst>
      <p:ext uri="{BB962C8B-B14F-4D97-AF65-F5344CB8AC3E}">
        <p14:creationId xmlns:p14="http://schemas.microsoft.com/office/powerpoint/2010/main" val="4101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29488"/>
          </a:xfrm>
        </p:spPr>
        <p:txBody>
          <a:bodyPr/>
          <a:lstStyle/>
          <a:p>
            <a:pPr algn="ctr"/>
            <a:r>
              <a:rPr lang="lv-LV" dirty="0" smtClean="0"/>
              <a:t>Sigulda </a:t>
            </a:r>
            <a:r>
              <a:rPr lang="lv-LV" dirty="0" err="1" smtClean="0"/>
              <a:t>building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295400" y="1390918"/>
            <a:ext cx="9601200" cy="4400283"/>
          </a:xfrm>
        </p:spPr>
        <p:txBody>
          <a:bodyPr/>
          <a:lstStyle/>
          <a:p>
            <a:r>
              <a:rPr lang="lv-LV" dirty="0" smtClean="0"/>
              <a:t>Siguldas </a:t>
            </a:r>
            <a:r>
              <a:rPr lang="lv-LV" dirty="0" err="1" smtClean="0"/>
              <a:t>most</a:t>
            </a:r>
            <a:r>
              <a:rPr lang="lv-LV" dirty="0" smtClean="0"/>
              <a:t> </a:t>
            </a:r>
            <a:r>
              <a:rPr lang="lv-LV" dirty="0" err="1" smtClean="0"/>
              <a:t>famous</a:t>
            </a:r>
            <a:r>
              <a:rPr lang="lv-LV" dirty="0" smtClean="0"/>
              <a:t> </a:t>
            </a:r>
            <a:r>
              <a:rPr lang="lv-LV" dirty="0" err="1" smtClean="0"/>
              <a:t>building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Sigulda </a:t>
            </a:r>
            <a:r>
              <a:rPr lang="lv-LV" dirty="0" err="1" smtClean="0"/>
              <a:t>castle</a:t>
            </a:r>
            <a:r>
              <a:rPr lang="lv-LV" smtClean="0"/>
              <a:t>.</a:t>
            </a:r>
            <a:endParaRPr lang="lv-LV" dirty="0" smtClean="0"/>
          </a:p>
          <a:p>
            <a:r>
              <a:rPr lang="lv-LV" dirty="0" smtClean="0"/>
              <a:t>                   </a:t>
            </a:r>
            <a:r>
              <a:rPr lang="lv-LV" dirty="0" err="1" smtClean="0"/>
              <a:t>Day</a:t>
            </a:r>
            <a:r>
              <a:rPr lang="lv-LV" dirty="0" smtClean="0"/>
              <a:t>                                                                   </a:t>
            </a:r>
            <a:r>
              <a:rPr lang="lv-LV" dirty="0" err="1" smtClean="0"/>
              <a:t>Night</a:t>
            </a:r>
            <a:endParaRPr lang="lv-LV" dirty="0"/>
          </a:p>
        </p:txBody>
      </p:sp>
      <p:pic>
        <p:nvPicPr>
          <p:cNvPr id="1026" name="Picture 2" descr="https://encrypted-tbn0.gstatic.com/images?q=tbn:ANd9GcT7gmDkZndMGTSSBx_XKRh2O3InmgD7N3-S1I2TPU_2Zf3ZPhF4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21250"/>
            <a:ext cx="4457700" cy="281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urism.sigulda.lv/userfiles/gallery/1379411044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6" y="2525319"/>
            <a:ext cx="4220514" cy="28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ācija ar rombveida rakstu fonā (platekrāna).potx" id="{35A1AB6C-9ACA-4CC1-9EA7-702F4B7B09B9}" vid="{061DBB3A-59BD-4214-AD50-59A1781EB605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Prezentācija ar rombveida rakstu fonā (platekrāna)</Template>
  <TotalTime>0</TotalTime>
  <Words>104</Words>
  <Application>Microsoft Office PowerPoint</Application>
  <PresentationFormat>Platekrāna</PresentationFormat>
  <Paragraphs>18</Paragraphs>
  <Slides>7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1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9" baseType="lpstr">
      <vt:lpstr>Arial</vt:lpstr>
      <vt:lpstr>Diamond Grid 16x9</vt:lpstr>
      <vt:lpstr>Green Sigulda        green is everywhere</vt:lpstr>
      <vt:lpstr>           Content 1.Green is everywhere. 2.Animals. 3.Herbs. 4.Oaks 5.Sigulda herbs</vt:lpstr>
      <vt:lpstr> Green Sigulda        Green is everywhere</vt:lpstr>
      <vt:lpstr>ANIMALS</vt:lpstr>
      <vt:lpstr>                  Herbs Sigulda national plant has daisy.      Sigulda tasting a strawberry plant.                                </vt:lpstr>
      <vt:lpstr>oaks</vt:lpstr>
      <vt:lpstr>Sigulda building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2015-12-02T19:16:45Z</dcterms:created>
  <dcterms:modified xsi:type="dcterms:W3CDTF">2015-12-02T20:05:48Z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