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Props.xml" ContentType="application/vnd.openxmlformats-officedocument.presentationml.presProps+xml"/>
  <Override PartName="/ppt/presentation.xml" ContentType="application/vnd.openxmlformats-officedocument.presentationml.presentation.main+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officeDocument" Target="ppt/presentation.xml"></Relationship><Relationship Id="rId2" Type="http://schemas.openxmlformats.org/package/2006/relationships/metadata/core-properties" Target="docProps/core.xml"></Relationship><Relationship Id="rId3" Type="http://schemas.openxmlformats.org/officeDocument/2006/relationships/extended-properties" Target="docProps/app.xml"></Relationship><Relationship Id="rId4" Type="http://schemas.openxmlformats.org/package/2006/relationships/metadata/thumbnail" Target="docProps/thumbnail.jpeg"></Relationship></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3"/>
  </p:sldMasterIdLst>
  <p:sldIdLst>
    <p:sldId id="256" r:id="rId15"/>
    <p:sldId id="257" r:id="rId16"/>
    <p:sldId id="258" r:id="rId17"/>
    <p:sldId id="259" r:id="rId18"/>
    <p:sldId id="260" r:id="rId19"/>
    <p:sldId id="261" r:id="rId20"/>
    <p:sldId id="262" r:id="rId21"/>
  </p:sldIdLst>
  <p:sldSz cx="9144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0" orient="horz" pos="2159" userDrawn="1">
          <p15:clr>
            <a:srgbClr val="A4A3A4"/>
          </p15:clr>
        </p15:guide>
        <p15:guide id="1" pos="28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Lst>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View">
  <p:normalViewPr>
    <p:restoredLeft sz="15385" autoAdjust="0"/>
    <p:restoredTop sz="94671" autoAdjust="0"/>
  </p:normalViewPr>
  <p:slideViewPr>
    <p:cSldViewPr snapToGrid="1">
      <p:cViewPr>
        <p:scale>
          <a:sx n="76" d="100"/>
          <a:sy n="76" d="100"/>
        </p:scale>
        <p:origin x="-996" y="-666"/>
      </p:cViewPr>
      <p:guideLst>
        <p:guide orient="horz" pos="2159"/>
        <p:guide pos="2879"/>
      </p:guideLst>
    </p:cSldViewPr>
  </p:slideViewPr>
  <p:outlineViewPr>
    <p:cViewPr>
      <p:scale>
        <a:sx n="33" d="100"/>
        <a:sy n="33" d="100"/>
      </p:scale>
      <p:origin x="30" y="0"/>
    </p:cViewPr>
  </p:outlineViewPr>
  <p:notesTextViewPr>
    <p:cViewPr>
      <p:scale>
        <a:sx n="1" d="1"/>
        <a:sy n="1" d="1"/>
      </p:scale>
      <p:origin x="0" y="0"/>
    </p:cViewPr>
  </p:notesTextViewPr>
  <p:gridSpacing cx="73736200" cy="73736200"/>
</p:viewPr>
</file>

<file path=ppt/_rels/presentation.xml.rels><?xml version="1.0" encoding="UTF-8"?>
<Relationships xmlns="http://schemas.openxmlformats.org/package/2006/relationships"><Relationship Id="rId1" Type="http://schemas.openxmlformats.org/officeDocument/2006/relationships/tableStyles" Target="tableStyles.xml"></Relationship><Relationship Id="rId13" Type="http://schemas.openxmlformats.org/officeDocument/2006/relationships/slideMaster" Target="slideMasters/slideMaster1.xml"></Relationship><Relationship Id="rId14" Type="http://schemas.openxmlformats.org/officeDocument/2006/relationships/theme" Target="theme/theme1.xml"></Relationship><Relationship Id="rId15" Type="http://schemas.openxmlformats.org/officeDocument/2006/relationships/slide" Target="slides/slide1.xml"></Relationship><Relationship Id="rId16" Type="http://schemas.openxmlformats.org/officeDocument/2006/relationships/slide" Target="slides/slide2.xml"></Relationship><Relationship Id="rId17" Type="http://schemas.openxmlformats.org/officeDocument/2006/relationships/slide" Target="slides/slide3.xml"></Relationship><Relationship Id="rId18" Type="http://schemas.openxmlformats.org/officeDocument/2006/relationships/slide" Target="slides/slide4.xml"></Relationship><Relationship Id="rId19" Type="http://schemas.openxmlformats.org/officeDocument/2006/relationships/slide" Target="slides/slide5.xml"></Relationship><Relationship Id="rId20" Type="http://schemas.openxmlformats.org/officeDocument/2006/relationships/slide" Target="slides/slide6.xml"></Relationship><Relationship Id="rId21" Type="http://schemas.openxmlformats.org/officeDocument/2006/relationships/slide" Target="slides/slide7.xml"></Relationship><Relationship Id="rId22" Type="http://schemas.openxmlformats.org/officeDocument/2006/relationships/viewProps" Target="viewProps.xml"></Relationship><Relationship Id="rId23" Type="http://schemas.openxmlformats.org/officeDocument/2006/relationships/presProps" Target="presProps.xml"></Relationship></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437630" y="5951855"/>
            <a:ext cx="2134235" cy="365760"/>
          </a:xfrm>
        </p:spPr>
        <p:txBody>
          <a:bodyPr/>
          <a:lstStyle/>
          <a:p>
            <a:fld id="{C057DAC8-2BFE-406E-BC93-C2BD3B007380}" type="datetimeFigureOut">
              <a:rPr lang="en-US" smtClean="0"/>
              <a:pPr/>
              <a:t>11/27/2015</a:t>
            </a:fld>
            <a:endParaRPr lang="en-US"/>
          </a:p>
        </p:txBody>
      </p:sp>
      <p:sp>
        <p:nvSpPr>
          <p:cNvPr id="5" name="Footer Placeholder 4"/>
          <p:cNvSpPr>
            <a:spLocks noGrp="1"/>
          </p:cNvSpPr>
          <p:nvPr>
            <p:ph type="ftr" sz="quarter" idx="11"/>
          </p:nvPr>
        </p:nvSpPr>
        <p:spPr>
          <a:xfrm>
            <a:off x="1181100" y="5951855"/>
            <a:ext cx="5257165" cy="365760"/>
          </a:xfrm>
        </p:spPr>
        <p:txBody>
          <a:bodyPr/>
          <a:lstStyle/>
          <a:p>
            <a:endParaRPr lang="en-US"/>
          </a:p>
        </p:txBody>
      </p:sp>
      <p:sp>
        <p:nvSpPr>
          <p:cNvPr id="6" name="Slide Number Placeholder 5"/>
          <p:cNvSpPr>
            <a:spLocks noGrp="1"/>
          </p:cNvSpPr>
          <p:nvPr>
            <p:ph type="sldNum" sz="quarter" idx="12"/>
          </p:nvPr>
        </p:nvSpPr>
        <p:spPr>
          <a:xfrm>
            <a:off x="572770" y="5951855"/>
            <a:ext cx="608965" cy="365760"/>
          </a:xfrm>
        </p:spPr>
        <p:txBody>
          <a:bodyPr/>
          <a:lstStyle/>
          <a:p>
            <a:fld id="{FAD83E23-E262-4A9A-91AC-388F7B499DE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advClick="0" advTm="990">
        <p14:conveyor dir="l"/>
      </p:transition>
    </mc:Choice>
    <mc:Fallback>
      <p:transition spd="slow" advClick="0" advTm="99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09650" y="675640"/>
            <a:ext cx="7125970" cy="925195"/>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37630" y="5951855"/>
            <a:ext cx="2134235" cy="365760"/>
          </a:xfrm>
        </p:spPr>
        <p:txBody>
          <a:bodyPr/>
          <a:lstStyle/>
          <a:p>
            <a:fld id="{C057DAC8-2BFE-406E-BC93-C2BD3B007380}" type="datetimeFigureOut">
              <a:rPr lang="en-US" smtClean="0"/>
              <a:pPr/>
              <a:t>11/27/2015</a:t>
            </a:fld>
            <a:endParaRPr lang="en-US"/>
          </a:p>
        </p:txBody>
      </p:sp>
      <p:sp>
        <p:nvSpPr>
          <p:cNvPr id="5" name="Footer Placeholder 4"/>
          <p:cNvSpPr>
            <a:spLocks noGrp="1"/>
          </p:cNvSpPr>
          <p:nvPr>
            <p:ph type="ftr" sz="quarter" idx="11"/>
          </p:nvPr>
        </p:nvSpPr>
        <p:spPr>
          <a:xfrm>
            <a:off x="1181100" y="5951855"/>
            <a:ext cx="5257165" cy="365760"/>
          </a:xfrm>
        </p:spPr>
        <p:txBody>
          <a:bodyPr/>
          <a:lstStyle/>
          <a:p>
            <a:endParaRPr lang="en-US"/>
          </a:p>
        </p:txBody>
      </p:sp>
      <p:sp>
        <p:nvSpPr>
          <p:cNvPr id="6" name="Slide Number Placeholder 5"/>
          <p:cNvSpPr>
            <a:spLocks noGrp="1"/>
          </p:cNvSpPr>
          <p:nvPr>
            <p:ph type="sldNum" sz="quarter" idx="12"/>
          </p:nvPr>
        </p:nvSpPr>
        <p:spPr>
          <a:xfrm>
            <a:off x="572770" y="5951855"/>
            <a:ext cx="608965" cy="365760"/>
          </a:xfrm>
        </p:spPr>
        <p:txBody>
          <a:bodyPr/>
          <a:lstStyle/>
          <a:p>
            <a:fld id="{FAD83E23-E262-4A9A-91AC-388F7B499DE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advClick="0" advTm="990">
        <p14:conveyor dir="l"/>
      </p:transition>
    </mc:Choice>
    <mc:Fallback>
      <p:transition spd="slow" advClick="0" advTm="99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37630" y="5951855"/>
            <a:ext cx="2134235" cy="365760"/>
          </a:xfrm>
        </p:spPr>
        <p:txBody>
          <a:bodyPr/>
          <a:lstStyle/>
          <a:p>
            <a:fld id="{C057DAC8-2BFE-406E-BC93-C2BD3B007380}" type="datetimeFigureOut">
              <a:rPr lang="en-US" smtClean="0"/>
              <a:pPr/>
              <a:t>11/27/2015</a:t>
            </a:fld>
            <a:endParaRPr lang="en-US"/>
          </a:p>
        </p:txBody>
      </p:sp>
      <p:sp>
        <p:nvSpPr>
          <p:cNvPr id="5" name="Footer Placeholder 4"/>
          <p:cNvSpPr>
            <a:spLocks noGrp="1"/>
          </p:cNvSpPr>
          <p:nvPr>
            <p:ph type="ftr" sz="quarter" idx="11"/>
          </p:nvPr>
        </p:nvSpPr>
        <p:spPr>
          <a:xfrm>
            <a:off x="1181100" y="5951855"/>
            <a:ext cx="5257165" cy="365760"/>
          </a:xfrm>
        </p:spPr>
        <p:txBody>
          <a:bodyPr/>
          <a:lstStyle/>
          <a:p>
            <a:endParaRPr lang="en-US"/>
          </a:p>
        </p:txBody>
      </p:sp>
      <p:sp>
        <p:nvSpPr>
          <p:cNvPr id="6" name="Slide Number Placeholder 5"/>
          <p:cNvSpPr>
            <a:spLocks noGrp="1"/>
          </p:cNvSpPr>
          <p:nvPr>
            <p:ph type="sldNum" sz="quarter" idx="12"/>
          </p:nvPr>
        </p:nvSpPr>
        <p:spPr>
          <a:xfrm>
            <a:off x="572770" y="5951855"/>
            <a:ext cx="608965" cy="365760"/>
          </a:xfrm>
        </p:spPr>
        <p:txBody>
          <a:bodyPr/>
          <a:lstStyle/>
          <a:p>
            <a:fld id="{FAD83E23-E262-4A9A-91AC-388F7B499DE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advClick="0" advTm="990">
        <p14:conveyor dir="l"/>
      </p:transition>
    </mc:Choice>
    <mc:Fallback>
      <p:transition spd="slow" advClick="0" advTm="99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650" y="675640"/>
            <a:ext cx="7125970" cy="925195"/>
          </a:xfrm>
        </p:spPr>
        <p:txBody>
          <a:bodyPr/>
          <a:lstStyle/>
          <a:p>
            <a:r>
              <a:rPr lang="en-US" smtClean="0"/>
              <a:t>Click to edit Master title style</a:t>
            </a:r>
            <a:endParaRPr lang="en-US"/>
          </a:p>
        </p:txBody>
      </p:sp>
      <p:sp>
        <p:nvSpPr>
          <p:cNvPr id="3" name="Content Placeholder 2"/>
          <p:cNvSpPr>
            <a:spLocks noGrp="1"/>
          </p:cNvSpPr>
          <p:nvPr>
            <p:ph idx="1"/>
          </p:nvPr>
        </p:nvSpPr>
        <p:spPr>
          <a:xfrm>
            <a:off x="1009650" y="1807210"/>
            <a:ext cx="7125970" cy="4051935"/>
          </a:xfrm>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37630" y="5951855"/>
            <a:ext cx="2134235" cy="365760"/>
          </a:xfrm>
        </p:spPr>
        <p:txBody>
          <a:bodyPr/>
          <a:lstStyle/>
          <a:p>
            <a:fld id="{C057DAC8-2BFE-406E-BC93-C2BD3B007380}" type="datetimeFigureOut">
              <a:rPr lang="en-US" smtClean="0"/>
              <a:pPr/>
              <a:t>11/27/2015</a:t>
            </a:fld>
            <a:endParaRPr lang="en-US"/>
          </a:p>
        </p:txBody>
      </p:sp>
      <p:sp>
        <p:nvSpPr>
          <p:cNvPr id="5" name="Footer Placeholder 4"/>
          <p:cNvSpPr>
            <a:spLocks noGrp="1"/>
          </p:cNvSpPr>
          <p:nvPr>
            <p:ph type="ftr" sz="quarter" idx="11"/>
          </p:nvPr>
        </p:nvSpPr>
        <p:spPr>
          <a:xfrm>
            <a:off x="1181100" y="5951855"/>
            <a:ext cx="5257165" cy="365760"/>
          </a:xfrm>
        </p:spPr>
        <p:txBody>
          <a:bodyPr/>
          <a:lstStyle/>
          <a:p>
            <a:endParaRPr lang="en-US"/>
          </a:p>
        </p:txBody>
      </p:sp>
      <p:sp>
        <p:nvSpPr>
          <p:cNvPr id="6" name="Slide Number Placeholder 5"/>
          <p:cNvSpPr>
            <a:spLocks noGrp="1"/>
          </p:cNvSpPr>
          <p:nvPr>
            <p:ph type="sldNum" sz="quarter" idx="12"/>
          </p:nvPr>
        </p:nvSpPr>
        <p:spPr>
          <a:xfrm>
            <a:off x="572770" y="5951855"/>
            <a:ext cx="608965" cy="365760"/>
          </a:xfrm>
        </p:spPr>
        <p:txBody>
          <a:bodyPr/>
          <a:lstStyle/>
          <a:p>
            <a:fld id="{FAD83E23-E262-4A9A-91AC-388F7B499DE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advClick="0" advTm="990">
        <p14:conveyor dir="l"/>
      </p:transition>
    </mc:Choice>
    <mc:Fallback>
      <p:transition spd="slow" advClick="0" advTm="99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37630" y="5951855"/>
            <a:ext cx="2134235" cy="365760"/>
          </a:xfrm>
        </p:spPr>
        <p:txBody>
          <a:bodyPr/>
          <a:lstStyle/>
          <a:p>
            <a:fld id="{C057DAC8-2BFE-406E-BC93-C2BD3B007380}" type="datetimeFigureOut">
              <a:rPr lang="en-US" smtClean="0"/>
              <a:pPr/>
              <a:t>11/27/2015</a:t>
            </a:fld>
            <a:endParaRPr lang="en-US"/>
          </a:p>
        </p:txBody>
      </p:sp>
      <p:sp>
        <p:nvSpPr>
          <p:cNvPr id="5" name="Footer Placeholder 4"/>
          <p:cNvSpPr>
            <a:spLocks noGrp="1"/>
          </p:cNvSpPr>
          <p:nvPr>
            <p:ph type="ftr" sz="quarter" idx="11"/>
          </p:nvPr>
        </p:nvSpPr>
        <p:spPr>
          <a:xfrm>
            <a:off x="1181100" y="5951855"/>
            <a:ext cx="5257165" cy="365760"/>
          </a:xfrm>
        </p:spPr>
        <p:txBody>
          <a:bodyPr/>
          <a:lstStyle/>
          <a:p>
            <a:endParaRPr lang="en-US"/>
          </a:p>
        </p:txBody>
      </p:sp>
      <p:sp>
        <p:nvSpPr>
          <p:cNvPr id="6" name="Slide Number Placeholder 5"/>
          <p:cNvSpPr>
            <a:spLocks noGrp="1"/>
          </p:cNvSpPr>
          <p:nvPr>
            <p:ph type="sldNum" sz="quarter" idx="12"/>
          </p:nvPr>
        </p:nvSpPr>
        <p:spPr>
          <a:xfrm>
            <a:off x="572770" y="5951855"/>
            <a:ext cx="608965" cy="365760"/>
          </a:xfrm>
        </p:spPr>
        <p:txBody>
          <a:bodyPr/>
          <a:lstStyle/>
          <a:p>
            <a:fld id="{FAD83E23-E262-4A9A-91AC-388F7B499DE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advClick="0" advTm="990">
        <p14:conveyor dir="l"/>
      </p:transition>
    </mc:Choice>
    <mc:Fallback>
      <p:transition spd="slow" advClick="0" advTm="99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437630" y="5951855"/>
            <a:ext cx="2134235" cy="365760"/>
          </a:xfrm>
        </p:spPr>
        <p:txBody>
          <a:bodyPr/>
          <a:lstStyle/>
          <a:p>
            <a:fld id="{C057DAC8-2BFE-406E-BC93-C2BD3B007380}" type="datetimeFigureOut">
              <a:rPr lang="en-US" smtClean="0"/>
              <a:pPr/>
              <a:t>11/27/2015</a:t>
            </a:fld>
            <a:endParaRPr lang="en-US"/>
          </a:p>
        </p:txBody>
      </p:sp>
      <p:sp>
        <p:nvSpPr>
          <p:cNvPr id="6" name="Footer Placeholder 5"/>
          <p:cNvSpPr>
            <a:spLocks noGrp="1"/>
          </p:cNvSpPr>
          <p:nvPr>
            <p:ph type="ftr" sz="quarter" idx="11"/>
          </p:nvPr>
        </p:nvSpPr>
        <p:spPr>
          <a:xfrm>
            <a:off x="1181100" y="5951855"/>
            <a:ext cx="5257165" cy="365760"/>
          </a:xfrm>
        </p:spPr>
        <p:txBody>
          <a:bodyPr/>
          <a:lstStyle/>
          <a:p>
            <a:endParaRPr lang="en-US"/>
          </a:p>
        </p:txBody>
      </p:sp>
      <p:sp>
        <p:nvSpPr>
          <p:cNvPr id="7" name="Slide Number Placeholder 6"/>
          <p:cNvSpPr>
            <a:spLocks noGrp="1"/>
          </p:cNvSpPr>
          <p:nvPr>
            <p:ph type="sldNum" sz="quarter" idx="12"/>
          </p:nvPr>
        </p:nvSpPr>
        <p:spPr>
          <a:xfrm>
            <a:off x="572770" y="5951855"/>
            <a:ext cx="608965" cy="365760"/>
          </a:xfrm>
        </p:spPr>
        <p:txBody>
          <a:bodyPr/>
          <a:lstStyle/>
          <a:p>
            <a:fld id="{FAD83E23-E262-4A9A-91AC-388F7B499DE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advClick="0" advTm="990">
        <p14:conveyor dir="l"/>
      </p:transition>
    </mc:Choice>
    <mc:Fallback>
      <p:transition spd="slow" advClick="0" advTm="99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9650" y="675640"/>
            <a:ext cx="7125970" cy="92519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437630" y="5951855"/>
            <a:ext cx="2134235" cy="365760"/>
          </a:xfrm>
        </p:spPr>
        <p:txBody>
          <a:bodyPr/>
          <a:lstStyle/>
          <a:p>
            <a:fld id="{C057DAC8-2BFE-406E-BC93-C2BD3B007380}" type="datetimeFigureOut">
              <a:rPr lang="en-US" smtClean="0"/>
              <a:pPr/>
              <a:t>11/27/2015</a:t>
            </a:fld>
            <a:endParaRPr lang="en-US"/>
          </a:p>
        </p:txBody>
      </p:sp>
      <p:sp>
        <p:nvSpPr>
          <p:cNvPr id="8" name="Footer Placeholder 7"/>
          <p:cNvSpPr>
            <a:spLocks noGrp="1"/>
          </p:cNvSpPr>
          <p:nvPr>
            <p:ph type="ftr" sz="quarter" idx="11"/>
          </p:nvPr>
        </p:nvSpPr>
        <p:spPr>
          <a:xfrm>
            <a:off x="1181100" y="5951855"/>
            <a:ext cx="5257165" cy="365760"/>
          </a:xfrm>
        </p:spPr>
        <p:txBody>
          <a:bodyPr/>
          <a:lstStyle/>
          <a:p>
            <a:endParaRPr lang="en-US"/>
          </a:p>
        </p:txBody>
      </p:sp>
      <p:sp>
        <p:nvSpPr>
          <p:cNvPr id="9" name="Slide Number Placeholder 8"/>
          <p:cNvSpPr>
            <a:spLocks noGrp="1"/>
          </p:cNvSpPr>
          <p:nvPr>
            <p:ph type="sldNum" sz="quarter" idx="12"/>
          </p:nvPr>
        </p:nvSpPr>
        <p:spPr>
          <a:xfrm>
            <a:off x="572770" y="5951855"/>
            <a:ext cx="608965" cy="365760"/>
          </a:xfrm>
        </p:spPr>
        <p:txBody>
          <a:bodyPr/>
          <a:lstStyle/>
          <a:p>
            <a:fld id="{FAD83E23-E262-4A9A-91AC-388F7B499DE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advClick="0" advTm="990">
        <p14:conveyor dir="l"/>
      </p:transition>
    </mc:Choice>
    <mc:Fallback>
      <p:transition spd="slow" advClick="0" advTm="99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9650" y="675640"/>
            <a:ext cx="7125970" cy="925195"/>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437630" y="5951855"/>
            <a:ext cx="2134235" cy="365760"/>
          </a:xfrm>
        </p:spPr>
        <p:txBody>
          <a:bodyPr/>
          <a:lstStyle/>
          <a:p>
            <a:fld id="{C057DAC8-2BFE-406E-BC93-C2BD3B007380}" type="datetimeFigureOut">
              <a:rPr lang="en-US" smtClean="0"/>
              <a:pPr/>
              <a:t>11/27/2015</a:t>
            </a:fld>
            <a:endParaRPr lang="en-US"/>
          </a:p>
        </p:txBody>
      </p:sp>
      <p:sp>
        <p:nvSpPr>
          <p:cNvPr id="4" name="Footer Placeholder 3"/>
          <p:cNvSpPr>
            <a:spLocks noGrp="1"/>
          </p:cNvSpPr>
          <p:nvPr>
            <p:ph type="ftr" sz="quarter" idx="11"/>
          </p:nvPr>
        </p:nvSpPr>
        <p:spPr>
          <a:xfrm>
            <a:off x="1181100" y="5951855"/>
            <a:ext cx="5257165" cy="365760"/>
          </a:xfrm>
        </p:spPr>
        <p:txBody>
          <a:bodyPr/>
          <a:lstStyle/>
          <a:p>
            <a:endParaRPr lang="en-US"/>
          </a:p>
        </p:txBody>
      </p:sp>
      <p:sp>
        <p:nvSpPr>
          <p:cNvPr id="5" name="Slide Number Placeholder 4"/>
          <p:cNvSpPr>
            <a:spLocks noGrp="1"/>
          </p:cNvSpPr>
          <p:nvPr>
            <p:ph type="sldNum" sz="quarter" idx="12"/>
          </p:nvPr>
        </p:nvSpPr>
        <p:spPr>
          <a:xfrm>
            <a:off x="572770" y="5951855"/>
            <a:ext cx="608965" cy="365760"/>
          </a:xfrm>
        </p:spPr>
        <p:txBody>
          <a:bodyPr/>
          <a:lstStyle/>
          <a:p>
            <a:fld id="{FAD83E23-E262-4A9A-91AC-388F7B499DE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advClick="0" advTm="990">
        <p14:conveyor dir="l"/>
      </p:transition>
    </mc:Choice>
    <mc:Fallback>
      <p:transition spd="slow" advClick="0" advTm="99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37630" y="5951855"/>
            <a:ext cx="2134235" cy="365760"/>
          </a:xfrm>
        </p:spPr>
        <p:txBody>
          <a:bodyPr/>
          <a:lstStyle/>
          <a:p>
            <a:fld id="{C057DAC8-2BFE-406E-BC93-C2BD3B007380}" type="datetimeFigureOut">
              <a:rPr lang="en-US" smtClean="0"/>
              <a:pPr/>
              <a:t>11/27/2015</a:t>
            </a:fld>
            <a:endParaRPr lang="en-US"/>
          </a:p>
        </p:txBody>
      </p:sp>
      <p:sp>
        <p:nvSpPr>
          <p:cNvPr id="3" name="Footer Placeholder 2"/>
          <p:cNvSpPr>
            <a:spLocks noGrp="1"/>
          </p:cNvSpPr>
          <p:nvPr>
            <p:ph type="ftr" sz="quarter" idx="11"/>
          </p:nvPr>
        </p:nvSpPr>
        <p:spPr>
          <a:xfrm>
            <a:off x="1181100" y="5951855"/>
            <a:ext cx="5257165" cy="365760"/>
          </a:xfrm>
        </p:spPr>
        <p:txBody>
          <a:bodyPr/>
          <a:lstStyle/>
          <a:p>
            <a:endParaRPr lang="en-US"/>
          </a:p>
        </p:txBody>
      </p:sp>
      <p:sp>
        <p:nvSpPr>
          <p:cNvPr id="4" name="Slide Number Placeholder 3"/>
          <p:cNvSpPr>
            <a:spLocks noGrp="1"/>
          </p:cNvSpPr>
          <p:nvPr>
            <p:ph type="sldNum" sz="quarter" idx="12"/>
          </p:nvPr>
        </p:nvSpPr>
        <p:spPr>
          <a:xfrm>
            <a:off x="572770" y="5951855"/>
            <a:ext cx="608965" cy="365760"/>
          </a:xfrm>
        </p:spPr>
        <p:txBody>
          <a:bodyPr/>
          <a:lstStyle/>
          <a:p>
            <a:fld id="{FAD83E23-E262-4A9A-91AC-388F7B499DE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advClick="0" advTm="990">
        <p14:conveyor dir="l"/>
      </p:transition>
    </mc:Choice>
    <mc:Fallback>
      <p:transition spd="slow" advClick="0" advTm="99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437630" y="5951855"/>
            <a:ext cx="2134235" cy="365760"/>
          </a:xfrm>
        </p:spPr>
        <p:txBody>
          <a:bodyPr/>
          <a:lstStyle/>
          <a:p>
            <a:fld id="{C057DAC8-2BFE-406E-BC93-C2BD3B007380}" type="datetimeFigureOut">
              <a:rPr lang="en-US" smtClean="0"/>
              <a:pPr/>
              <a:t>11/27/2015</a:t>
            </a:fld>
            <a:endParaRPr lang="en-US"/>
          </a:p>
        </p:txBody>
      </p:sp>
      <p:sp>
        <p:nvSpPr>
          <p:cNvPr id="6" name="Footer Placeholder 5"/>
          <p:cNvSpPr>
            <a:spLocks noGrp="1"/>
          </p:cNvSpPr>
          <p:nvPr>
            <p:ph type="ftr" sz="quarter" idx="11"/>
          </p:nvPr>
        </p:nvSpPr>
        <p:spPr>
          <a:xfrm>
            <a:off x="1181100" y="5951855"/>
            <a:ext cx="5257165" cy="365760"/>
          </a:xfrm>
        </p:spPr>
        <p:txBody>
          <a:bodyPr/>
          <a:lstStyle/>
          <a:p>
            <a:endParaRPr lang="en-US"/>
          </a:p>
        </p:txBody>
      </p:sp>
      <p:sp>
        <p:nvSpPr>
          <p:cNvPr id="7" name="Slide Number Placeholder 6"/>
          <p:cNvSpPr>
            <a:spLocks noGrp="1"/>
          </p:cNvSpPr>
          <p:nvPr>
            <p:ph type="sldNum" sz="quarter" idx="12"/>
          </p:nvPr>
        </p:nvSpPr>
        <p:spPr>
          <a:xfrm>
            <a:off x="572770" y="5951855"/>
            <a:ext cx="608965" cy="365760"/>
          </a:xfrm>
        </p:spPr>
        <p:txBody>
          <a:bodyPr/>
          <a:lstStyle/>
          <a:p>
            <a:fld id="{FAD83E23-E262-4A9A-91AC-388F7B499DE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advClick="0" advTm="990">
        <p14:conveyor dir="l"/>
      </p:transition>
    </mc:Choice>
    <mc:Fallback>
      <p:transition spd="slow" advClick="0" advTm="99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437630" y="5951855"/>
            <a:ext cx="2134235" cy="365760"/>
          </a:xfrm>
        </p:spPr>
        <p:txBody>
          <a:bodyPr/>
          <a:lstStyle/>
          <a:p>
            <a:fld id="{C057DAC8-2BFE-406E-BC93-C2BD3B007380}" type="datetimeFigureOut">
              <a:rPr lang="en-US" smtClean="0"/>
              <a:pPr/>
              <a:t>11/27/2015</a:t>
            </a:fld>
            <a:endParaRPr lang="en-US"/>
          </a:p>
        </p:txBody>
      </p:sp>
      <p:sp>
        <p:nvSpPr>
          <p:cNvPr id="6" name="Footer Placeholder 5"/>
          <p:cNvSpPr>
            <a:spLocks noGrp="1"/>
          </p:cNvSpPr>
          <p:nvPr>
            <p:ph type="ftr" sz="quarter" idx="11"/>
          </p:nvPr>
        </p:nvSpPr>
        <p:spPr>
          <a:xfrm>
            <a:off x="1181100" y="5951855"/>
            <a:ext cx="5257165" cy="365760"/>
          </a:xfrm>
        </p:spPr>
        <p:txBody>
          <a:bodyPr/>
          <a:lstStyle/>
          <a:p>
            <a:endParaRPr lang="en-US"/>
          </a:p>
        </p:txBody>
      </p:sp>
      <p:sp>
        <p:nvSpPr>
          <p:cNvPr id="7" name="Slide Number Placeholder 6"/>
          <p:cNvSpPr>
            <a:spLocks noGrp="1"/>
          </p:cNvSpPr>
          <p:nvPr>
            <p:ph type="sldNum" sz="quarter" idx="12"/>
          </p:nvPr>
        </p:nvSpPr>
        <p:spPr>
          <a:xfrm>
            <a:off x="572770" y="5951855"/>
            <a:ext cx="608965" cy="365760"/>
          </a:xfrm>
        </p:spPr>
        <p:txBody>
          <a:bodyPr/>
          <a:lstStyle/>
          <a:p>
            <a:fld id="{FAD83E23-E262-4A9A-91AC-388F7B499DE9}" type="slidenum">
              <a:rPr lang="en-US" smtClean="0"/>
              <a:pPr/>
              <a:t>‹#›</a:t>
            </a:fld>
            <a:endParaRPr 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mc:AlternateContent xmlns:mc="http://schemas.openxmlformats.org/markup-compatibility/2006">
    <mc:Choice xmlns:p14="http://schemas.microsoft.com/office/powerpoint/2010/main" Requires="p14">
      <p:transition spd="slow" p14:dur="1600" advClick="0" advTm="990">
        <p14:conveyor dir="l"/>
      </p:transition>
    </mc:Choice>
    <mc:Fallback>
      <p:transition spd="slow" advClick="0" advTm="990">
        <p:fade/>
      </p:transition>
    </mc:Fallback>
  </mc:AlternateContent>
</p:sldLayout>
</file>

<file path=ppt/slideMasters/_rels/slideMaster1.xml.rels><?xml version="1.0" encoding="UTF-8"?>
<Relationships xmlns="http://schemas.openxmlformats.org/package/2006/relationships"><Relationship Id="rId1" Type="http://schemas.openxmlformats.org/officeDocument/2006/relationships/slideLayout" Target="../slideLayouts/slideLayout1.xml"></Relationship><Relationship Id="rId2" Type="http://schemas.openxmlformats.org/officeDocument/2006/relationships/slideLayout" Target="../slideLayouts/slideLayout2.xml"></Relationship><Relationship Id="rId3" Type="http://schemas.openxmlformats.org/officeDocument/2006/relationships/slideLayout" Target="../slideLayouts/slideLayout3.xml"></Relationship><Relationship Id="rId4" Type="http://schemas.openxmlformats.org/officeDocument/2006/relationships/slideLayout" Target="../slideLayouts/slideLayout4.xml"></Relationship><Relationship Id="rId5" Type="http://schemas.openxmlformats.org/officeDocument/2006/relationships/slideLayout" Target="../slideLayouts/slideLayout5.xml"></Relationship><Relationship Id="rId6" Type="http://schemas.openxmlformats.org/officeDocument/2006/relationships/slideLayout" Target="../slideLayouts/slideLayout6.xml"></Relationship><Relationship Id="rId7" Type="http://schemas.openxmlformats.org/officeDocument/2006/relationships/slideLayout" Target="../slideLayouts/slideLayout7.xml"></Relationship><Relationship Id="rId8" Type="http://schemas.openxmlformats.org/officeDocument/2006/relationships/slideLayout" Target="../slideLayouts/slideLayout8.xml"></Relationship><Relationship Id="rId9" Type="http://schemas.openxmlformats.org/officeDocument/2006/relationships/slideLayout" Target="../slideLayouts/slideLayout9.xml"></Relationship><Relationship Id="rId10" Type="http://schemas.openxmlformats.org/officeDocument/2006/relationships/slideLayout" Target="../slideLayouts/slideLayout10.xml"></Relationship><Relationship Id="rId11" Type="http://schemas.openxmlformats.org/officeDocument/2006/relationships/slideLayout" Target="../slideLayouts/slideLayout11.xml"></Relationship><Relationship Id="rId12" Type="http://schemas.openxmlformats.org/officeDocument/2006/relationships/theme" Target="../theme/theme1.xml"></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C057DAC8-2BFE-406E-BC93-C2BD3B007380}" type="datetimeFigureOut">
              <a:rPr lang="en-US" smtClean="0"/>
              <a:pPr/>
              <a:t>11/27/2015</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FAD83E23-E262-4A9A-91AC-388F7B499D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mc:AlternateContent xmlns:mc="http://schemas.openxmlformats.org/markup-compatibility/2006">
    <mc:Choice xmlns:p14="http://schemas.microsoft.com/office/powerpoint/2010/main" Requires="p14">
      <p:transition spd="slow" p14:dur="1600" advClick="0" advTm="990">
        <p14:conveyor dir="l"/>
      </p:transition>
    </mc:Choice>
    <mc:Fallback>
      <p:transition spd="slow" advClick="0" advTm="990">
        <p:fade/>
      </p:transition>
    </mc:Fallback>
  </mc:AlternateContent>
</p:sldMaster>
</file>

<file path=ppt/slides/_rels/slide1.xml.rels><?xml version="1.0" encoding="UTF-8"?>
<Relationships xmlns="http://schemas.openxmlformats.org/package/2006/relationships"><Relationship Id="rId3" Type="http://schemas.openxmlformats.org/officeDocument/2006/relationships/audio" Target="../media/audio11.wav"></Relationship><Relationship Id="rId2" Type="http://schemas.openxmlformats.org/officeDocument/2006/relationships/audio" Target="../media/audio1.wav"></Relationship><Relationship Id="rId4" Type="http://schemas.openxmlformats.org/officeDocument/2006/relationships/slideLayout" Target="../slideLayouts/slideLayout1.xml"></Relationship></Relationships>
</file>

<file path=ppt/slides/_rels/slide2.xml.rels><?xml version="1.0" encoding="UTF-8"?>
<Relationships xmlns="http://schemas.openxmlformats.org/package/2006/relationships"><Relationship Id="rId2" Type="http://schemas.openxmlformats.org/officeDocument/2006/relationships/image" Target="../media/image1.jpeg"></Relationship><Relationship Id="rId3" Type="http://schemas.openxmlformats.org/officeDocument/2006/relationships/slideLayout" Target="../slideLayouts/slideLayout1.xml"></Relationship></Relationships>
</file>

<file path=ppt/slides/_rels/slide3.xml.rels><?xml version="1.0" encoding="UTF-8"?>
<Relationships xmlns="http://schemas.openxmlformats.org/package/2006/relationships"><Relationship Id="rId3" Type="http://schemas.openxmlformats.org/officeDocument/2006/relationships/image" Target="../media/image3.jpeg"></Relationship><Relationship Id="rId2" Type="http://schemas.openxmlformats.org/officeDocument/2006/relationships/image" Target="../media/image2.jpeg"></Relationship><Relationship Id="rId4" Type="http://schemas.openxmlformats.org/officeDocument/2006/relationships/image" Target="../media/image4.jpeg"></Relationship><Relationship Id="rId5" Type="http://schemas.openxmlformats.org/officeDocument/2006/relationships/slideLayout" Target="../slideLayouts/slideLayout1.xml"></Relationship></Relationships>
</file>

<file path=ppt/slides/_rels/slide4.xml.rels><?xml version="1.0" encoding="UTF-8"?>
<Relationships xmlns="http://schemas.openxmlformats.org/package/2006/relationships"><Relationship Id="rId2" Type="http://schemas.openxmlformats.org/officeDocument/2006/relationships/image" Target="../media/image5.jpeg"></Relationship><Relationship Id="rId3" Type="http://schemas.openxmlformats.org/officeDocument/2006/relationships/slideLayout" Target="../slideLayouts/slideLayout1.xml"></Relationship></Relationships>
</file>

<file path=ppt/slides/_rels/slide5.xml.rels><?xml version="1.0" encoding="UTF-8"?>
<Relationships xmlns="http://schemas.openxmlformats.org/package/2006/relationships"><Relationship Id="rId3" Type="http://schemas.openxmlformats.org/officeDocument/2006/relationships/image" Target="../media/image2.jpeg"></Relationship><Relationship Id="rId2" Type="http://schemas.openxmlformats.org/officeDocument/2006/relationships/image" Target="../media/image6.jpeg"></Relationship><Relationship Id="rId4" Type="http://schemas.openxmlformats.org/officeDocument/2006/relationships/image" Target="../media/image7.jpeg"></Relationship><Relationship Id="rId5" Type="http://schemas.openxmlformats.org/officeDocument/2006/relationships/slideLayout" Target="../slideLayouts/slideLayout1.xml"></Relationship></Relationships>
</file>

<file path=ppt/slides/_rels/slide6.xml.rels><?xml version="1.0" encoding="UTF-8"?>
<Relationships xmlns="http://schemas.openxmlformats.org/package/2006/relationships"><Relationship Id="rId3" Type="http://schemas.openxmlformats.org/officeDocument/2006/relationships/image" Target="../media/image9.jpeg"></Relationship><Relationship Id="rId2" Type="http://schemas.openxmlformats.org/officeDocument/2006/relationships/image" Target="../media/image8.jpeg"></Relationship><Relationship Id="rId4" Type="http://schemas.openxmlformats.org/officeDocument/2006/relationships/image" Target="../media/image10.jpeg"></Relationship><Relationship Id="rId5" Type="http://schemas.openxmlformats.org/officeDocument/2006/relationships/slideLayout" Target="../slideLayouts/slideLayout1.xml"></Relationship></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9592" y="2060849"/>
            <a:ext cx="7227030" cy="1656183"/>
          </a:xfrm>
        </p:spPr>
        <p:txBody>
          <a:bodyPr/>
          <a:lstStyle/>
          <a:p>
            <a:r>
              <a:rPr lang="en-US" dirty="0" smtClean="0"/>
              <a:t>       </a:t>
            </a:r>
            <a:r>
              <a:rPr lang="en-US" sz="4400" dirty="0" smtClean="0"/>
              <a:t>Does river Toplica</a:t>
            </a:r>
            <a:r>
              <a:rPr lang="sr-Latn-RS" sz="4400" dirty="0" smtClean="0"/>
              <a:t/>
            </a:r>
            <a:br>
              <a:rPr lang="sr-Latn-RS" sz="4400" dirty="0" smtClean="0"/>
            </a:br>
            <a:r>
              <a:rPr lang="sr-Latn-RS" sz="4400" dirty="0" smtClean="0"/>
              <a:t> </a:t>
            </a:r>
            <a:r>
              <a:rPr lang="sr-Latn-RS" sz="4400" dirty="0" smtClean="0"/>
              <a:t>            extince.</a:t>
            </a:r>
            <a:endParaRPr lang="en-US" sz="4400" dirty="0"/>
          </a:p>
        </p:txBody>
      </p:sp>
      <p:sp>
        <p:nvSpPr>
          <p:cNvPr id="3" name="Subtitle 2"/>
          <p:cNvSpPr>
            <a:spLocks noGrp="1"/>
          </p:cNvSpPr>
          <p:nvPr>
            <p:ph type="subTitle" idx="1"/>
          </p:nvPr>
        </p:nvSpPr>
        <p:spPr>
          <a:xfrm>
            <a:off x="467544" y="5661248"/>
            <a:ext cx="7659078" cy="1196752"/>
          </a:xfrm>
        </p:spPr>
        <p:txBody>
          <a:bodyPr>
            <a:normAutofit/>
          </a:bodyPr>
          <a:lstStyle/>
          <a:p>
            <a:r>
              <a:rPr lang="en-US" sz="2800" dirty="0" smtClean="0"/>
              <a:t>Autors:Jovan Vucetic,Andjela Veljic,Kristina Savic,Teodora Ivanovic.</a:t>
            </a:r>
            <a:endParaRPr lang="en-US" sz="2800" dirty="0"/>
          </a:p>
        </p:txBody>
      </p:sp>
    </p:spTree>
    <p:extLst>
      <p:ext uri="{BB962C8B-B14F-4D97-AF65-F5344CB8AC3E}">
        <p14:creationId xmlns="" xmlns:p14="http://schemas.microsoft.com/office/powerpoint/2010/main" val="4103717425"/>
      </p:ext>
    </p:extLst>
  </p:cSld>
  <p:clrMapOvr>
    <a:masterClrMapping/>
  </p:clrMapOvr>
  <mc:AlternateContent xmlns:mc="http://schemas.openxmlformats.org/markup-compatibility/2006">
    <mc:Choice xmlns:p14="http://schemas.microsoft.com/office/powerpoint/2010/main" Requires="p14">
      <p:transition spd="slow" p14:dur="1600" advClick="0" advTm="990">
        <p14:conveyor dir="l"/>
      </p:transition>
    </mc:Choice>
    <mc:Fallback>
      <p:transition spd="slow" advClick="0" advTm="99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whole" animBg="0"/>
      <p:bldP spid="3" grpId="0" build="p" 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009442" y="260648"/>
            <a:ext cx="6730910" cy="1440160"/>
          </a:xfrm>
        </p:spPr>
        <p:txBody>
          <a:bodyPr/>
          <a:lstStyle/>
          <a:p>
            <a:r>
              <a:rPr lang="sr-Latn-RS" dirty="0" smtClean="0"/>
              <a:t>        River fairytale</a:t>
            </a:r>
            <a:endParaRPr lang="en-US" dirty="0"/>
          </a:p>
        </p:txBody>
      </p:sp>
      <p:sp>
        <p:nvSpPr>
          <p:cNvPr id="3" name="Podnaslov 2"/>
          <p:cNvSpPr>
            <a:spLocks noGrp="1"/>
          </p:cNvSpPr>
          <p:nvPr>
            <p:ph type="subTitle" idx="1"/>
          </p:nvPr>
        </p:nvSpPr>
        <p:spPr>
          <a:xfrm>
            <a:off x="179512" y="1844824"/>
            <a:ext cx="8784976" cy="2448272"/>
          </a:xfrm>
        </p:spPr>
        <p:txBody>
          <a:bodyPr>
            <a:normAutofit fontScale="62500" lnSpcReduction="20000"/>
          </a:bodyPr>
          <a:lstStyle/>
          <a:p>
            <a:r>
              <a:rPr lang="sr-Latn-RS" sz="4000" dirty="0" smtClean="0"/>
              <a:t>Toplica for centures was a real sorcceress.Apart fromo being watersd fields and livestock,at eery access place from Kopaonik to the South Moraa on it over the summer refeshment found remember the clear and rapid rivr who in a large harbor descibes the Hisar hill with old tor tress at the top.</a:t>
            </a:r>
            <a:endParaRPr lang="en-US" sz="4000"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31640" y="4077072"/>
            <a:ext cx="3348980" cy="2220519"/>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600" advClick="0" advTm="990">
        <p14:conveyor dir="l"/>
      </p:transition>
    </mc:Choice>
    <mc:Fallback>
      <p:transition spd="slow" advClick="0" advTm="99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331640" y="1"/>
            <a:ext cx="6336704" cy="1196752"/>
          </a:xfrm>
        </p:spPr>
        <p:txBody>
          <a:bodyPr/>
          <a:lstStyle/>
          <a:p>
            <a:r>
              <a:rPr lang="sr-Latn-RS" dirty="0" smtClean="0"/>
              <a:t>              </a:t>
            </a:r>
            <a:r>
              <a:rPr lang="sr-Latn-RS" b="1" dirty="0" smtClean="0"/>
              <a:t>Animal</a:t>
            </a:r>
            <a:endParaRPr lang="en-US" b="1" dirty="0"/>
          </a:p>
        </p:txBody>
      </p:sp>
      <p:sp>
        <p:nvSpPr>
          <p:cNvPr id="3" name="Podnaslov 2"/>
          <p:cNvSpPr>
            <a:spLocks noGrp="1"/>
          </p:cNvSpPr>
          <p:nvPr>
            <p:ph type="subTitle" idx="1"/>
          </p:nvPr>
        </p:nvSpPr>
        <p:spPr>
          <a:xfrm>
            <a:off x="251520" y="1844824"/>
            <a:ext cx="8568952" cy="4032448"/>
          </a:xfrm>
        </p:spPr>
        <p:txBody>
          <a:bodyPr>
            <a:normAutofit/>
          </a:bodyPr>
          <a:lstStyle/>
          <a:p>
            <a:r>
              <a:rPr lang="sr-Latn-RS" sz="2100" dirty="0" smtClean="0"/>
              <a:t>Unifortunately,this is all stories that look like on Plants.Today,this river is with the fourth level of pollution.</a:t>
            </a:r>
          </a:p>
          <a:p>
            <a:r>
              <a:rPr lang="sr-Latn-RS" sz="2100" dirty="0" smtClean="0"/>
              <a:t>Dragan Stamerkovic, one of the most famous spor fishmar of tgis area,says thatin Toplica there aren,t seashells,crabs,and there are less indigenous fish.That is conseauence of pollution ih which there  aren,t worms and other insects that are the main food for fish.Killing fish,that happend in Toplica, is still the main topic.Waredens have collected dead fish for two days, and there were some citizens that collected that fish,not knowing thedanger.</a:t>
            </a:r>
            <a:endParaRPr lang="en-US" sz="2100" dirty="0"/>
          </a:p>
        </p:txBody>
      </p:sp>
      <p:pic>
        <p:nvPicPr>
          <p:cNvPr id="4"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2448272" cy="18338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0345" y="5229201"/>
            <a:ext cx="2956193" cy="1609750"/>
          </a:xfrm>
          <a:prstGeom prst="rect">
            <a:avLst/>
          </a:prstGeom>
          <a:ln>
            <a:noFill/>
          </a:ln>
          <a:effectLst>
            <a:softEdge rad="112500"/>
          </a:effectLst>
        </p:spPr>
      </p:pic>
      <p:pic>
        <p:nvPicPr>
          <p:cNvPr id="7"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805696" y="5085184"/>
            <a:ext cx="3086784" cy="1772815"/>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600" advClick="0" advTm="990">
        <p14:conveyor dir="l"/>
      </p:transition>
    </mc:Choice>
    <mc:Fallback>
      <p:transition spd="slow" advClick="0" advTm="99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043608" y="116633"/>
            <a:ext cx="7344816" cy="1440159"/>
          </a:xfrm>
        </p:spPr>
        <p:txBody>
          <a:bodyPr/>
          <a:lstStyle/>
          <a:p>
            <a:r>
              <a:rPr lang="sr-Latn-RS" dirty="0" smtClean="0"/>
              <a:t>             </a:t>
            </a:r>
            <a:r>
              <a:rPr lang="sr-Latn-RS" sz="5400" dirty="0" smtClean="0"/>
              <a:t>Galery</a:t>
            </a:r>
            <a:endParaRPr lang="en-US" sz="5400" dirty="0"/>
          </a:p>
        </p:txBody>
      </p:sp>
      <p:sp>
        <p:nvSpPr>
          <p:cNvPr id="3" name="Podnaslov 2"/>
          <p:cNvSpPr>
            <a:spLocks noGrp="1"/>
          </p:cNvSpPr>
          <p:nvPr>
            <p:ph type="subTitle" idx="1"/>
          </p:nvPr>
        </p:nvSpPr>
        <p:spPr>
          <a:xfrm>
            <a:off x="1009650" y="4777105"/>
            <a:ext cx="7117715" cy="862330"/>
          </a:xfrm>
        </p:spPr>
        <p:txBody>
          <a:bodyPr/>
          <a:lstStyle/>
          <a:p>
            <a:endParaRPr lang="en-US"/>
          </a:p>
        </p:txBody>
      </p:sp>
      <p:pic>
        <p:nvPicPr>
          <p:cNvPr id="4" name="Content Placeholder 1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87624" y="1700808"/>
            <a:ext cx="6842562" cy="45541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990">
        <p14:conveyor dir="l"/>
      </p:transition>
    </mc:Choice>
    <mc:Fallback>
      <p:transition spd="slow" advClick="0" advTm="99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009650" y="3307080"/>
            <a:ext cx="7117715" cy="1470660"/>
          </a:xfrm>
        </p:spPr>
        <p:txBody>
          <a:bodyPr/>
          <a:lstStyle/>
          <a:p>
            <a:endParaRPr lang="en-US" dirty="0"/>
          </a:p>
        </p:txBody>
      </p:sp>
      <p:sp>
        <p:nvSpPr>
          <p:cNvPr id="3" name="Podnaslov 2"/>
          <p:cNvSpPr>
            <a:spLocks noGrp="1"/>
          </p:cNvSpPr>
          <p:nvPr>
            <p:ph type="subTitle" idx="1"/>
          </p:nvPr>
        </p:nvSpPr>
        <p:spPr>
          <a:xfrm>
            <a:off x="1009650" y="4777105"/>
            <a:ext cx="7117715" cy="862330"/>
          </a:xfrm>
        </p:spPr>
        <p:txBody>
          <a:bodyPr/>
          <a:lstStyle/>
          <a:p>
            <a:endParaRPr lang="en-US"/>
          </a:p>
        </p:txBody>
      </p:sp>
      <p:pic>
        <p:nvPicPr>
          <p:cNvPr id="4" name="Picture 1" descr="/storage/emulated/0/.polaris_temp/image6.jpeg"/>
          <p:cNvPicPr>
            <a:picLocks noChangeAspect="1"/>
          </p:cNvPicPr>
          <p:nvPr>
            <p:ph type="obj"/>
          </p:nvPr>
        </p:nvPicPr>
        <p:blipFill rotWithShape="1">
          <a:blip r:embed="rId2" cstate="hqprint">
            <a:extLst>
              <a:ext uri="{28A0092B-C50C-407E-A947-70E740481C1C}">
                <a14:useLocalDpi xmlns:a14="http://schemas.microsoft.com/office/drawing/2010/main" val="0"/>
              </a:ext>
            </a:extLst>
          </a:blip>
          <a:srcRect/>
          <a:stretch>
            <a:fillRect/>
          </a:stretch>
        </p:blipFill>
        <p:spPr>
          <a:xfrm rot="0">
            <a:off x="793115" y="32385"/>
            <a:ext cx="4167504" cy="2454275"/>
          </a:xfrm>
          <a:prstGeom prst="rect"/>
          <a:noFill/>
          <a:effectLst>
            <a:softEdge rad="112522"/>
          </a:effectLst>
        </p:spPr>
      </p:pic>
      <p:pic>
        <p:nvPicPr>
          <p:cNvPr id="5" name="Picture 1" descr="/storage/emulated/0/.polaris_temp/image2.jpeg"/>
          <p:cNvPicPr>
            <a:picLocks noChangeAspect="1"/>
          </p:cNvPicPr>
          <p:nvPr/>
        </p:nvPicPr>
        <p:blipFill rotWithShape="1">
          <a:blip r:embed="rId3" cstate="hqprint">
            <a:extLst>
              <a:ext uri="{28A0092B-C50C-407E-A947-70E740481C1C}">
                <a14:useLocalDpi xmlns:a14="http://schemas.microsoft.com/office/drawing/2010/main" val="0"/>
              </a:ext>
            </a:extLst>
          </a:blip>
          <a:srcRect/>
          <a:stretch>
            <a:fillRect/>
          </a:stretch>
        </p:blipFill>
        <p:spPr>
          <a:xfrm rot="0">
            <a:off x="5327650" y="188595"/>
            <a:ext cx="3096895" cy="2259965"/>
          </a:xfrm>
          <a:prstGeom prst="rect"/>
          <a:noFill/>
          <a:effectLst>
            <a:softEdge rad="112522"/>
          </a:effectLst>
        </p:spPr>
      </p:pic>
      <p:pic>
        <p:nvPicPr>
          <p:cNvPr id="7" name="Picture 1" descr="/storage/emulated/0/.polaris_temp/image7.jpeg"/>
          <p:cNvPicPr>
            <a:picLocks noChangeAspect="1"/>
          </p:cNvPicPr>
          <p:nvPr/>
        </p:nvPicPr>
        <p:blipFill rotWithShape="1">
          <a:blip r:embed="rId4" cstate="hqprint">
            <a:extLst>
              <a:ext uri="{28A0092B-C50C-407E-A947-70E740481C1C}">
                <a14:useLocalDpi xmlns:a14="http://schemas.microsoft.com/office/drawing/2010/main" val="0"/>
              </a:ext>
            </a:extLst>
          </a:blip>
          <a:srcRect/>
          <a:stretch>
            <a:fillRect/>
          </a:stretch>
        </p:blipFill>
        <p:spPr>
          <a:xfrm rot="0">
            <a:off x="971550" y="2906395"/>
            <a:ext cx="7574915" cy="3910329"/>
          </a:xfrm>
          <a:prstGeom prst="rect"/>
          <a:noFill/>
          <a:effectLst>
            <a:softEdge rad="112522"/>
          </a:effectLst>
        </p:spPr>
      </p:pic>
    </p:spTree>
  </p:cSld>
  <p:clrMapOvr>
    <a:masterClrMapping/>
  </p:clrMapOvr>
  <mc:AlternateContent xmlns:mc="http://schemas.openxmlformats.org/markup-compatibility/2006">
    <mc:Choice xmlns:p14="http://schemas.microsoft.com/office/powerpoint/2010/main" Requires="p14">
      <p:transition spd="slow" p14:dur="1600" advClick="0" advTm="990">
        <p14:conveyor dir="l"/>
      </p:transition>
    </mc:Choice>
    <mc:Fallback>
      <p:transition spd="slow" advClick="0" advTm="99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539552" y="548680"/>
            <a:ext cx="2952328" cy="2016224"/>
          </a:xfrm>
        </p:spPr>
        <p:txBody>
          <a:bodyPr/>
          <a:lstStyle/>
          <a:p>
            <a:r>
              <a:rPr lang="sr-Latn-RS" sz="4400" dirty="0" smtClean="0"/>
              <a:t>Pictures of event.</a:t>
            </a:r>
            <a:endParaRPr lang="en-US" sz="4400" dirty="0"/>
          </a:p>
        </p:txBody>
      </p:sp>
      <p:sp>
        <p:nvSpPr>
          <p:cNvPr id="3" name="Podnaslov 2"/>
          <p:cNvSpPr>
            <a:spLocks noGrp="1"/>
          </p:cNvSpPr>
          <p:nvPr>
            <p:ph type="subTitle" idx="1"/>
          </p:nvPr>
        </p:nvSpPr>
        <p:spPr>
          <a:xfrm>
            <a:off x="1009650" y="4777105"/>
            <a:ext cx="7117715" cy="862330"/>
          </a:xfrm>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851920" y="332656"/>
            <a:ext cx="4585841" cy="2232248"/>
          </a:xfrm>
          <a:prstGeom prst="rect">
            <a:avLst/>
          </a:prstGeom>
        </p:spPr>
      </p:pic>
      <p:pic>
        <p:nvPicPr>
          <p:cNvPr id="6" name="Content Placeholder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1520" y="2708920"/>
            <a:ext cx="4427983" cy="3851165"/>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860032" y="2780928"/>
            <a:ext cx="3838947" cy="30711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990">
        <p14:conveyor dir="l"/>
      </p:transition>
    </mc:Choice>
    <mc:Fallback>
      <p:transition spd="slow" advClick="0" advTm="99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23528" y="1556793"/>
            <a:ext cx="8136904" cy="2376263"/>
          </a:xfrm>
        </p:spPr>
        <p:txBody>
          <a:bodyPr/>
          <a:lstStyle/>
          <a:p>
            <a:r>
              <a:rPr lang="sr-Latn-RS" sz="4800" dirty="0" smtClean="0"/>
              <a:t>   </a:t>
            </a:r>
            <a:r>
              <a:rPr lang="en-US" sz="4800" dirty="0" smtClean="0"/>
              <a:t>Thank </a:t>
            </a:r>
            <a:r>
              <a:rPr lang="en-US" sz="4800" dirty="0" smtClean="0"/>
              <a:t>you for your </a:t>
            </a:r>
            <a:r>
              <a:rPr lang="sr-Latn-RS" sz="4800" dirty="0" smtClean="0"/>
              <a:t> </a:t>
            </a:r>
            <a:br>
              <a:rPr lang="sr-Latn-RS" sz="4800" dirty="0" smtClean="0"/>
            </a:br>
            <a:r>
              <a:rPr lang="sr-Latn-RS" sz="4800" dirty="0" smtClean="0"/>
              <a:t> </a:t>
            </a:r>
            <a:r>
              <a:rPr lang="sr-Latn-RS" sz="4800" dirty="0" smtClean="0"/>
              <a:t>          attention.       </a:t>
            </a:r>
            <a:endParaRPr lang="en-US" sz="4800" dirty="0"/>
          </a:p>
        </p:txBody>
      </p:sp>
      <p:sp>
        <p:nvSpPr>
          <p:cNvPr id="3" name="Podnaslov 2"/>
          <p:cNvSpPr>
            <a:spLocks noGrp="1"/>
          </p:cNvSpPr>
          <p:nvPr>
            <p:ph type="subTitle" idx="1"/>
          </p:nvPr>
        </p:nvSpPr>
        <p:spPr>
          <a:xfrm>
            <a:off x="1009650" y="4777105"/>
            <a:ext cx="7117715" cy="862330"/>
          </a:xfrm>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600" advClick="0" advTm="990">
        <p14:conveyor dir="l"/>
      </p:transition>
    </mc:Choice>
    <mc:Fallback>
      <p:transition spd="slow" advClick="0" advTm="990">
        <p:fade/>
      </p:transition>
    </mc:Fallback>
  </mc:AlternateContent>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Template>
  <TotalTime>211</TotalTime>
  <Words>168</Words>
  <Application>Microsoft Office PowerPoint</Application>
  <PresentationFormat>Prikazivanje na ekranu (4:3)</PresentationFormat>
  <Paragraphs>10</Paragraphs>
  <Slides>7</Slides>
  <Notes>0</Notes>
  <HiddenSlides>0</HiddenSlides>
  <MMClips>0</MMClips>
  <ScaleCrop>false</ScaleCrop>
  <HeadingPairs>
    <vt:vector size="4" baseType="variant">
      <vt:variant>
        <vt:lpstr>Tema</vt:lpstr>
      </vt:variant>
      <vt:variant>
        <vt:i4>1</vt:i4>
      </vt:variant>
      <vt:variant>
        <vt:lpstr>Naslovi slajdova</vt:lpstr>
      </vt:variant>
      <vt:variant>
        <vt:i4>7</vt:i4>
      </vt:variant>
    </vt:vector>
  </HeadingPairs>
  <TitlesOfParts>
    <vt:vector size="8" baseType="lpstr">
      <vt:lpstr>Spring</vt:lpstr>
      <vt:lpstr>       Does river Toplica              extince.</vt:lpstr>
      <vt:lpstr>        River fairytale</vt:lpstr>
      <vt:lpstr>              Animal</vt:lpstr>
      <vt:lpstr>             Galery</vt:lpstr>
      <vt:lpstr>Slajd 5</vt:lpstr>
      <vt:lpstr>Pictures of event.</vt:lpstr>
      <vt:lpstr>   Thank you for your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Korisnik</dc:creator>
  <cp:lastModifiedBy>hp</cp:lastModifiedBy>
  <cp:revision>22</cp:revision>
  <dcterms:created xsi:type="dcterms:W3CDTF">2015-11-04T13:20:35Z</dcterms:created>
  <dcterms:modified xsi:type="dcterms:W3CDTF">2015-11-27T16:11:58Z</dcterms:modified>
</cp:coreProperties>
</file>