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custShowLst>
    <p:custShow name="Özel Gösteri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</p:sldLst>
    </p:custShow>
    <p:custShow name="Özel Gösteri 2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</p:sldLst>
    </p:custShow>
  </p:custShow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86323" autoAdjust="0"/>
  </p:normalViewPr>
  <p:slideViewPr>
    <p:cSldViewPr>
      <p:cViewPr>
        <p:scale>
          <a:sx n="57" d="100"/>
          <a:sy n="57" d="100"/>
        </p:scale>
        <p:origin x="-109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445933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7000" b="1" dirty="0" smtClean="0"/>
              <a:t>  OUR STUDENTS</a:t>
            </a:r>
            <a:endParaRPr lang="tr-TR" sz="7000" b="1" dirty="0"/>
          </a:p>
        </p:txBody>
      </p:sp>
      <p:pic>
        <p:nvPicPr>
          <p:cNvPr id="2" name="Amelie Soundtrack 3 - La Valse d'Amélie (Original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1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 descr="C:\Users\ASUS\Desktop\perihan\20151023_132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4789" y="1434988"/>
            <a:ext cx="623711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220072" y="257026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Sena KARABIYIK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785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 descr="C:\Users\ASUS\Desktop\perihan\20151023_132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8805" y="1362980"/>
            <a:ext cx="623711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148064" y="252180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Harun EMİR ERDEM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1529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 descr="C:\Users\ASUS\Desktop\perihan\20151023_132346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8805" y="1434988"/>
            <a:ext cx="623711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436096" y="20601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Yusuf DOĞRUER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46841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 descr="C:\Users\ASUS\Desktop\perihan\20151023_132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62781" y="1218964"/>
            <a:ext cx="623711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436096" y="20601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Şimal DERNEK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4953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ASUS\Desktop\perihan\20151023_132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0773" y="1218964"/>
            <a:ext cx="623711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436096" y="20601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Azra ALKAN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7706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ASUS\Desktop\perihan\20151023_132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98785" y="1254968"/>
            <a:ext cx="623711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436096" y="20601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Doruk UÇAR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6117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ASUS\Desktop\perihan\20151023_132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4789" y="1362980"/>
            <a:ext cx="623711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436096" y="206014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Senay HASANOĞULLARI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61538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ASUS\Desktop\perihan\20151023_132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8805" y="1362980"/>
            <a:ext cx="623711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076056" y="257026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Tutku CANAVAR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0588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7411" name="Picture 3" descr="C:\Users\ASUS\Desktop\perihan\20151023_132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6777" y="1326976"/>
            <a:ext cx="623711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220072" y="32849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Zeynep ATAY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1085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SUS\Desktop\perihan\20151023_132603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melie Soundtrack 3 - La Valse d'Amélie (Original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0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perihan\20151023_132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310" y="1032502"/>
            <a:ext cx="6249512" cy="47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5436096" y="20601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Serhat KONYAR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5714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ASUS\Desktop\perihan\20151023_132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4179" y="1290362"/>
            <a:ext cx="6381328" cy="41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076056" y="2348880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smtClean="0"/>
              <a:t>My name is Ali Umut Kazak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2332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US\Desktop\perihan\20151023_1323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4788" y="1434988"/>
            <a:ext cx="6237111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5004048" y="227687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Melih Emre AYDOĞAN</a:t>
            </a:r>
            <a:endParaRPr lang="tr-TR" b="1" dirty="0"/>
          </a:p>
        </p:txBody>
      </p:sp>
      <p:pic>
        <p:nvPicPr>
          <p:cNvPr id="4" name="Amelie Soundtrack 3 - La Valse d'Amélie (Original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5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ASUS\Desktop\perihan\20151023_132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06797" y="1290972"/>
            <a:ext cx="623711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076056" y="2520389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Mehmet Ali GÜLTEKİN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6569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7" name="Picture 3" descr="C:\Users\ASUS\Desktop\perihan\20151023_132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0793" y="1254968"/>
            <a:ext cx="623711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436096" y="20601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Mehmet Eren TEKİN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6489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 descr="C:\Users\ASUS\Desktop\perihan\20151023_132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8805" y="1434988"/>
            <a:ext cx="623711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860032" y="252180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Şevval Yükselen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0911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 descr="C:\Users\ASUS\Desktop\perihan\20151023_132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0793" y="1398984"/>
            <a:ext cx="62371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076056" y="252180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Hello</a:t>
            </a:r>
            <a:r>
              <a:rPr lang="tr-TR" b="1" dirty="0" smtClean="0"/>
              <a:t>,</a:t>
            </a:r>
          </a:p>
          <a:p>
            <a:r>
              <a:rPr lang="tr-TR" b="1" dirty="0" err="1"/>
              <a:t>m</a:t>
            </a:r>
            <a:r>
              <a:rPr lang="tr-TR" b="1" dirty="0" err="1" smtClean="0"/>
              <a:t>y</a:t>
            </a:r>
            <a:r>
              <a:rPr lang="tr-TR" b="1" dirty="0" smtClean="0"/>
              <a:t> name is </a:t>
            </a:r>
          </a:p>
          <a:p>
            <a:r>
              <a:rPr lang="tr-TR" b="1" dirty="0" smtClean="0"/>
              <a:t>Tolga ÖZKAYA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9828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</TotalTime>
  <Words>120</Words>
  <Application>Microsoft Office PowerPoint</Application>
  <PresentationFormat>Ekran Gösterisi (4:3)</PresentationFormat>
  <Paragraphs>48</Paragraphs>
  <Slides>18</Slides>
  <Notes>0</Notes>
  <HiddenSlides>0</HiddenSlides>
  <MMClips>3</MMClips>
  <ScaleCrop>false</ScaleCrop>
  <HeadingPairs>
    <vt:vector size="6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  <vt:variant>
        <vt:lpstr>Özel Gösteriler</vt:lpstr>
      </vt:variant>
      <vt:variant>
        <vt:i4>2</vt:i4>
      </vt:variant>
    </vt:vector>
  </HeadingPairs>
  <TitlesOfParts>
    <vt:vector size="21" baseType="lpstr">
      <vt:lpstr>Austin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Özel Gösteri 1</vt:lpstr>
      <vt:lpstr>Özel Gösteri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22</cp:revision>
  <dcterms:created xsi:type="dcterms:W3CDTF">2015-11-03T14:56:34Z</dcterms:created>
  <dcterms:modified xsi:type="dcterms:W3CDTF">2015-11-03T15:48:28Z</dcterms:modified>
</cp:coreProperties>
</file>