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1" r:id="rId6"/>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6" autoAdjust="0"/>
    <p:restoredTop sz="94660"/>
  </p:normalViewPr>
  <p:slideViewPr>
    <p:cSldViewPr>
      <p:cViewPr varScale="1">
        <p:scale>
          <a:sx n="68" d="100"/>
          <a:sy n="68" d="100"/>
        </p:scale>
        <p:origin x="-58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Virsraksta slaids">
    <p:bg>
      <p:bgRef idx="1002">
        <a:schemeClr val="bg1"/>
      </p:bgRef>
    </p:bg>
    <p:spTree>
      <p:nvGrpSpPr>
        <p:cNvPr id="1" name=""/>
        <p:cNvGrpSpPr/>
        <p:nvPr/>
      </p:nvGrpSpPr>
      <p:grpSpPr>
        <a:xfrm>
          <a:off x="0" y="0"/>
          <a:ext cx="0" cy="0"/>
          <a:chOff x="0" y="0"/>
          <a:chExt cx="0" cy="0"/>
        </a:xfrm>
      </p:grpSpPr>
      <p:sp>
        <p:nvSpPr>
          <p:cNvPr id="8" name="Taisnstūris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aisns savienotājs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irsraksts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lv-LV" smtClean="0"/>
              <a:t>Rediģēt šablona virsraksta stilu</a:t>
            </a:r>
            <a:endParaRPr kumimoji="0" lang="en-US"/>
          </a:p>
        </p:txBody>
      </p:sp>
      <p:sp>
        <p:nvSpPr>
          <p:cNvPr id="25" name="Apakšvirsraksts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lv-LV" smtClean="0"/>
              <a:t>Rediģēt šablona apakšvirsraksta stilu</a:t>
            </a:r>
            <a:endParaRPr kumimoji="0" lang="en-US"/>
          </a:p>
        </p:txBody>
      </p:sp>
      <p:sp>
        <p:nvSpPr>
          <p:cNvPr id="31" name="Datuma vietturis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F06CE66-EB4F-48C9-9916-01A025BE7EAA}" type="datetimeFigureOut">
              <a:rPr lang="lv-LV" smtClean="0"/>
              <a:pPr/>
              <a:t>2016.03.24.</a:t>
            </a:fld>
            <a:endParaRPr lang="lv-LV" dirty="0"/>
          </a:p>
        </p:txBody>
      </p:sp>
      <p:sp>
        <p:nvSpPr>
          <p:cNvPr id="18" name="Kājenes vietturis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lv-LV" dirty="0"/>
          </a:p>
        </p:txBody>
      </p:sp>
      <p:sp>
        <p:nvSpPr>
          <p:cNvPr id="29" name="Slaida numura vietturis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D7BF7F3-4E65-4658-A861-DFDC6ED0D638}" type="slidenum">
              <a:rPr lang="lv-LV" smtClean="0"/>
              <a:pPr/>
              <a:t>‹#›</a:t>
            </a:fld>
            <a:endParaRPr lang="lv-LV"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extLst/>
          </a:lstStyle>
          <a:p>
            <a:r>
              <a:rPr kumimoji="0" lang="lv-LV" smtClean="0"/>
              <a:t>Rediģēt šablona virsraksta stilu</a:t>
            </a:r>
            <a:endParaRPr kumimoji="0" lang="en-US"/>
          </a:p>
        </p:txBody>
      </p:sp>
      <p:sp>
        <p:nvSpPr>
          <p:cNvPr id="3" name="Vertikāls teksta vietturis 2"/>
          <p:cNvSpPr>
            <a:spLocks noGrp="1"/>
          </p:cNvSpPr>
          <p:nvPr>
            <p:ph type="body" orient="vert" idx="1"/>
          </p:nvPr>
        </p:nvSpPr>
        <p:spPr/>
        <p:txBody>
          <a:bodyPr vert="eaVert"/>
          <a:lstStyle>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extLst/>
          </a:lstStyle>
          <a:p>
            <a:fld id="{0F06CE66-EB4F-48C9-9916-01A025BE7EAA}" type="datetimeFigureOut">
              <a:rPr lang="lv-LV" smtClean="0"/>
              <a:pPr/>
              <a:t>2016.03.24.</a:t>
            </a:fld>
            <a:endParaRPr lang="lv-LV" dirty="0"/>
          </a:p>
        </p:txBody>
      </p:sp>
      <p:sp>
        <p:nvSpPr>
          <p:cNvPr id="5" name="Kājenes vietturis 4"/>
          <p:cNvSpPr>
            <a:spLocks noGrp="1"/>
          </p:cNvSpPr>
          <p:nvPr>
            <p:ph type="ftr" sz="quarter" idx="11"/>
          </p:nvPr>
        </p:nvSpPr>
        <p:spPr/>
        <p:txBody>
          <a:bodyPr/>
          <a:lstStyle>
            <a:extLst/>
          </a:lstStyle>
          <a:p>
            <a:endParaRPr lang="lv-LV" dirty="0"/>
          </a:p>
        </p:txBody>
      </p:sp>
      <p:sp>
        <p:nvSpPr>
          <p:cNvPr id="6" name="Slaida numura vietturis 5"/>
          <p:cNvSpPr>
            <a:spLocks noGrp="1"/>
          </p:cNvSpPr>
          <p:nvPr>
            <p:ph type="sldNum" sz="quarter" idx="12"/>
          </p:nvPr>
        </p:nvSpPr>
        <p:spPr/>
        <p:txBody>
          <a:bodyPr/>
          <a:lstStyle>
            <a:extLst/>
          </a:lstStyle>
          <a:p>
            <a:fld id="{4D7BF7F3-4E65-4658-A861-DFDC6ED0D638}" type="slidenum">
              <a:rPr lang="lv-LV" smtClean="0"/>
              <a:pPr/>
              <a:t>‹#›</a:t>
            </a:fld>
            <a:endParaRPr lang="lv-L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553200" y="274955"/>
            <a:ext cx="1524000" cy="5851525"/>
          </a:xfrm>
        </p:spPr>
        <p:txBody>
          <a:bodyPr vert="eaVert" anchor="t"/>
          <a:lstStyle>
            <a:extLst/>
          </a:lstStyle>
          <a:p>
            <a:r>
              <a:rPr kumimoji="0" lang="lv-LV" smtClean="0"/>
              <a:t>Rediģēt šablona virsraksta stilu</a:t>
            </a:r>
            <a:endParaRPr kumimoji="0" lang="en-US"/>
          </a:p>
        </p:txBody>
      </p:sp>
      <p:sp>
        <p:nvSpPr>
          <p:cNvPr id="3" name="Vertikāls teksta vietturis 2"/>
          <p:cNvSpPr>
            <a:spLocks noGrp="1"/>
          </p:cNvSpPr>
          <p:nvPr>
            <p:ph type="body" orient="vert" idx="1"/>
          </p:nvPr>
        </p:nvSpPr>
        <p:spPr>
          <a:xfrm>
            <a:off x="457200" y="274642"/>
            <a:ext cx="6019800" cy="5851525"/>
          </a:xfrm>
        </p:spPr>
        <p:txBody>
          <a:bodyPr vert="eaVert"/>
          <a:lstStyle>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a:xfrm>
            <a:off x="4242816" y="6557946"/>
            <a:ext cx="2002464" cy="226902"/>
          </a:xfrm>
        </p:spPr>
        <p:txBody>
          <a:bodyPr/>
          <a:lstStyle>
            <a:extLst/>
          </a:lstStyle>
          <a:p>
            <a:fld id="{0F06CE66-EB4F-48C9-9916-01A025BE7EAA}" type="datetimeFigureOut">
              <a:rPr lang="lv-LV" smtClean="0"/>
              <a:pPr/>
              <a:t>2016.03.24.</a:t>
            </a:fld>
            <a:endParaRPr lang="lv-LV" dirty="0"/>
          </a:p>
        </p:txBody>
      </p:sp>
      <p:sp>
        <p:nvSpPr>
          <p:cNvPr id="5" name="Kājenes vietturis 4"/>
          <p:cNvSpPr>
            <a:spLocks noGrp="1"/>
          </p:cNvSpPr>
          <p:nvPr>
            <p:ph type="ftr" sz="quarter" idx="11"/>
          </p:nvPr>
        </p:nvSpPr>
        <p:spPr>
          <a:xfrm>
            <a:off x="457200" y="6556248"/>
            <a:ext cx="3657600" cy="228600"/>
          </a:xfrm>
        </p:spPr>
        <p:txBody>
          <a:bodyPr/>
          <a:lstStyle>
            <a:extLst/>
          </a:lstStyle>
          <a:p>
            <a:endParaRPr lang="lv-LV" dirty="0"/>
          </a:p>
        </p:txBody>
      </p:sp>
      <p:sp>
        <p:nvSpPr>
          <p:cNvPr id="6" name="Slaida numura vietturis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D7BF7F3-4E65-4658-A861-DFDC6ED0D638}" type="slidenum">
              <a:rPr lang="lv-LV" smtClean="0"/>
              <a:pPr/>
              <a:t>‹#›</a:t>
            </a:fld>
            <a:endParaRPr lang="lv-L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extLst/>
          </a:lstStyle>
          <a:p>
            <a:r>
              <a:rPr kumimoji="0" lang="lv-LV" smtClean="0"/>
              <a:t>Rediģēt šablona virsraksta stilu</a:t>
            </a:r>
            <a:endParaRPr kumimoji="0" lang="en-US"/>
          </a:p>
        </p:txBody>
      </p:sp>
      <p:sp>
        <p:nvSpPr>
          <p:cNvPr id="3" name="Satura vietturis 2"/>
          <p:cNvSpPr>
            <a:spLocks noGrp="1"/>
          </p:cNvSpPr>
          <p:nvPr>
            <p:ph idx="1"/>
          </p:nvPr>
        </p:nvSpPr>
        <p:spPr/>
        <p:txBody>
          <a:bodyPr/>
          <a:lstStyle>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extLst/>
          </a:lstStyle>
          <a:p>
            <a:fld id="{0F06CE66-EB4F-48C9-9916-01A025BE7EAA}" type="datetimeFigureOut">
              <a:rPr lang="lv-LV" smtClean="0"/>
              <a:pPr/>
              <a:t>2016.03.24.</a:t>
            </a:fld>
            <a:endParaRPr lang="lv-LV" dirty="0"/>
          </a:p>
        </p:txBody>
      </p:sp>
      <p:sp>
        <p:nvSpPr>
          <p:cNvPr id="5" name="Kājenes vietturis 4"/>
          <p:cNvSpPr>
            <a:spLocks noGrp="1"/>
          </p:cNvSpPr>
          <p:nvPr>
            <p:ph type="ftr" sz="quarter" idx="11"/>
          </p:nvPr>
        </p:nvSpPr>
        <p:spPr/>
        <p:txBody>
          <a:bodyPr/>
          <a:lstStyle>
            <a:extLst/>
          </a:lstStyle>
          <a:p>
            <a:endParaRPr lang="lv-LV" dirty="0"/>
          </a:p>
        </p:txBody>
      </p:sp>
      <p:sp>
        <p:nvSpPr>
          <p:cNvPr id="6" name="Slaida numura vietturis 5"/>
          <p:cNvSpPr>
            <a:spLocks noGrp="1"/>
          </p:cNvSpPr>
          <p:nvPr>
            <p:ph type="sldNum" sz="quarter" idx="12"/>
          </p:nvPr>
        </p:nvSpPr>
        <p:spPr/>
        <p:txBody>
          <a:bodyPr/>
          <a:lstStyle>
            <a:extLst/>
          </a:lstStyle>
          <a:p>
            <a:fld id="{4D7BF7F3-4E65-4658-A861-DFDC6ED0D638}" type="slidenum">
              <a:rPr lang="lv-LV" smtClean="0"/>
              <a:pPr/>
              <a:t>‹#›</a:t>
            </a:fld>
            <a:endParaRPr lang="lv-LV"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bg>
      <p:bgRef idx="1001">
        <a:schemeClr val="bg1"/>
      </p:bgRef>
    </p:bg>
    <p:spTree>
      <p:nvGrpSpPr>
        <p:cNvPr id="1" name=""/>
        <p:cNvGrpSpPr/>
        <p:nvPr/>
      </p:nvGrpSpPr>
      <p:grpSpPr>
        <a:xfrm>
          <a:off x="0" y="0"/>
          <a:ext cx="0" cy="0"/>
          <a:chOff x="0" y="0"/>
          <a:chExt cx="0" cy="0"/>
        </a:xfrm>
      </p:grpSpPr>
      <p:sp>
        <p:nvSpPr>
          <p:cNvPr id="2" name="Virsraksts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lv-LV" smtClean="0"/>
              <a:t>Rediģēt šablona virsraksta stilu</a:t>
            </a:r>
            <a:endParaRPr kumimoji="0" lang="en-US"/>
          </a:p>
        </p:txBody>
      </p:sp>
      <p:sp>
        <p:nvSpPr>
          <p:cNvPr id="3" name="Teksta vietturis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lv-LV" smtClean="0"/>
              <a:t>Rediģēt šablona teksta stilus</a:t>
            </a:r>
          </a:p>
        </p:txBody>
      </p:sp>
      <p:sp>
        <p:nvSpPr>
          <p:cNvPr id="4" name="Datuma vietturis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F06CE66-EB4F-48C9-9916-01A025BE7EAA}" type="datetimeFigureOut">
              <a:rPr lang="lv-LV" smtClean="0"/>
              <a:pPr/>
              <a:t>2016.03.24.</a:t>
            </a:fld>
            <a:endParaRPr lang="lv-LV" dirty="0"/>
          </a:p>
        </p:txBody>
      </p:sp>
      <p:sp>
        <p:nvSpPr>
          <p:cNvPr id="5" name="Kājenes vietturis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lv-LV" dirty="0"/>
          </a:p>
        </p:txBody>
      </p:sp>
      <p:sp>
        <p:nvSpPr>
          <p:cNvPr id="6" name="Slaida numura vietturis 5"/>
          <p:cNvSpPr>
            <a:spLocks noGrp="1"/>
          </p:cNvSpPr>
          <p:nvPr>
            <p:ph type="sldNum" sz="quarter" idx="12"/>
          </p:nvPr>
        </p:nvSpPr>
        <p:spPr>
          <a:xfrm>
            <a:off x="6733952" y="6555112"/>
            <a:ext cx="588336" cy="228600"/>
          </a:xfrm>
        </p:spPr>
        <p:txBody>
          <a:bodyPr/>
          <a:lstStyle>
            <a:extLst/>
          </a:lstStyle>
          <a:p>
            <a:fld id="{4D7BF7F3-4E65-4658-A861-DFDC6ED0D638}" type="slidenum">
              <a:rPr lang="lv-LV" smtClean="0"/>
              <a:pPr/>
              <a:t>‹#›</a:t>
            </a:fld>
            <a:endParaRPr lang="lv-LV"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320040"/>
            <a:ext cx="7242048" cy="1143000"/>
          </a:xfrm>
        </p:spPr>
        <p:txBody>
          <a:bodyPr/>
          <a:lstStyle>
            <a:extLst/>
          </a:lstStyle>
          <a:p>
            <a:r>
              <a:rPr kumimoji="0" lang="lv-LV" smtClean="0"/>
              <a:t>Rediģēt šablona virsraksta stilu</a:t>
            </a:r>
            <a:endParaRPr kumimoji="0" lang="en-US"/>
          </a:p>
        </p:txBody>
      </p:sp>
      <p:sp>
        <p:nvSpPr>
          <p:cNvPr id="3" name="Satura vietturis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Satura vietturis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5" name="Datuma vietturis 4"/>
          <p:cNvSpPr>
            <a:spLocks noGrp="1"/>
          </p:cNvSpPr>
          <p:nvPr>
            <p:ph type="dt" sz="half" idx="10"/>
          </p:nvPr>
        </p:nvSpPr>
        <p:spPr/>
        <p:txBody>
          <a:bodyPr/>
          <a:lstStyle>
            <a:extLst/>
          </a:lstStyle>
          <a:p>
            <a:fld id="{0F06CE66-EB4F-48C9-9916-01A025BE7EAA}" type="datetimeFigureOut">
              <a:rPr lang="lv-LV" smtClean="0"/>
              <a:pPr/>
              <a:t>2016.03.24.</a:t>
            </a:fld>
            <a:endParaRPr lang="lv-LV" dirty="0"/>
          </a:p>
        </p:txBody>
      </p:sp>
      <p:sp>
        <p:nvSpPr>
          <p:cNvPr id="6" name="Kājenes vietturis 5"/>
          <p:cNvSpPr>
            <a:spLocks noGrp="1"/>
          </p:cNvSpPr>
          <p:nvPr>
            <p:ph type="ftr" sz="quarter" idx="11"/>
          </p:nvPr>
        </p:nvSpPr>
        <p:spPr/>
        <p:txBody>
          <a:bodyPr/>
          <a:lstStyle>
            <a:extLst/>
          </a:lstStyle>
          <a:p>
            <a:endParaRPr lang="lv-LV" dirty="0"/>
          </a:p>
        </p:txBody>
      </p:sp>
      <p:sp>
        <p:nvSpPr>
          <p:cNvPr id="7" name="Slaida numura vietturis 6"/>
          <p:cNvSpPr>
            <a:spLocks noGrp="1"/>
          </p:cNvSpPr>
          <p:nvPr>
            <p:ph type="sldNum" sz="quarter" idx="12"/>
          </p:nvPr>
        </p:nvSpPr>
        <p:spPr/>
        <p:txBody>
          <a:bodyPr/>
          <a:lstStyle>
            <a:extLst/>
          </a:lstStyle>
          <a:p>
            <a:fld id="{4D7BF7F3-4E65-4658-A861-DFDC6ED0D638}" type="slidenum">
              <a:rPr lang="lv-LV" smtClean="0"/>
              <a:pPr/>
              <a:t>‹#›</a:t>
            </a:fld>
            <a:endParaRPr lang="lv-LV"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320040"/>
            <a:ext cx="7242048" cy="1143000"/>
          </a:xfrm>
        </p:spPr>
        <p:txBody>
          <a:bodyPr anchor="b"/>
          <a:lstStyle>
            <a:lvl1pPr>
              <a:defRPr/>
            </a:lvl1pPr>
            <a:extLst/>
          </a:lstStyle>
          <a:p>
            <a:r>
              <a:rPr kumimoji="0" lang="lv-LV" smtClean="0"/>
              <a:t>Rediģēt šablona virsraksta stilu</a:t>
            </a:r>
            <a:endParaRPr kumimoji="0" lang="en-US"/>
          </a:p>
        </p:txBody>
      </p:sp>
      <p:sp>
        <p:nvSpPr>
          <p:cNvPr id="3" name="Teksta vietturis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v-LV" smtClean="0"/>
              <a:t>Rediģēt šablona teksta stilus</a:t>
            </a:r>
          </a:p>
        </p:txBody>
      </p:sp>
      <p:sp>
        <p:nvSpPr>
          <p:cNvPr id="4" name="Teksta vietturis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v-LV" smtClean="0"/>
              <a:t>Rediģēt šablona teksta stilus</a:t>
            </a:r>
          </a:p>
        </p:txBody>
      </p:sp>
      <p:sp>
        <p:nvSpPr>
          <p:cNvPr id="5" name="Satura vietturis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6" name="Satura vietturis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7" name="Datuma vietturis 6"/>
          <p:cNvSpPr>
            <a:spLocks noGrp="1"/>
          </p:cNvSpPr>
          <p:nvPr>
            <p:ph type="dt" sz="half" idx="10"/>
          </p:nvPr>
        </p:nvSpPr>
        <p:spPr/>
        <p:txBody>
          <a:bodyPr/>
          <a:lstStyle>
            <a:extLst/>
          </a:lstStyle>
          <a:p>
            <a:fld id="{0F06CE66-EB4F-48C9-9916-01A025BE7EAA}" type="datetimeFigureOut">
              <a:rPr lang="lv-LV" smtClean="0"/>
              <a:pPr/>
              <a:t>2016.03.24.</a:t>
            </a:fld>
            <a:endParaRPr lang="lv-LV" dirty="0"/>
          </a:p>
        </p:txBody>
      </p:sp>
      <p:sp>
        <p:nvSpPr>
          <p:cNvPr id="8" name="Kājenes vietturis 7"/>
          <p:cNvSpPr>
            <a:spLocks noGrp="1"/>
          </p:cNvSpPr>
          <p:nvPr>
            <p:ph type="ftr" sz="quarter" idx="11"/>
          </p:nvPr>
        </p:nvSpPr>
        <p:spPr/>
        <p:txBody>
          <a:bodyPr/>
          <a:lstStyle>
            <a:extLst/>
          </a:lstStyle>
          <a:p>
            <a:endParaRPr lang="lv-LV" dirty="0"/>
          </a:p>
        </p:txBody>
      </p:sp>
      <p:sp>
        <p:nvSpPr>
          <p:cNvPr id="9" name="Slaida numura vietturis 8"/>
          <p:cNvSpPr>
            <a:spLocks noGrp="1"/>
          </p:cNvSpPr>
          <p:nvPr>
            <p:ph type="sldNum" sz="quarter" idx="12"/>
          </p:nvPr>
        </p:nvSpPr>
        <p:spPr/>
        <p:txBody>
          <a:bodyPr/>
          <a:lstStyle>
            <a:extLst/>
          </a:lstStyle>
          <a:p>
            <a:fld id="{4D7BF7F3-4E65-4658-A861-DFDC6ED0D638}" type="slidenum">
              <a:rPr lang="lv-LV" smtClean="0"/>
              <a:pPr/>
              <a:t>‹#›</a:t>
            </a:fld>
            <a:endParaRPr lang="lv-LV"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320040"/>
            <a:ext cx="7242048" cy="1143000"/>
          </a:xfrm>
        </p:spPr>
        <p:txBody>
          <a:bodyPr/>
          <a:lstStyle>
            <a:extLst/>
          </a:lstStyle>
          <a:p>
            <a:r>
              <a:rPr kumimoji="0" lang="lv-LV" smtClean="0"/>
              <a:t>Rediģēt šablona virsraksta stilu</a:t>
            </a:r>
            <a:endParaRPr kumimoji="0" lang="en-US"/>
          </a:p>
        </p:txBody>
      </p:sp>
      <p:sp>
        <p:nvSpPr>
          <p:cNvPr id="3" name="Datuma vietturis 2"/>
          <p:cNvSpPr>
            <a:spLocks noGrp="1"/>
          </p:cNvSpPr>
          <p:nvPr>
            <p:ph type="dt" sz="half" idx="10"/>
          </p:nvPr>
        </p:nvSpPr>
        <p:spPr/>
        <p:txBody>
          <a:bodyPr/>
          <a:lstStyle>
            <a:extLst/>
          </a:lstStyle>
          <a:p>
            <a:fld id="{0F06CE66-EB4F-48C9-9916-01A025BE7EAA}" type="datetimeFigureOut">
              <a:rPr lang="lv-LV" smtClean="0"/>
              <a:pPr/>
              <a:t>2016.03.24.</a:t>
            </a:fld>
            <a:endParaRPr lang="lv-LV" dirty="0"/>
          </a:p>
        </p:txBody>
      </p:sp>
      <p:sp>
        <p:nvSpPr>
          <p:cNvPr id="4" name="Kājenes vietturis 3"/>
          <p:cNvSpPr>
            <a:spLocks noGrp="1"/>
          </p:cNvSpPr>
          <p:nvPr>
            <p:ph type="ftr" sz="quarter" idx="11"/>
          </p:nvPr>
        </p:nvSpPr>
        <p:spPr/>
        <p:txBody>
          <a:bodyPr/>
          <a:lstStyle>
            <a:extLst/>
          </a:lstStyle>
          <a:p>
            <a:endParaRPr lang="lv-LV" dirty="0"/>
          </a:p>
        </p:txBody>
      </p:sp>
      <p:sp>
        <p:nvSpPr>
          <p:cNvPr id="5" name="Slaida numura vietturis 4"/>
          <p:cNvSpPr>
            <a:spLocks noGrp="1"/>
          </p:cNvSpPr>
          <p:nvPr>
            <p:ph type="sldNum" sz="quarter" idx="12"/>
          </p:nvPr>
        </p:nvSpPr>
        <p:spPr/>
        <p:txBody>
          <a:bodyPr/>
          <a:lstStyle>
            <a:extLst/>
          </a:lstStyle>
          <a:p>
            <a:fld id="{4D7BF7F3-4E65-4658-A861-DFDC6ED0D638}" type="slidenum">
              <a:rPr lang="lv-LV" smtClean="0"/>
              <a:pPr/>
              <a:t>‹#›</a:t>
            </a:fld>
            <a:endParaRPr lang="lv-L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lvl1pPr>
              <a:defRPr>
                <a:solidFill>
                  <a:schemeClr val="tx2"/>
                </a:solidFill>
              </a:defRPr>
            </a:lvl1pPr>
            <a:extLst/>
          </a:lstStyle>
          <a:p>
            <a:fld id="{0F06CE66-EB4F-48C9-9916-01A025BE7EAA}" type="datetimeFigureOut">
              <a:rPr lang="lv-LV" smtClean="0"/>
              <a:pPr/>
              <a:t>2016.03.24.</a:t>
            </a:fld>
            <a:endParaRPr lang="lv-LV" dirty="0"/>
          </a:p>
        </p:txBody>
      </p:sp>
      <p:sp>
        <p:nvSpPr>
          <p:cNvPr id="3" name="Kājenes vietturis 2"/>
          <p:cNvSpPr>
            <a:spLocks noGrp="1"/>
          </p:cNvSpPr>
          <p:nvPr>
            <p:ph type="ftr" sz="quarter" idx="11"/>
          </p:nvPr>
        </p:nvSpPr>
        <p:spPr/>
        <p:txBody>
          <a:bodyPr/>
          <a:lstStyle>
            <a:lvl1pPr>
              <a:defRPr>
                <a:solidFill>
                  <a:schemeClr val="tx2"/>
                </a:solidFill>
              </a:defRPr>
            </a:lvl1pPr>
            <a:extLst/>
          </a:lstStyle>
          <a:p>
            <a:endParaRPr lang="lv-LV" dirty="0"/>
          </a:p>
        </p:txBody>
      </p:sp>
      <p:sp>
        <p:nvSpPr>
          <p:cNvPr id="4" name="Slaida numura vietturis 3"/>
          <p:cNvSpPr>
            <a:spLocks noGrp="1"/>
          </p:cNvSpPr>
          <p:nvPr>
            <p:ph type="sldNum" sz="quarter" idx="12"/>
          </p:nvPr>
        </p:nvSpPr>
        <p:spPr/>
        <p:txBody>
          <a:bodyPr/>
          <a:lstStyle>
            <a:extLst/>
          </a:lstStyle>
          <a:p>
            <a:fld id="{4D7BF7F3-4E65-4658-A861-DFDC6ED0D638}" type="slidenum">
              <a:rPr lang="lv-LV" smtClean="0"/>
              <a:pPr/>
              <a:t>‹#›</a:t>
            </a:fld>
            <a:endParaRPr lang="lv-L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lv-LV" smtClean="0"/>
              <a:t>Rediģēt šablona virsraksta stilu</a:t>
            </a:r>
            <a:endParaRPr kumimoji="0" lang="en-US"/>
          </a:p>
        </p:txBody>
      </p:sp>
      <p:sp>
        <p:nvSpPr>
          <p:cNvPr id="3" name="Teksta vietturis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lv-LV" smtClean="0"/>
              <a:t>Rediģēt šablona teksta stilus</a:t>
            </a:r>
          </a:p>
        </p:txBody>
      </p:sp>
      <p:sp>
        <p:nvSpPr>
          <p:cNvPr id="4" name="Satura vietturis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5" name="Datuma vietturis 4"/>
          <p:cNvSpPr>
            <a:spLocks noGrp="1"/>
          </p:cNvSpPr>
          <p:nvPr>
            <p:ph type="dt" sz="half" idx="10"/>
          </p:nvPr>
        </p:nvSpPr>
        <p:spPr/>
        <p:txBody>
          <a:bodyPr/>
          <a:lstStyle>
            <a:extLst/>
          </a:lstStyle>
          <a:p>
            <a:fld id="{0F06CE66-EB4F-48C9-9916-01A025BE7EAA}" type="datetimeFigureOut">
              <a:rPr lang="lv-LV" smtClean="0"/>
              <a:pPr/>
              <a:t>2016.03.24.</a:t>
            </a:fld>
            <a:endParaRPr lang="lv-LV" dirty="0"/>
          </a:p>
        </p:txBody>
      </p:sp>
      <p:sp>
        <p:nvSpPr>
          <p:cNvPr id="6" name="Kājenes vietturis 5"/>
          <p:cNvSpPr>
            <a:spLocks noGrp="1"/>
          </p:cNvSpPr>
          <p:nvPr>
            <p:ph type="ftr" sz="quarter" idx="11"/>
          </p:nvPr>
        </p:nvSpPr>
        <p:spPr/>
        <p:txBody>
          <a:bodyPr/>
          <a:lstStyle>
            <a:extLst/>
          </a:lstStyle>
          <a:p>
            <a:endParaRPr lang="lv-LV" dirty="0"/>
          </a:p>
        </p:txBody>
      </p:sp>
      <p:sp>
        <p:nvSpPr>
          <p:cNvPr id="7" name="Slaida numura vietturis 6"/>
          <p:cNvSpPr>
            <a:spLocks noGrp="1"/>
          </p:cNvSpPr>
          <p:nvPr>
            <p:ph type="sldNum" sz="quarter" idx="12"/>
          </p:nvPr>
        </p:nvSpPr>
        <p:spPr/>
        <p:txBody>
          <a:bodyPr/>
          <a:lstStyle>
            <a:extLst/>
          </a:lstStyle>
          <a:p>
            <a:fld id="{4D7BF7F3-4E65-4658-A861-DFDC6ED0D638}" type="slidenum">
              <a:rPr lang="lv-LV" smtClean="0"/>
              <a:pPr/>
              <a:t>‹#›</a:t>
            </a:fld>
            <a:endParaRPr lang="lv-LV"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ttēls ar parakstu">
    <p:bg>
      <p:bgRef idx="1002">
        <a:schemeClr val="bg2"/>
      </p:bgRef>
    </p:bg>
    <p:spTree>
      <p:nvGrpSpPr>
        <p:cNvPr id="1" name=""/>
        <p:cNvGrpSpPr/>
        <p:nvPr/>
      </p:nvGrpSpPr>
      <p:grpSpPr>
        <a:xfrm>
          <a:off x="0" y="0"/>
          <a:ext cx="0" cy="0"/>
          <a:chOff x="0" y="0"/>
          <a:chExt cx="0" cy="0"/>
        </a:xfrm>
      </p:grpSpPr>
      <p:sp>
        <p:nvSpPr>
          <p:cNvPr id="8" name="Taisnstūris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Taisnstūris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irsraksts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lv-LV" smtClean="0"/>
              <a:t>Rediģēt šablona virsraksta stilu</a:t>
            </a:r>
            <a:endParaRPr kumimoji="0" lang="en-US" dirty="0"/>
          </a:p>
        </p:txBody>
      </p:sp>
      <p:sp>
        <p:nvSpPr>
          <p:cNvPr id="4" name="Teksta vietturis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lv-LV" smtClean="0"/>
              <a:t>Rediģēt šablona teksta stilus</a:t>
            </a:r>
          </a:p>
        </p:txBody>
      </p:sp>
      <p:sp>
        <p:nvSpPr>
          <p:cNvPr id="5" name="Datuma vietturis 4"/>
          <p:cNvSpPr>
            <a:spLocks noGrp="1"/>
          </p:cNvSpPr>
          <p:nvPr>
            <p:ph type="dt" sz="half" idx="10"/>
          </p:nvPr>
        </p:nvSpPr>
        <p:spPr/>
        <p:txBody>
          <a:bodyPr/>
          <a:lstStyle>
            <a:extLst/>
          </a:lstStyle>
          <a:p>
            <a:fld id="{0F06CE66-EB4F-48C9-9916-01A025BE7EAA}" type="datetimeFigureOut">
              <a:rPr lang="lv-LV" smtClean="0"/>
              <a:pPr/>
              <a:t>2016.03.24.</a:t>
            </a:fld>
            <a:endParaRPr lang="lv-LV" dirty="0"/>
          </a:p>
        </p:txBody>
      </p:sp>
      <p:sp>
        <p:nvSpPr>
          <p:cNvPr id="6" name="Kājenes vietturis 5"/>
          <p:cNvSpPr>
            <a:spLocks noGrp="1"/>
          </p:cNvSpPr>
          <p:nvPr>
            <p:ph type="ftr" sz="quarter" idx="11"/>
          </p:nvPr>
        </p:nvSpPr>
        <p:spPr/>
        <p:txBody>
          <a:bodyPr/>
          <a:lstStyle>
            <a:extLst/>
          </a:lstStyle>
          <a:p>
            <a:endParaRPr lang="lv-LV" dirty="0"/>
          </a:p>
        </p:txBody>
      </p:sp>
      <p:sp>
        <p:nvSpPr>
          <p:cNvPr id="7" name="Slaida numura vietturis 6"/>
          <p:cNvSpPr>
            <a:spLocks noGrp="1"/>
          </p:cNvSpPr>
          <p:nvPr>
            <p:ph type="sldNum" sz="quarter" idx="12"/>
          </p:nvPr>
        </p:nvSpPr>
        <p:spPr/>
        <p:txBody>
          <a:bodyPr/>
          <a:lstStyle>
            <a:extLst/>
          </a:lstStyle>
          <a:p>
            <a:fld id="{4D7BF7F3-4E65-4658-A861-DFDC6ED0D638}" type="slidenum">
              <a:rPr lang="lv-LV" smtClean="0"/>
              <a:pPr/>
              <a:t>‹#›</a:t>
            </a:fld>
            <a:endParaRPr lang="lv-LV" dirty="0"/>
          </a:p>
        </p:txBody>
      </p:sp>
      <p:sp>
        <p:nvSpPr>
          <p:cNvPr id="10" name="Attēla vietturis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lv-LV" smtClean="0"/>
              <a:t>Noklikšķiniet uz attēla ikonas</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aisnstūris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Virsraksta vietturis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lv-LV" smtClean="0"/>
              <a:t>Rediģēt šablona virsraksta stilu</a:t>
            </a:r>
            <a:endParaRPr kumimoji="0" lang="en-US"/>
          </a:p>
        </p:txBody>
      </p:sp>
      <p:sp>
        <p:nvSpPr>
          <p:cNvPr id="31" name="Teksta vietturis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lv-LV" smtClean="0"/>
              <a:t>Rediģēt šablona teksta stilus</a:t>
            </a:r>
          </a:p>
          <a:p>
            <a:pPr lvl="1" eaLnBrk="1" latinLnBrk="0" hangingPunct="1"/>
            <a:r>
              <a:rPr kumimoji="0" lang="lv-LV" smtClean="0"/>
              <a:t>Otrais līmenis</a:t>
            </a:r>
          </a:p>
          <a:p>
            <a:pPr lvl="2" eaLnBrk="1" latinLnBrk="0" hangingPunct="1"/>
            <a:r>
              <a:rPr kumimoji="0" lang="lv-LV" smtClean="0"/>
              <a:t>Trešais līmenis</a:t>
            </a:r>
          </a:p>
          <a:p>
            <a:pPr lvl="3" eaLnBrk="1" latinLnBrk="0" hangingPunct="1"/>
            <a:r>
              <a:rPr kumimoji="0" lang="lv-LV" smtClean="0"/>
              <a:t>Ceturtais līmenis</a:t>
            </a:r>
          </a:p>
          <a:p>
            <a:pPr lvl="4" eaLnBrk="1" latinLnBrk="0" hangingPunct="1"/>
            <a:r>
              <a:rPr kumimoji="0" lang="lv-LV" smtClean="0"/>
              <a:t>Piektais līmenis</a:t>
            </a:r>
            <a:endParaRPr kumimoji="0" lang="en-US"/>
          </a:p>
        </p:txBody>
      </p:sp>
      <p:sp>
        <p:nvSpPr>
          <p:cNvPr id="27" name="Datuma vietturis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F06CE66-EB4F-48C9-9916-01A025BE7EAA}" type="datetimeFigureOut">
              <a:rPr lang="lv-LV" smtClean="0"/>
              <a:pPr/>
              <a:t>2016.03.24.</a:t>
            </a:fld>
            <a:endParaRPr lang="lv-LV" dirty="0"/>
          </a:p>
        </p:txBody>
      </p:sp>
      <p:sp>
        <p:nvSpPr>
          <p:cNvPr id="4" name="Kājenes vietturis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lv-LV" dirty="0"/>
          </a:p>
        </p:txBody>
      </p:sp>
      <p:sp>
        <p:nvSpPr>
          <p:cNvPr id="16" name="Slaida numura vietturis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D7BF7F3-4E65-4658-A861-DFDC6ED0D638}" type="slidenum">
              <a:rPr lang="lv-LV" smtClean="0"/>
              <a:pPr/>
              <a:t>‹#›</a:t>
            </a:fld>
            <a:endParaRPr lang="lv-LV"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lstStyle/>
          <a:p>
            <a:r>
              <a:rPr lang="lv-LV" dirty="0" smtClean="0"/>
              <a:t>Radošā pārstrāde</a:t>
            </a:r>
            <a:endParaRPr lang="lv-LV" dirty="0"/>
          </a:p>
        </p:txBody>
      </p:sp>
      <p:sp>
        <p:nvSpPr>
          <p:cNvPr id="3" name="Apakšvirsraksts 2"/>
          <p:cNvSpPr>
            <a:spLocks noGrp="1"/>
          </p:cNvSpPr>
          <p:nvPr>
            <p:ph type="subTitle" idx="1"/>
          </p:nvPr>
        </p:nvSpPr>
        <p:spPr/>
        <p:txBody>
          <a:bodyPr>
            <a:normAutofit/>
          </a:bodyPr>
          <a:lstStyle/>
          <a:p>
            <a:r>
              <a:rPr lang="lv-LV" dirty="0" smtClean="0"/>
              <a:t>E-twinning projekts</a:t>
            </a:r>
          </a:p>
          <a:p>
            <a:r>
              <a:rPr lang="lv-LV" dirty="0" smtClean="0"/>
              <a:t>«Auduma kleita»</a:t>
            </a:r>
            <a:endParaRPr lang="lv-LV" dirty="0"/>
          </a:p>
        </p:txBody>
      </p:sp>
    </p:spTree>
    <p:extLst>
      <p:ext uri="{BB962C8B-B14F-4D97-AF65-F5344CB8AC3E}">
        <p14:creationId xmlns:p14="http://schemas.microsoft.com/office/powerpoint/2010/main" xmlns="" val="4271698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Mērķis</a:t>
            </a:r>
            <a:endParaRPr lang="lv-LV" dirty="0"/>
          </a:p>
        </p:txBody>
      </p:sp>
      <p:sp>
        <p:nvSpPr>
          <p:cNvPr id="3" name="Satura vietturis 2"/>
          <p:cNvSpPr>
            <a:spLocks noGrp="1"/>
          </p:cNvSpPr>
          <p:nvPr>
            <p:ph idx="1"/>
          </p:nvPr>
        </p:nvSpPr>
        <p:spPr/>
        <p:txBody>
          <a:bodyPr/>
          <a:lstStyle/>
          <a:p>
            <a:r>
              <a:rPr lang="lv-LV" dirty="0" smtClean="0"/>
              <a:t>Attīstīt prasmes auduma radošajā pārstrādē</a:t>
            </a:r>
          </a:p>
          <a:p>
            <a:r>
              <a:rPr lang="lv-LV" dirty="0" smtClean="0"/>
              <a:t>Iepazīstināt citus ar auduma utilizēšanas iespējām</a:t>
            </a:r>
          </a:p>
          <a:p>
            <a:r>
              <a:rPr lang="lv-LV" dirty="0" smtClean="0"/>
              <a:t>Atrast veidu, kā paveikt ieplānoto</a:t>
            </a:r>
          </a:p>
          <a:p>
            <a:r>
              <a:rPr lang="lv-LV" dirty="0" smtClean="0"/>
              <a:t>Gūt prieku un interesanti pavadīt laiku</a:t>
            </a:r>
            <a:endParaRPr lang="lv-LV" dirty="0"/>
          </a:p>
        </p:txBody>
      </p:sp>
    </p:spTree>
    <p:extLst>
      <p:ext uri="{BB962C8B-B14F-4D97-AF65-F5344CB8AC3E}">
        <p14:creationId xmlns:p14="http://schemas.microsoft.com/office/powerpoint/2010/main" xmlns="" val="1565920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p:cNvSpPr>
            <a:spLocks noGrp="1"/>
          </p:cNvSpPr>
          <p:nvPr>
            <p:ph type="title"/>
          </p:nvPr>
        </p:nvSpPr>
        <p:spPr/>
        <p:txBody>
          <a:bodyPr>
            <a:normAutofit/>
          </a:bodyPr>
          <a:lstStyle/>
          <a:p>
            <a:r>
              <a:rPr lang="lv-LV" dirty="0" smtClean="0"/>
              <a:t>Projekta galaprodukts</a:t>
            </a:r>
            <a:endParaRPr lang="lv-LV" dirty="0"/>
          </a:p>
        </p:txBody>
      </p:sp>
      <p:sp>
        <p:nvSpPr>
          <p:cNvPr id="5" name="Satura vietturis 4"/>
          <p:cNvSpPr>
            <a:spLocks noGrp="1"/>
          </p:cNvSpPr>
          <p:nvPr>
            <p:ph sz="half" idx="1"/>
          </p:nvPr>
        </p:nvSpPr>
        <p:spPr/>
        <p:txBody>
          <a:bodyPr>
            <a:normAutofit fontScale="85000" lnSpcReduction="20000"/>
          </a:bodyPr>
          <a:lstStyle/>
          <a:p>
            <a:r>
              <a:rPr lang="lv-LV" dirty="0" smtClean="0"/>
              <a:t>Kleita, kuras izmērs atbilst parasta cilvēka izmēram. Tā ir veidota no nederīgiem audumiem, atgriezumiem. Kleita nav garāka kā tikai līdz ceļiem. Mūsu mērķis ir šādā veidā parādīt ko var darīt ar audumu</a:t>
            </a:r>
            <a:r>
              <a:rPr lang="lv-LV" dirty="0" smtClean="0"/>
              <a:t>. </a:t>
            </a:r>
            <a:r>
              <a:rPr lang="lv-LV" u="sng" dirty="0" err="1" smtClean="0"/>
              <a:t>We</a:t>
            </a:r>
            <a:r>
              <a:rPr lang="lv-LV" u="sng" dirty="0" smtClean="0"/>
              <a:t> </a:t>
            </a:r>
            <a:r>
              <a:rPr lang="lv-LV" u="sng" dirty="0" err="1" smtClean="0"/>
              <a:t>wanted</a:t>
            </a:r>
            <a:r>
              <a:rPr lang="lv-LV" u="sng" dirty="0" smtClean="0"/>
              <a:t> to </a:t>
            </a:r>
            <a:r>
              <a:rPr lang="lv-LV" u="sng" dirty="0" err="1" smtClean="0"/>
              <a:t>make</a:t>
            </a:r>
            <a:r>
              <a:rPr lang="lv-LV" u="sng" dirty="0" smtClean="0"/>
              <a:t> a </a:t>
            </a:r>
            <a:r>
              <a:rPr lang="lv-LV" u="sng" dirty="0" err="1" smtClean="0"/>
              <a:t>dress</a:t>
            </a:r>
            <a:r>
              <a:rPr lang="lv-LV" u="sng" dirty="0" smtClean="0"/>
              <a:t> </a:t>
            </a:r>
            <a:r>
              <a:rPr lang="lv-LV" u="sng" dirty="0" err="1" smtClean="0"/>
              <a:t>from</a:t>
            </a:r>
            <a:r>
              <a:rPr lang="lv-LV" u="sng" dirty="0" smtClean="0"/>
              <a:t> </a:t>
            </a:r>
            <a:r>
              <a:rPr lang="lv-LV" u="sng" dirty="0" err="1" smtClean="0"/>
              <a:t>recycled</a:t>
            </a:r>
            <a:r>
              <a:rPr lang="lv-LV" u="sng" dirty="0" smtClean="0"/>
              <a:t> </a:t>
            </a:r>
            <a:r>
              <a:rPr lang="lv-LV" u="sng" dirty="0" err="1" smtClean="0"/>
              <a:t>fabric</a:t>
            </a:r>
            <a:r>
              <a:rPr lang="lv-LV" u="sng" dirty="0" smtClean="0"/>
              <a:t>.</a:t>
            </a:r>
            <a:endParaRPr lang="lv-LV" u="sng" dirty="0"/>
          </a:p>
        </p:txBody>
      </p:sp>
      <p:pic>
        <p:nvPicPr>
          <p:cNvPr id="1026" name="Picture 2"/>
          <p:cNvPicPr>
            <a:picLocks noGrp="1" noChangeAspect="1" noChangeArrowheads="1"/>
          </p:cNvPicPr>
          <p:nvPr>
            <p:ph sz="half" idx="2"/>
          </p:nvPr>
        </p:nvPicPr>
        <p:blipFill rotWithShape="1">
          <a:blip r:embed="rId2" cstate="print">
            <a:extLst>
              <a:ext uri="{28A0092B-C50C-407E-A947-70E740481C1C}">
                <a14:useLocalDpi xmlns:a14="http://schemas.microsoft.com/office/drawing/2010/main" xmlns="" val="0"/>
              </a:ext>
            </a:extLst>
          </a:blip>
          <a:srcRect r="41628"/>
          <a:stretch/>
        </p:blipFill>
        <p:spPr bwMode="auto">
          <a:xfrm>
            <a:off x="4860032" y="2060848"/>
            <a:ext cx="2185684" cy="374441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570054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dirty="0" smtClean="0"/>
              <a:t>Līdzekļi/ resursi/ </a:t>
            </a:r>
            <a:r>
              <a:rPr lang="lv-LV" dirty="0" smtClean="0"/>
              <a:t>nepieciešamais TOOLS AND RECOURCES</a:t>
            </a:r>
            <a:endParaRPr lang="lv-LV" dirty="0"/>
          </a:p>
        </p:txBody>
      </p:sp>
      <p:sp>
        <p:nvSpPr>
          <p:cNvPr id="3" name="Satura vietturis 2"/>
          <p:cNvSpPr>
            <a:spLocks noGrp="1"/>
          </p:cNvSpPr>
          <p:nvPr>
            <p:ph idx="1"/>
          </p:nvPr>
        </p:nvSpPr>
        <p:spPr/>
        <p:txBody>
          <a:bodyPr>
            <a:normAutofit/>
          </a:bodyPr>
          <a:lstStyle/>
          <a:p>
            <a:pPr marL="0" indent="0">
              <a:buNone/>
            </a:pPr>
            <a:r>
              <a:rPr lang="lv-LV" dirty="0" smtClean="0"/>
              <a:t>Veci T-krekli;</a:t>
            </a:r>
          </a:p>
          <a:p>
            <a:pPr marL="0" indent="0">
              <a:buNone/>
            </a:pPr>
            <a:r>
              <a:rPr lang="lv-LV" dirty="0" smtClean="0"/>
              <a:t>Diegs, šķēres, adata;</a:t>
            </a:r>
          </a:p>
          <a:p>
            <a:pPr marL="0" indent="0">
              <a:buNone/>
            </a:pPr>
            <a:r>
              <a:rPr lang="lv-LV" dirty="0" smtClean="0"/>
              <a:t>Skice;</a:t>
            </a:r>
          </a:p>
          <a:p>
            <a:pPr marL="0" indent="0">
              <a:buNone/>
            </a:pPr>
            <a:r>
              <a:rPr lang="lv-LV" dirty="0" smtClean="0"/>
              <a:t>Veci aizkari, palagi;</a:t>
            </a:r>
          </a:p>
          <a:p>
            <a:pPr marL="0" indent="0">
              <a:buNone/>
            </a:pPr>
            <a:r>
              <a:rPr lang="lv-LV" dirty="0" smtClean="0"/>
              <a:t>Nevajadzīgs apģērbs;</a:t>
            </a:r>
          </a:p>
          <a:p>
            <a:pPr marL="0" indent="0">
              <a:buNone/>
            </a:pPr>
            <a:r>
              <a:rPr lang="lv-LV" dirty="0" smtClean="0"/>
              <a:t>Darba plāns;</a:t>
            </a:r>
          </a:p>
          <a:p>
            <a:pPr marL="0" indent="0">
              <a:buNone/>
            </a:pPr>
            <a:r>
              <a:rPr lang="lv-LV" dirty="0" smtClean="0"/>
              <a:t>Laiks un izdoma.</a:t>
            </a:r>
          </a:p>
          <a:p>
            <a:pPr marL="0" indent="0">
              <a:buNone/>
            </a:pPr>
            <a:endParaRPr lang="lv-LV" dirty="0"/>
          </a:p>
        </p:txBody>
      </p:sp>
    </p:spTree>
    <p:extLst>
      <p:ext uri="{BB962C8B-B14F-4D97-AF65-F5344CB8AC3E}">
        <p14:creationId xmlns:p14="http://schemas.microsoft.com/office/powerpoint/2010/main" xmlns="" val="2056478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971600" y="1556792"/>
            <a:ext cx="6255488" cy="1362075"/>
          </a:xfrm>
        </p:spPr>
        <p:txBody>
          <a:bodyPr>
            <a:normAutofit/>
          </a:bodyPr>
          <a:lstStyle/>
          <a:p>
            <a:r>
              <a:rPr lang="lv-LV" dirty="0" smtClean="0"/>
              <a:t>Paldies par uzmanību!</a:t>
            </a:r>
            <a:endParaRPr lang="lv-LV" dirty="0"/>
          </a:p>
        </p:txBody>
      </p:sp>
      <p:sp>
        <p:nvSpPr>
          <p:cNvPr id="7" name="Teksta vietturis 6"/>
          <p:cNvSpPr>
            <a:spLocks noGrp="1"/>
          </p:cNvSpPr>
          <p:nvPr>
            <p:ph type="body" idx="1"/>
          </p:nvPr>
        </p:nvSpPr>
        <p:spPr>
          <a:xfrm>
            <a:off x="971600" y="2420888"/>
            <a:ext cx="6255488" cy="743507"/>
          </a:xfrm>
        </p:spPr>
        <p:txBody>
          <a:bodyPr>
            <a:normAutofit fontScale="92500" lnSpcReduction="10000"/>
          </a:bodyPr>
          <a:lstStyle/>
          <a:p>
            <a:r>
              <a:rPr lang="lv-LV" dirty="0" smtClean="0"/>
              <a:t>Veidoja Evelīna Balama 5.a </a:t>
            </a:r>
          </a:p>
          <a:p>
            <a:r>
              <a:rPr lang="lv-LV" dirty="0" smtClean="0"/>
              <a:t>Komanda «Dizaineri» ar projektu «Auduma </a:t>
            </a:r>
            <a:r>
              <a:rPr lang="lv-LV" smtClean="0"/>
              <a:t>kleita»</a:t>
            </a:r>
            <a:endParaRPr lang="lv-LV" dirty="0"/>
          </a:p>
        </p:txBody>
      </p:sp>
    </p:spTree>
    <p:extLst>
      <p:ext uri="{BB962C8B-B14F-4D97-AF65-F5344CB8AC3E}">
        <p14:creationId xmlns:p14="http://schemas.microsoft.com/office/powerpoint/2010/main" xmlns="" val="28975472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ezns">
  <a:themeElements>
    <a:clrScheme name="Grezns">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Grezns">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ezn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TotalTime>
  <Words>134</Words>
  <Application>Microsoft Office PowerPoint</Application>
  <PresentationFormat>Slaidrāde ekrānā (4:3)</PresentationFormat>
  <Paragraphs>21</Paragraphs>
  <Slides>5</Slides>
  <Notes>0</Notes>
  <HiddenSlides>0</HiddenSlides>
  <MMClips>0</MMClips>
  <ScaleCrop>false</ScaleCrop>
  <HeadingPairs>
    <vt:vector size="4" baseType="variant">
      <vt:variant>
        <vt:lpstr>Dizains</vt:lpstr>
      </vt:variant>
      <vt:variant>
        <vt:i4>1</vt:i4>
      </vt:variant>
      <vt:variant>
        <vt:lpstr>Slaidu virsraksti</vt:lpstr>
      </vt:variant>
      <vt:variant>
        <vt:i4>5</vt:i4>
      </vt:variant>
    </vt:vector>
  </HeadingPairs>
  <TitlesOfParts>
    <vt:vector size="6" baseType="lpstr">
      <vt:lpstr>Grezns</vt:lpstr>
      <vt:lpstr>Radošā pārstrāde</vt:lpstr>
      <vt:lpstr>Mērķis</vt:lpstr>
      <vt:lpstr>Projekta galaprodukts</vt:lpstr>
      <vt:lpstr>Līdzekļi/ resursi/ nepieciešamais TOOLS AND RECOURCES</vt:lpstr>
      <vt:lpstr>Paldies par uzmanību!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Radošā pārstrāde</dc:title>
  <dc:creator>Skolnieks</dc:creator>
  <cp:lastModifiedBy>vineta</cp:lastModifiedBy>
  <cp:revision>5</cp:revision>
  <dcterms:created xsi:type="dcterms:W3CDTF">2016-02-15T06:41:44Z</dcterms:created>
  <dcterms:modified xsi:type="dcterms:W3CDTF">2016-03-24T13:17:31Z</dcterms:modified>
</cp:coreProperties>
</file>