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993300"/>
    <a:srgbClr val="FF66CC"/>
    <a:srgbClr val="03B51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94660"/>
  </p:normalViewPr>
  <p:slideViewPr>
    <p:cSldViewPr snapToGrid="0">
      <p:cViewPr varScale="1">
        <p:scale>
          <a:sx n="92" d="100"/>
          <a:sy n="92" d="100"/>
        </p:scale>
        <p:origin x="3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08F-3BF8-4396-9240-6CF89258691A}" type="datetimeFigureOut">
              <a:rPr lang="lv-LV" smtClean="0"/>
              <a:t>04.12.2015.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C2A4-8443-40D8-BD42-7DD84E6FF7C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3212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08F-3BF8-4396-9240-6CF89258691A}" type="datetimeFigureOut">
              <a:rPr lang="lv-LV" smtClean="0"/>
              <a:t>04.12.2015.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C2A4-8443-40D8-BD42-7DD84E6FF7C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9268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08F-3BF8-4396-9240-6CF89258691A}" type="datetimeFigureOut">
              <a:rPr lang="lv-LV" smtClean="0"/>
              <a:t>04.12.2015.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C2A4-8443-40D8-BD42-7DD84E6FF7C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6254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08F-3BF8-4396-9240-6CF89258691A}" type="datetimeFigureOut">
              <a:rPr lang="lv-LV" smtClean="0"/>
              <a:t>04.12.2015.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C2A4-8443-40D8-BD42-7DD84E6FF7C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4545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08F-3BF8-4396-9240-6CF89258691A}" type="datetimeFigureOut">
              <a:rPr lang="lv-LV" smtClean="0"/>
              <a:t>04.12.2015.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C2A4-8443-40D8-BD42-7DD84E6FF7C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5110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08F-3BF8-4396-9240-6CF89258691A}" type="datetimeFigureOut">
              <a:rPr lang="lv-LV" smtClean="0"/>
              <a:t>04.12.2015.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C2A4-8443-40D8-BD42-7DD84E6FF7C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6103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08F-3BF8-4396-9240-6CF89258691A}" type="datetimeFigureOut">
              <a:rPr lang="lv-LV" smtClean="0"/>
              <a:t>04.12.2015.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C2A4-8443-40D8-BD42-7DD84E6FF7C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8036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08F-3BF8-4396-9240-6CF89258691A}" type="datetimeFigureOut">
              <a:rPr lang="lv-LV" smtClean="0"/>
              <a:t>04.12.2015.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C2A4-8443-40D8-BD42-7DD84E6FF7C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1603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08F-3BF8-4396-9240-6CF89258691A}" type="datetimeFigureOut">
              <a:rPr lang="lv-LV" smtClean="0"/>
              <a:t>04.12.2015.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C2A4-8443-40D8-BD42-7DD84E6FF7C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70623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08F-3BF8-4396-9240-6CF89258691A}" type="datetimeFigureOut">
              <a:rPr lang="lv-LV" smtClean="0"/>
              <a:t>04.12.2015.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C2A4-8443-40D8-BD42-7DD84E6FF7C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9215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08F-3BF8-4396-9240-6CF89258691A}" type="datetimeFigureOut">
              <a:rPr lang="lv-LV" smtClean="0"/>
              <a:t>04.12.2015.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C2A4-8443-40D8-BD42-7DD84E6FF7C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9076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4108F-3BF8-4396-9240-6CF89258691A}" type="datetimeFigureOut">
              <a:rPr lang="lv-LV" smtClean="0"/>
              <a:t>04.12.2015.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EC2A4-8443-40D8-BD42-7DD84E6FF7C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515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 smtClean="0"/>
              <a:t>	</a:t>
            </a:r>
            <a:r>
              <a:rPr lang="lv-LV" dirty="0" smtClean="0">
                <a:latin typeface="Albertus Medium" panose="020E0602030304020304" pitchFamily="34" charset="0"/>
                <a:cs typeface="Aharoni" panose="02010803020104030203" pitchFamily="2" charset="-79"/>
              </a:rPr>
              <a:t>NATURE IN SIGULDA</a:t>
            </a:r>
            <a:endParaRPr lang="lv-LV" dirty="0">
              <a:latin typeface="Albertus Medium" panose="020E0602030304020304" pitchFamily="34" charset="0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b="1" dirty="0" smtClean="0"/>
              <a:t>Dārta Auziņa</a:t>
            </a:r>
          </a:p>
          <a:p>
            <a:r>
              <a:rPr lang="en-GB" dirty="0" smtClean="0"/>
              <a:t>Sigulda </a:t>
            </a:r>
            <a:r>
              <a:rPr lang="en-GB" dirty="0" smtClean="0"/>
              <a:t>T</a:t>
            </a:r>
            <a:r>
              <a:rPr lang="en-GB" dirty="0" smtClean="0"/>
              <a:t>own </a:t>
            </a:r>
            <a:r>
              <a:rPr lang="en-GB" dirty="0" smtClean="0"/>
              <a:t>S</a:t>
            </a:r>
            <a:r>
              <a:rPr lang="en-GB" dirty="0" smtClean="0"/>
              <a:t>econdary Scholl</a:t>
            </a:r>
          </a:p>
          <a:p>
            <a:r>
              <a:rPr lang="en-GB" dirty="0" smtClean="0"/>
              <a:t>Grade 5a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47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>
                <a:latin typeface="Albertus Medium" panose="020E0602030304020304" pitchFamily="34" charset="0"/>
                <a:cs typeface="Aharoni" panose="02010803020104030203" pitchFamily="2" charset="-79"/>
              </a:rPr>
              <a:t>NATURE IN SIGULDA</a:t>
            </a:r>
            <a:endParaRPr lang="en-GB" b="1" dirty="0">
              <a:latin typeface="Albertus Medium" panose="020E0602030304020304" pitchFamily="34" charset="0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463" y="1960707"/>
            <a:ext cx="10688205" cy="3648808"/>
          </a:xfrm>
        </p:spPr>
        <p:txBody>
          <a:bodyPr/>
          <a:lstStyle/>
          <a:p>
            <a:r>
              <a:rPr lang="en-GB" dirty="0" smtClean="0"/>
              <a:t>We live in Gauja National Park </a:t>
            </a:r>
          </a:p>
          <a:p>
            <a:r>
              <a:rPr lang="en-GB" dirty="0" smtClean="0"/>
              <a:t>Our nature is green and beautiful</a:t>
            </a:r>
          </a:p>
          <a:p>
            <a:r>
              <a:rPr lang="en-GB" dirty="0" smtClean="0"/>
              <a:t>Main value of Gauja National Park is valley of Gauja river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682" y="3448628"/>
            <a:ext cx="5715000" cy="3209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965" y="265906"/>
            <a:ext cx="1514475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127" y="264625"/>
            <a:ext cx="1426063" cy="142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3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109" y="392353"/>
            <a:ext cx="10515600" cy="912957"/>
          </a:xfrm>
        </p:spPr>
        <p:txBody>
          <a:bodyPr>
            <a:normAutofit/>
          </a:bodyPr>
          <a:lstStyle/>
          <a:p>
            <a:pPr algn="ctr"/>
            <a:r>
              <a:rPr lang="lv-LV" b="1" dirty="0" smtClean="0">
                <a:solidFill>
                  <a:srgbClr val="03B518"/>
                </a:solidFill>
                <a:effectLst>
                  <a:reflection stA="45000" endPos="5000" dist="50800" dir="5400000" sy="-100000" algn="bl" rotWithShape="0"/>
                </a:effectLst>
                <a:latin typeface="Albertus Medium" panose="020E0602030304020304" pitchFamily="34" charset="0"/>
                <a:cs typeface="Arial" panose="020B0604020202020204" pitchFamily="34" charset="0"/>
              </a:rPr>
              <a:t>TREES</a:t>
            </a:r>
            <a:endParaRPr lang="lv-LV" b="1" dirty="0">
              <a:solidFill>
                <a:srgbClr val="03B518"/>
              </a:solidFill>
              <a:effectLst>
                <a:reflection stA="45000" endPos="5000" dist="50800" dir="5400000" sy="-100000" algn="bl" rotWithShape="0"/>
              </a:effectLst>
              <a:latin typeface="Albertus Medium" panose="020E06020303040203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0768" y="1350849"/>
            <a:ext cx="3543300" cy="1163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err="1" smtClean="0"/>
              <a:t>Ieva</a:t>
            </a:r>
            <a:r>
              <a:rPr lang="en-GB" sz="2400" b="1" dirty="0" smtClean="0"/>
              <a:t> - bird-cherry </a:t>
            </a:r>
            <a:r>
              <a:rPr lang="en-GB" sz="2400" dirty="0" smtClean="0"/>
              <a:t>is spring symbol of Sigulda covering banks of Gauja river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09" y="1333320"/>
            <a:ext cx="2930236" cy="19518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63648" y="5052971"/>
            <a:ext cx="48109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/>
              <a:t>Ozols</a:t>
            </a:r>
            <a:r>
              <a:rPr lang="en-GB" sz="2400" b="1" dirty="0" smtClean="0"/>
              <a:t> - pedunculated oak</a:t>
            </a:r>
            <a:r>
              <a:rPr lang="en-GB" sz="2400" dirty="0" smtClean="0"/>
              <a:t> is holy tree in Latvia and found </a:t>
            </a:r>
            <a:r>
              <a:rPr lang="lv-LV" sz="2400" dirty="0" err="1" smtClean="0"/>
              <a:t>in</a:t>
            </a:r>
            <a:r>
              <a:rPr lang="lv-LV" sz="2400" dirty="0" smtClean="0"/>
              <a:t> </a:t>
            </a:r>
            <a:r>
              <a:rPr lang="en-GB" sz="2400" dirty="0" smtClean="0"/>
              <a:t>many places around Sigulda </a:t>
            </a:r>
          </a:p>
          <a:p>
            <a:r>
              <a:rPr lang="lv-LV" dirty="0" smtClean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286" y="2644720"/>
            <a:ext cx="3089564" cy="2317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919" y="3166133"/>
            <a:ext cx="1290459" cy="17447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64018" y="4114252"/>
            <a:ext cx="25262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/>
              <a:t>Kļava</a:t>
            </a:r>
            <a:r>
              <a:rPr lang="en-GB" sz="2400" b="1" dirty="0" smtClean="0"/>
              <a:t> – Norway maple </a:t>
            </a:r>
            <a:r>
              <a:rPr lang="en-GB" sz="2400" dirty="0" smtClean="0"/>
              <a:t>colouring Sigulda town in gold every autumn</a:t>
            </a:r>
          </a:p>
          <a:p>
            <a:endParaRPr lang="lv-LV" dirty="0" smtClean="0"/>
          </a:p>
          <a:p>
            <a:r>
              <a:rPr lang="lv-LV" dirty="0" smtClean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09" y="3488133"/>
            <a:ext cx="21431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5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1482"/>
            <a:ext cx="10515600" cy="1325563"/>
          </a:xfrm>
        </p:spPr>
        <p:txBody>
          <a:bodyPr/>
          <a:lstStyle/>
          <a:p>
            <a:pPr algn="ctr"/>
            <a:r>
              <a:rPr lang="lv-LV" dirty="0" smtClean="0">
                <a:solidFill>
                  <a:srgbClr val="7030A0"/>
                </a:solidFill>
                <a:latin typeface="Albertus Medium" panose="020E0602030304020304" pitchFamily="34" charset="0"/>
                <a:cs typeface="Aharoni" panose="02010803020104030203" pitchFamily="2" charset="-79"/>
              </a:rPr>
              <a:t>FLOWERS</a:t>
            </a:r>
            <a:endParaRPr lang="lv-LV" dirty="0">
              <a:solidFill>
                <a:srgbClr val="7030A0"/>
              </a:solidFill>
              <a:latin typeface="Albertus Medium" panose="020E0602030304020304" pitchFamily="34" charset="0"/>
              <a:cs typeface="Aharoni" panose="02010803020104030203" pitchFamily="2" charset="-79"/>
            </a:endParaRPr>
          </a:p>
        </p:txBody>
      </p:sp>
      <p:sp>
        <p:nvSpPr>
          <p:cNvPr id="4" name="AutoShape 2" descr="Att&amp;emacr;lu rezult&amp;amacr;ti vaic&amp;amacr;jumam “m&amp;amacr;rpu&amp;kcedil;&amp;imacr;te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8074"/>
            <a:ext cx="2510975" cy="3081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17" y="3730337"/>
            <a:ext cx="2829440" cy="256847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48363" y="4592782"/>
            <a:ext cx="2563254" cy="17060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 smtClean="0"/>
              <a:t>Pienene</a:t>
            </a:r>
            <a:r>
              <a:rPr lang="en-US" sz="2400" b="1" dirty="0" smtClean="0"/>
              <a:t> - common dandelion </a:t>
            </a:r>
            <a:r>
              <a:rPr lang="en-US" sz="2400" dirty="0" smtClean="0"/>
              <a:t>often </a:t>
            </a:r>
            <a:r>
              <a:rPr lang="lv-LV" sz="2400" dirty="0" err="1" smtClean="0"/>
              <a:t>found</a:t>
            </a:r>
            <a:r>
              <a:rPr lang="en-US" sz="2400" dirty="0" smtClean="0"/>
              <a:t> </a:t>
            </a:r>
            <a:r>
              <a:rPr lang="en-US" sz="2400" dirty="0" smtClean="0"/>
              <a:t>around houses and along streets</a:t>
            </a:r>
            <a:endParaRPr lang="en-US" sz="2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52508" y="4562085"/>
            <a:ext cx="3543300" cy="75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 smtClean="0"/>
              <a:t>Mārpuķīte</a:t>
            </a:r>
            <a:r>
              <a:rPr lang="en-US" sz="2400" b="1" dirty="0" smtClean="0"/>
              <a:t> – daisy </a:t>
            </a:r>
            <a:r>
              <a:rPr lang="en-US" sz="2400" dirty="0" smtClean="0"/>
              <a:t>you can see almost in every lawn </a:t>
            </a:r>
            <a:endParaRPr lang="en-US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349174" y="1860650"/>
            <a:ext cx="2999672" cy="1163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 smtClean="0"/>
              <a:t>Zilā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vizbulīte</a:t>
            </a:r>
            <a:r>
              <a:rPr lang="en-US" sz="2400" b="1" dirty="0" smtClean="0"/>
              <a:t> – liverleaf</a:t>
            </a:r>
            <a:r>
              <a:rPr lang="en-US" sz="2400" dirty="0" smtClean="0"/>
              <a:t> creating blue carpet under oaks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499" y="1808697"/>
            <a:ext cx="3792309" cy="26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6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145" y="571500"/>
            <a:ext cx="4201390" cy="2929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>
                <a:solidFill>
                  <a:schemeClr val="accent2">
                    <a:lumMod val="50000"/>
                  </a:schemeClr>
                </a:solidFill>
                <a:latin typeface="Albertus Medium" panose="020E0602030304020304" pitchFamily="34" charset="0"/>
                <a:cs typeface="Aharoni" panose="02010803020104030203" pitchFamily="2" charset="-79"/>
              </a:rPr>
              <a:t>ANIMALS</a:t>
            </a:r>
            <a:endParaRPr lang="lv-LV" b="1" dirty="0">
              <a:solidFill>
                <a:schemeClr val="accent2">
                  <a:lumMod val="50000"/>
                </a:schemeClr>
              </a:solidFill>
              <a:latin typeface="Albertus Medium" panose="020E0602030304020304" pitchFamily="34" charset="0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8471" y="2832892"/>
            <a:ext cx="5022273" cy="66819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 err="1" smtClean="0"/>
              <a:t>Sikspārņi</a:t>
            </a:r>
            <a:r>
              <a:rPr lang="en-GB" b="1" dirty="0" smtClean="0"/>
              <a:t> –</a:t>
            </a:r>
            <a:r>
              <a:rPr lang="en-GB" dirty="0" smtClean="0"/>
              <a:t> </a:t>
            </a:r>
            <a:r>
              <a:rPr lang="lv-LV" dirty="0" smtClean="0"/>
              <a:t>h</a:t>
            </a:r>
            <a:r>
              <a:rPr lang="en-GB" dirty="0" smtClean="0"/>
              <a:t>ere in Gauja National Park  </a:t>
            </a:r>
            <a:r>
              <a:rPr lang="lv-LV" dirty="0" err="1" smtClean="0"/>
              <a:t>live</a:t>
            </a:r>
            <a:r>
              <a:rPr lang="lv-LV" dirty="0" smtClean="0"/>
              <a:t> </a:t>
            </a:r>
            <a:r>
              <a:rPr lang="en-GB" dirty="0" smtClean="0"/>
              <a:t>12 species of</a:t>
            </a:r>
            <a:r>
              <a:rPr lang="en-GB" b="1" dirty="0" smtClean="0"/>
              <a:t> bats</a:t>
            </a:r>
          </a:p>
          <a:p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29" y="2140527"/>
            <a:ext cx="4255656" cy="2611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13" y="3691496"/>
            <a:ext cx="4176262" cy="261016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512048" y="6033355"/>
            <a:ext cx="3744192" cy="6878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400" b="1" dirty="0" err="1" smtClean="0"/>
              <a:t>Lūsis</a:t>
            </a:r>
            <a:r>
              <a:rPr lang="en-GB" sz="3400" b="1" dirty="0" smtClean="0"/>
              <a:t> – lynx</a:t>
            </a:r>
            <a:r>
              <a:rPr lang="en-GB" sz="3400" dirty="0" smtClean="0"/>
              <a:t> footprints some people have seen in Sigulda</a:t>
            </a:r>
          </a:p>
          <a:p>
            <a:endParaRPr lang="lv-LV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3450" y="4996578"/>
            <a:ext cx="4886695" cy="986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 err="1" smtClean="0"/>
              <a:t>Lielais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susuris</a:t>
            </a:r>
            <a:r>
              <a:rPr lang="en-GB" sz="2400" b="1" dirty="0" smtClean="0"/>
              <a:t> – fat dormouse</a:t>
            </a:r>
            <a:r>
              <a:rPr lang="lv-LV" sz="2400" b="1" dirty="0" smtClean="0"/>
              <a:t> </a:t>
            </a:r>
            <a:r>
              <a:rPr lang="lv-LV" sz="2400" dirty="0" err="1" smtClean="0"/>
              <a:t>is</a:t>
            </a:r>
            <a:r>
              <a:rPr lang="lv-LV" sz="2400" dirty="0" smtClean="0"/>
              <a:t> </a:t>
            </a:r>
            <a:r>
              <a:rPr lang="lv-LV" sz="2400" dirty="0" err="1" smtClean="0"/>
              <a:t>found</a:t>
            </a:r>
            <a:r>
              <a:rPr lang="lv-LV" sz="2400" dirty="0" smtClean="0"/>
              <a:t> o</a:t>
            </a:r>
            <a:r>
              <a:rPr lang="en-GB" sz="2400" dirty="0" err="1" smtClean="0"/>
              <a:t>nly</a:t>
            </a:r>
            <a:r>
              <a:rPr lang="en-GB" sz="2400" dirty="0" smtClean="0"/>
              <a:t> in few places in Latvia</a:t>
            </a:r>
            <a:r>
              <a:rPr lang="lv-LV" sz="2400" dirty="0" smtClean="0"/>
              <a:t> </a:t>
            </a:r>
            <a:r>
              <a:rPr lang="lv-LV" sz="2400" dirty="0" err="1" smtClean="0"/>
              <a:t>and</a:t>
            </a:r>
            <a:r>
              <a:rPr lang="lv-LV" sz="2400" dirty="0" smtClean="0"/>
              <a:t> </a:t>
            </a:r>
            <a:r>
              <a:rPr lang="lv-LV" sz="2400" dirty="0" err="1" smtClean="0"/>
              <a:t>al</a:t>
            </a:r>
            <a:r>
              <a:rPr lang="en-GB" sz="2400" dirty="0" smtClean="0"/>
              <a:t>so </a:t>
            </a:r>
            <a:r>
              <a:rPr lang="en-GB" sz="2400" dirty="0" smtClean="0"/>
              <a:t>in Gauja N</a:t>
            </a:r>
            <a:r>
              <a:rPr lang="lv-LV" sz="2400" dirty="0" err="1" smtClean="0"/>
              <a:t>ational</a:t>
            </a:r>
            <a:r>
              <a:rPr lang="lv-LV" sz="2400" dirty="0" smtClean="0"/>
              <a:t> </a:t>
            </a:r>
            <a:r>
              <a:rPr lang="lv-LV" sz="2400" dirty="0" err="1" smtClean="0"/>
              <a:t>Park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4830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>
                <a:solidFill>
                  <a:srgbClr val="00B0F0"/>
                </a:solidFill>
                <a:latin typeface="Albertus Medium" panose="020E0602030304020304" pitchFamily="34" charset="0"/>
              </a:rPr>
              <a:t>BIRDS</a:t>
            </a:r>
            <a:endParaRPr lang="lv-LV" dirty="0">
              <a:solidFill>
                <a:srgbClr val="00B0F0"/>
              </a:solidFill>
              <a:latin typeface="Albertus Medium" panose="020E06020303040203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1063" y="4397953"/>
            <a:ext cx="3958937" cy="10515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 err="1" smtClean="0"/>
              <a:t>Baltā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cielava</a:t>
            </a:r>
            <a:r>
              <a:rPr lang="en-GB" sz="2400" b="1" dirty="0" smtClean="0"/>
              <a:t> - pied wagtail </a:t>
            </a:r>
            <a:r>
              <a:rPr lang="en-GB" sz="2400" dirty="0" smtClean="0"/>
              <a:t>is national symbol of Latvia and common in Sigulda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336" y="1569795"/>
            <a:ext cx="3369638" cy="2628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49" y="1545759"/>
            <a:ext cx="3064497" cy="217120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958771" y="1766368"/>
            <a:ext cx="2743366" cy="1069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 err="1" smtClean="0"/>
              <a:t>Lielā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zīlīte</a:t>
            </a:r>
            <a:r>
              <a:rPr lang="en-GB" sz="2400" b="1" dirty="0" smtClean="0"/>
              <a:t> – great tit </a:t>
            </a:r>
            <a:r>
              <a:rPr lang="en-GB" sz="2400" dirty="0" smtClean="0"/>
              <a:t>I see very often from my window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90254" y="4397953"/>
            <a:ext cx="2060864" cy="2101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err="1" smtClean="0"/>
              <a:t>Zivju</a:t>
            </a:r>
            <a:r>
              <a:rPr lang="en-GB" b="1" dirty="0" smtClean="0"/>
              <a:t> </a:t>
            </a:r>
            <a:r>
              <a:rPr lang="en-GB" b="1" dirty="0" err="1" smtClean="0"/>
              <a:t>dzenītis</a:t>
            </a:r>
            <a:r>
              <a:rPr lang="en-GB" b="1" dirty="0" smtClean="0"/>
              <a:t> - common kingfisher </a:t>
            </a:r>
            <a:r>
              <a:rPr lang="en-GB" dirty="0" smtClean="0"/>
              <a:t>is very colourful and you can see it along small rivers</a:t>
            </a:r>
          </a:p>
          <a:p>
            <a:endParaRPr lang="lv-LV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118" y="4077403"/>
            <a:ext cx="3419426" cy="256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>
                <a:latin typeface="Albertus Medium" panose="020E0602030304020304" pitchFamily="34" charset="0"/>
              </a:rPr>
              <a:t>What</a:t>
            </a:r>
            <a:r>
              <a:rPr lang="lv-LV" dirty="0" smtClean="0">
                <a:latin typeface="Albertus Medium" panose="020E0602030304020304" pitchFamily="34" charset="0"/>
              </a:rPr>
              <a:t> </a:t>
            </a:r>
            <a:r>
              <a:rPr lang="lv-LV" dirty="0" err="1" smtClean="0">
                <a:latin typeface="Albertus Medium" panose="020E0602030304020304" pitchFamily="34" charset="0"/>
              </a:rPr>
              <a:t>can</a:t>
            </a:r>
            <a:r>
              <a:rPr lang="lv-LV" dirty="0" smtClean="0">
                <a:latin typeface="Albertus Medium" panose="020E0602030304020304" pitchFamily="34" charset="0"/>
              </a:rPr>
              <a:t> I do…</a:t>
            </a:r>
            <a:endParaRPr lang="lv-LV" dirty="0">
              <a:latin typeface="Albertus Medium" panose="020E06020303040203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 never litter out in nature</a:t>
            </a:r>
          </a:p>
          <a:p>
            <a:r>
              <a:rPr lang="en-GB" dirty="0" smtClean="0"/>
              <a:t>I enjoy flowers and trees in nature, do not bring them home</a:t>
            </a:r>
          </a:p>
          <a:p>
            <a:r>
              <a:rPr lang="en-GB" dirty="0" smtClean="0"/>
              <a:t>When I am out in </a:t>
            </a:r>
            <a:r>
              <a:rPr lang="lv-LV" dirty="0" smtClean="0"/>
              <a:t>a </a:t>
            </a:r>
            <a:r>
              <a:rPr lang="en-GB" dirty="0" smtClean="0"/>
              <a:t>forest I am quite</a:t>
            </a:r>
          </a:p>
          <a:p>
            <a:r>
              <a:rPr lang="en-GB" dirty="0" smtClean="0"/>
              <a:t>I </a:t>
            </a:r>
            <a:r>
              <a:rPr lang="lv-LV" dirty="0" err="1" smtClean="0"/>
              <a:t>know</a:t>
            </a:r>
            <a:r>
              <a:rPr lang="lv-LV" dirty="0" smtClean="0"/>
              <a:t>, I </a:t>
            </a:r>
            <a:r>
              <a:rPr lang="en-GB" dirty="0" smtClean="0"/>
              <a:t>am a guest in nature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08" y="4220176"/>
            <a:ext cx="3204365" cy="2184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30" y="4220176"/>
            <a:ext cx="3360460" cy="2205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991" y="4220176"/>
            <a:ext cx="3230424" cy="220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8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92282"/>
            <a:ext cx="10515600" cy="5584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lv-LV" sz="6000" dirty="0" smtClean="0">
              <a:latin typeface="Albertus Medium" panose="020E0602030304020304" pitchFamily="34" charset="0"/>
            </a:endParaRPr>
          </a:p>
          <a:p>
            <a:pPr marL="0" indent="0" algn="ctr">
              <a:buNone/>
            </a:pPr>
            <a:endParaRPr lang="lv-LV" sz="6000" dirty="0">
              <a:latin typeface="Albertus Medium" panose="020E0602030304020304" pitchFamily="34" charset="0"/>
            </a:endParaRPr>
          </a:p>
          <a:p>
            <a:pPr marL="0" indent="0" algn="ctr">
              <a:buNone/>
            </a:pPr>
            <a:r>
              <a:rPr lang="lv-LV" sz="6000" dirty="0" smtClean="0">
                <a:latin typeface="Albertus Medium" panose="020E0602030304020304" pitchFamily="34" charset="0"/>
              </a:rPr>
              <a:t>WELCOME TO SIGULDA</a:t>
            </a:r>
            <a:endParaRPr lang="lv-LV" sz="6000" dirty="0">
              <a:latin typeface="Albertus Medium" panose="020E0602030304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179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243</Words>
  <Application>Microsoft Office PowerPoint</Application>
  <PresentationFormat>Widescreen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Aharoni</vt:lpstr>
      <vt:lpstr>Albertus Medium</vt:lpstr>
      <vt:lpstr>Arial</vt:lpstr>
      <vt:lpstr>Calibri</vt:lpstr>
      <vt:lpstr>Calibri Light</vt:lpstr>
      <vt:lpstr>Office Theme</vt:lpstr>
      <vt:lpstr> NATURE IN SIGULDA</vt:lpstr>
      <vt:lpstr>NATURE IN SIGULDA</vt:lpstr>
      <vt:lpstr>TREES</vt:lpstr>
      <vt:lpstr>FLOWERS</vt:lpstr>
      <vt:lpstr>ANIMALS</vt:lpstr>
      <vt:lpstr>BIRDS</vt:lpstr>
      <vt:lpstr>What can I do…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Rolands Auzins</dc:creator>
  <cp:lastModifiedBy>Rolands Auzins</cp:lastModifiedBy>
  <cp:revision>42</cp:revision>
  <dcterms:created xsi:type="dcterms:W3CDTF">2015-12-02T17:43:48Z</dcterms:created>
  <dcterms:modified xsi:type="dcterms:W3CDTF">2015-12-04T05:29:41Z</dcterms:modified>
</cp:coreProperties>
</file>