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8" r:id="rId1"/>
  </p:sldMasterIdLst>
  <p:sldIdLst>
    <p:sldId id="258" r:id="rId2"/>
    <p:sldId id="267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4" autoAdjust="0"/>
    <p:restoredTop sz="94660"/>
  </p:normalViewPr>
  <p:slideViewPr>
    <p:cSldViewPr snapToGrid="0">
      <p:cViewPr>
        <p:scale>
          <a:sx n="72" d="100"/>
          <a:sy n="72" d="100"/>
        </p:scale>
        <p:origin x="-7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02642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86521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922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594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4117403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734065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719216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393561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44999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951020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701118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14337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31972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022940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24330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39269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C6B94-416E-4109-B9CB-195917A91C58}" type="datetimeFigureOut">
              <a:rPr lang="lv-LV" smtClean="0"/>
              <a:pPr/>
              <a:t>2016.03.24.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E0ED97C-5EA1-4462-ABB9-EA18E522BE59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61866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4667" y="1905000"/>
            <a:ext cx="7919336" cy="2145833"/>
          </a:xfrm>
        </p:spPr>
        <p:txBody>
          <a:bodyPr>
            <a:normAutofit/>
          </a:bodyPr>
          <a:lstStyle/>
          <a:p>
            <a:pPr algn="ctr"/>
            <a:r>
              <a:rPr lang="lv-LV" b="1" dirty="0" smtClean="0"/>
              <a:t>Projekts radošā pārstrāde! Stikls!</a:t>
            </a:r>
            <a:endParaRPr lang="lv-LV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lv-LV" dirty="0" smtClean="0"/>
              <a:t>Luīze,Dārta,Patrīcija,Paula</a:t>
            </a:r>
          </a:p>
        </p:txBody>
      </p:sp>
    </p:spTree>
    <p:extLst>
      <p:ext uri="{BB962C8B-B14F-4D97-AF65-F5344CB8AC3E}">
        <p14:creationId xmlns="" xmlns:p14="http://schemas.microsoft.com/office/powerpoint/2010/main" val="19612747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b="1" dirty="0" smtClean="0"/>
              <a:t>Paldies par uzmanību!</a:t>
            </a:r>
            <a:endParaRPr lang="lv-LV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 smtClean="0"/>
              <a:t>Dārta, Paula, Patrīcija, Luīze</a:t>
            </a:r>
            <a:endParaRPr lang="lv-LV" dirty="0"/>
          </a:p>
        </p:txBody>
      </p:sp>
    </p:spTree>
    <p:extLst>
      <p:ext uri="{BB962C8B-B14F-4D97-AF65-F5344CB8AC3E}">
        <p14:creationId xmlns="" xmlns:p14="http://schemas.microsoft.com/office/powerpoint/2010/main" val="160647863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/>
              <a:t>Ko darīt lai stiklam dotu otro dzīvi!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v-LV" sz="2800" dirty="0" smtClean="0"/>
              <a:t>Mēs varam stiklu  mest īpašajās stikla atkritumu tvertnēs</a:t>
            </a:r>
            <a:r>
              <a:rPr lang="lv-LV" sz="2800" dirty="0" smtClean="0"/>
              <a:t>. WE CAN RECYCLE GLASS IN SPECIAL CONTAINERS.</a:t>
            </a:r>
            <a:endParaRPr lang="lv-LV" sz="2800" dirty="0" smtClean="0"/>
          </a:p>
          <a:p>
            <a:r>
              <a:rPr lang="lv-LV" sz="2800" dirty="0" smtClean="0"/>
              <a:t>Mēs varam stiklu nodot īpašos punktos</a:t>
            </a:r>
            <a:r>
              <a:rPr lang="lv-LV" sz="2800" dirty="0" smtClean="0"/>
              <a:t>. WE CAN RECYCLE GLASS BOTTLES IN SPECIAL PLACES</a:t>
            </a:r>
            <a:endParaRPr lang="lv-LV" sz="2800" dirty="0" smtClean="0"/>
          </a:p>
          <a:p>
            <a:r>
              <a:rPr lang="lv-LV" sz="2800" dirty="0" smtClean="0"/>
              <a:t>Kā arī mēs varam paši dot stiklam otro dzīvi</a:t>
            </a:r>
            <a:r>
              <a:rPr lang="lv-LV" sz="2800" dirty="0" smtClean="0"/>
              <a:t>! WE CAN GIVE ANOTHER LIFE TO GLASS</a:t>
            </a:r>
            <a:endParaRPr lang="lv-LV" sz="2800" dirty="0"/>
          </a:p>
        </p:txBody>
      </p:sp>
      <p:pic>
        <p:nvPicPr>
          <p:cNvPr id="5" name="Content Placeholder 4" descr="9503886-Triangular-recycling-symbol-Illustration-on-white-background--Stock-Vect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69496" y="2160588"/>
            <a:ext cx="3824708" cy="388143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 smtClean="0"/>
              <a:t>Projekta pamatideja</a:t>
            </a:r>
            <a:r>
              <a:rPr lang="lv-LV" dirty="0" smtClean="0"/>
              <a:t>! Project </a:t>
            </a:r>
            <a:r>
              <a:rPr lang="lv-LV" dirty="0" err="1" smtClean="0"/>
              <a:t>idea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lv-LV" sz="4000" dirty="0" smtClean="0"/>
              <a:t>Mūsu pētāmā lieta ir stikls.</a:t>
            </a:r>
          </a:p>
          <a:p>
            <a:r>
              <a:rPr lang="lv-LV" sz="4000" dirty="0" smtClean="0"/>
              <a:t>Mēs pētīsim stikla pārstrādi gan Latvijā, gan citviet pasaulē</a:t>
            </a:r>
            <a:r>
              <a:rPr lang="lv-LV" sz="4000" dirty="0" smtClean="0"/>
              <a:t>. HOW GLASS IS RECUCLED ALL OVER THE WORLD</a:t>
            </a:r>
            <a:endParaRPr lang="lv-LV" sz="4000" dirty="0" smtClean="0"/>
          </a:p>
          <a:p>
            <a:r>
              <a:rPr lang="lv-LV" sz="4000" dirty="0" smtClean="0"/>
              <a:t>Mēs pētīsim, kā cilvēki stiklu izmanto ikdienā</a:t>
            </a:r>
            <a:r>
              <a:rPr lang="lv-LV" sz="4000" dirty="0" smtClean="0"/>
              <a:t>. HOW GLASS IS USED IN OUR EVERYDAY LIFE.</a:t>
            </a:r>
            <a:endParaRPr lang="lv-LV" sz="4000" dirty="0" smtClean="0"/>
          </a:p>
          <a:p>
            <a:pPr marL="0" indent="0">
              <a:buNone/>
            </a:pPr>
            <a:endParaRPr lang="lv-LV" dirty="0" smtClean="0"/>
          </a:p>
          <a:p>
            <a:pPr marL="0" indent="0">
              <a:buNone/>
            </a:pPr>
            <a:r>
              <a:rPr lang="lv-LV" dirty="0"/>
              <a:t> </a:t>
            </a:r>
            <a:r>
              <a:rPr lang="lv-LV" dirty="0" smtClean="0"/>
              <a:t>  </a:t>
            </a:r>
          </a:p>
          <a:p>
            <a:endParaRPr lang="lv-LV" dirty="0" smtClean="0"/>
          </a:p>
          <a:p>
            <a:endParaRPr lang="lv-LV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451" y="1930400"/>
            <a:ext cx="4184650" cy="2829299"/>
          </a:xfrm>
        </p:spPr>
      </p:pic>
      <p:pic>
        <p:nvPicPr>
          <p:cNvPr id="1028" name="Picture 4" descr="C:\Users\okbuv.OKBUV\AppData\Local\Microsoft\Windows\Temporary Internet Files\Content.IE5\I4Y3GQW3\Recycle001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1357" y="1722783"/>
            <a:ext cx="4257234" cy="4088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613434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5400" b="1" dirty="0" smtClean="0"/>
              <a:t>Projekta plāns!</a:t>
            </a:r>
            <a:endParaRPr lang="lv-LV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354562" cy="3880773"/>
          </a:xfrm>
        </p:spPr>
        <p:txBody>
          <a:bodyPr>
            <a:normAutofit fontScale="92500"/>
          </a:bodyPr>
          <a:lstStyle/>
          <a:p>
            <a:r>
              <a:rPr lang="lv-LV" sz="4800" dirty="0" smtClean="0"/>
              <a:t>Radoši dot stiklam otro dzīvi.</a:t>
            </a:r>
          </a:p>
          <a:p>
            <a:r>
              <a:rPr lang="lv-LV" sz="4800" dirty="0" smtClean="0"/>
              <a:t>Izpētīt, kā to dara citviet pasaulē.</a:t>
            </a:r>
          </a:p>
          <a:p>
            <a:r>
              <a:rPr lang="lv-LV" sz="4800" dirty="0" smtClean="0"/>
              <a:t>Izstrādāt projekta gala produktu, izdomāt kā to pielietot.</a:t>
            </a:r>
          </a:p>
          <a:p>
            <a:r>
              <a:rPr lang="lv-LV" sz="4800" dirty="0" smtClean="0"/>
              <a:t>Pastāstīt, kā mēs to īstenojām.</a:t>
            </a:r>
            <a:endParaRPr lang="lv-LV" sz="4800" dirty="0"/>
          </a:p>
        </p:txBody>
      </p:sp>
    </p:spTree>
    <p:extLst>
      <p:ext uri="{BB962C8B-B14F-4D97-AF65-F5344CB8AC3E}">
        <p14:creationId xmlns="" xmlns:p14="http://schemas.microsoft.com/office/powerpoint/2010/main" val="99709515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4800" b="1" dirty="0" smtClean="0"/>
              <a:t>Stikla otrā dzīve citviet pasaulē!</a:t>
            </a:r>
            <a:endParaRPr lang="lv-LV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lv-LV" sz="3200" dirty="0" smtClean="0"/>
              <a:t>Visā pasaulē tiek ražota Isover siltināmā vate</a:t>
            </a:r>
            <a:r>
              <a:rPr lang="lv-LV" sz="3200" dirty="0" smtClean="0"/>
              <a:t>. </a:t>
            </a:r>
            <a:r>
              <a:rPr lang="lv-LV" sz="3200" b="1" dirty="0" err="1" smtClean="0"/>
              <a:t>Material</a:t>
            </a:r>
            <a:r>
              <a:rPr lang="lv-LV" sz="3200" b="1" dirty="0" smtClean="0"/>
              <a:t> ISOVER </a:t>
            </a:r>
            <a:r>
              <a:rPr lang="lv-LV" sz="3200" b="1" dirty="0" err="1" smtClean="0"/>
              <a:t>is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used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in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building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constructions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all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over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the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world</a:t>
            </a:r>
            <a:r>
              <a:rPr lang="lv-LV" sz="3200" b="1" dirty="0" smtClean="0"/>
              <a:t>.</a:t>
            </a:r>
            <a:endParaRPr lang="lv-LV" sz="3200" b="1" dirty="0" smtClean="0"/>
          </a:p>
          <a:p>
            <a:r>
              <a:rPr lang="lv-LV" sz="3200" dirty="0" smtClean="0"/>
              <a:t>Arī Latvijā tiek pāstrādāts stikls,</a:t>
            </a:r>
            <a:r>
              <a:rPr lang="lv-LV" sz="3200" dirty="0"/>
              <a:t> </a:t>
            </a:r>
            <a:r>
              <a:rPr lang="lv-LV" sz="3200" dirty="0" smtClean="0"/>
              <a:t>no izlietotām pudelēm tiek ražoti trauki</a:t>
            </a:r>
            <a:r>
              <a:rPr lang="lv-LV" sz="3200" dirty="0" smtClean="0"/>
              <a:t>. </a:t>
            </a:r>
            <a:r>
              <a:rPr lang="lv-LV" sz="3200" b="1" dirty="0" err="1" smtClean="0"/>
              <a:t>Also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in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Latvia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new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things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are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made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from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recycled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glass</a:t>
            </a:r>
            <a:endParaRPr lang="lv-LV" sz="3200" b="1" dirty="0" smtClean="0"/>
          </a:p>
          <a:p>
            <a:endParaRPr lang="lv-LV" dirty="0" smtClean="0"/>
          </a:p>
        </p:txBody>
      </p:sp>
      <p:pic>
        <p:nvPicPr>
          <p:cNvPr id="5" name="Content Placeholder 4" descr="but_side1_final_maz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90052" y="2358887"/>
            <a:ext cx="4536212" cy="3286539"/>
          </a:xfrm>
        </p:spPr>
      </p:pic>
    </p:spTree>
    <p:extLst>
      <p:ext uri="{BB962C8B-B14F-4D97-AF65-F5344CB8AC3E}">
        <p14:creationId xmlns="" xmlns:p14="http://schemas.microsoft.com/office/powerpoint/2010/main" val="7801897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 smtClean="0"/>
              <a:t>Fakti par Isover vati</a:t>
            </a:r>
            <a:r>
              <a:rPr lang="lv-LV" sz="4000" b="1" dirty="0" smtClean="0"/>
              <a:t>! </a:t>
            </a:r>
            <a:r>
              <a:rPr lang="lv-LV" sz="4000" b="1" dirty="0" err="1" smtClean="0"/>
              <a:t>Information</a:t>
            </a:r>
            <a:r>
              <a:rPr lang="lv-LV" sz="4000" b="1" dirty="0" smtClean="0"/>
              <a:t> </a:t>
            </a:r>
            <a:r>
              <a:rPr lang="lv-LV" sz="4000" b="1" dirty="0" err="1" smtClean="0"/>
              <a:t>about</a:t>
            </a:r>
            <a:r>
              <a:rPr lang="lv-LV" sz="4000" b="1" dirty="0" smtClean="0"/>
              <a:t> ISOVER</a:t>
            </a:r>
            <a:endParaRPr lang="lv-LV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pl-PL" sz="2000" dirty="0" smtClean="0"/>
              <a:t>Izolē katru piekto māju ASV</a:t>
            </a:r>
            <a:r>
              <a:rPr lang="lv-LV" sz="2000" dirty="0" smtClean="0"/>
              <a:t>. </a:t>
            </a:r>
            <a:r>
              <a:rPr lang="lv-LV" sz="2000" b="1" u="sng" dirty="0" err="1" smtClean="0"/>
              <a:t>Every</a:t>
            </a:r>
            <a:r>
              <a:rPr lang="lv-LV" sz="2000" b="1" u="sng" dirty="0" smtClean="0"/>
              <a:t> 5th </a:t>
            </a:r>
            <a:r>
              <a:rPr lang="lv-LV" sz="2000" b="1" u="sng" dirty="0" err="1" smtClean="0"/>
              <a:t>house</a:t>
            </a:r>
            <a:r>
              <a:rPr lang="lv-LV" sz="2000" b="1" u="sng" dirty="0" smtClean="0"/>
              <a:t> </a:t>
            </a:r>
            <a:r>
              <a:rPr lang="lv-LV" sz="2000" b="1" u="sng" dirty="0" err="1" smtClean="0"/>
              <a:t>in</a:t>
            </a:r>
            <a:r>
              <a:rPr lang="lv-LV" sz="2000" b="1" u="sng" dirty="0" smtClean="0"/>
              <a:t> </a:t>
            </a:r>
            <a:r>
              <a:rPr lang="lv-LV" sz="2000" b="1" u="sng" dirty="0" err="1" smtClean="0"/>
              <a:t>the</a:t>
            </a:r>
            <a:r>
              <a:rPr lang="lv-LV" sz="2000" b="1" u="sng" dirty="0" smtClean="0"/>
              <a:t> USA </a:t>
            </a:r>
            <a:r>
              <a:rPr lang="lv-LV" sz="2000" b="1" u="sng" dirty="0" err="1" smtClean="0"/>
              <a:t>is</a:t>
            </a:r>
            <a:r>
              <a:rPr lang="lv-LV" sz="2000" b="1" u="sng" dirty="0" smtClean="0"/>
              <a:t> </a:t>
            </a:r>
            <a:r>
              <a:rPr lang="lv-LV" sz="2000" b="1" u="sng" dirty="0" err="1" smtClean="0"/>
              <a:t>buit</a:t>
            </a:r>
            <a:r>
              <a:rPr lang="lv-LV" sz="2000" b="1" u="sng" dirty="0" smtClean="0"/>
              <a:t> </a:t>
            </a:r>
            <a:r>
              <a:rPr lang="lv-LV" sz="2000" b="1" u="sng" dirty="0" err="1" smtClean="0"/>
              <a:t>of</a:t>
            </a:r>
            <a:r>
              <a:rPr lang="lv-LV" sz="2000" b="1" u="sng" dirty="0" smtClean="0"/>
              <a:t> it.</a:t>
            </a:r>
            <a:endParaRPr lang="pl-PL" sz="2000" b="1" u="sng" dirty="0" smtClean="0"/>
          </a:p>
          <a:p>
            <a:r>
              <a:rPr lang="pt-BR" sz="2000" dirty="0" smtClean="0"/>
              <a:t>Ražo autostiklus katram otrajam auto Eiropā</a:t>
            </a:r>
            <a:r>
              <a:rPr lang="lv-LV" sz="2000" dirty="0" smtClean="0"/>
              <a:t>. </a:t>
            </a:r>
            <a:r>
              <a:rPr lang="lv-LV" sz="2000" b="1" u="sng" dirty="0" smtClean="0"/>
              <a:t>Windows </a:t>
            </a:r>
            <a:r>
              <a:rPr lang="lv-LV" sz="2000" b="1" u="sng" dirty="0" err="1" smtClean="0"/>
              <a:t>for</a:t>
            </a:r>
            <a:r>
              <a:rPr lang="lv-LV" sz="2000" b="1" u="sng" dirty="0" smtClean="0"/>
              <a:t> cars </a:t>
            </a:r>
            <a:r>
              <a:rPr lang="lv-LV" sz="2000" b="1" u="sng" dirty="0" err="1" smtClean="0"/>
              <a:t>is</a:t>
            </a:r>
            <a:r>
              <a:rPr lang="lv-LV" sz="2000" b="1" u="sng" dirty="0" smtClean="0"/>
              <a:t> </a:t>
            </a:r>
            <a:r>
              <a:rPr lang="lv-LV" sz="2000" b="1" u="sng" dirty="0" err="1" smtClean="0"/>
              <a:t>produced</a:t>
            </a:r>
            <a:r>
              <a:rPr lang="lv-LV" sz="2000" b="1" u="sng" dirty="0" smtClean="0"/>
              <a:t> </a:t>
            </a:r>
            <a:r>
              <a:rPr lang="lv-LV" sz="2000" b="1" u="sng" dirty="0" err="1" smtClean="0"/>
              <a:t>from</a:t>
            </a:r>
            <a:r>
              <a:rPr lang="lv-LV" sz="2000" b="1" u="sng" dirty="0" smtClean="0"/>
              <a:t> it</a:t>
            </a:r>
            <a:r>
              <a:rPr lang="lv-LV" sz="2000" b="1" dirty="0" smtClean="0"/>
              <a:t>.</a:t>
            </a:r>
            <a:endParaRPr lang="pt-BR" sz="2000" b="1" dirty="0" smtClean="0"/>
          </a:p>
          <a:p>
            <a:r>
              <a:rPr lang="lv-LV" sz="2000" dirty="0" smtClean="0"/>
              <a:t>Izgatavo 30 miljardus pudeļu, flakonu un konteineru gadā</a:t>
            </a:r>
            <a:r>
              <a:rPr lang="lv-LV" sz="2000" dirty="0" smtClean="0"/>
              <a:t>. </a:t>
            </a:r>
            <a:r>
              <a:rPr lang="lv-LV" sz="2000" b="1" u="sng" dirty="0" err="1" smtClean="0"/>
              <a:t>About</a:t>
            </a:r>
            <a:r>
              <a:rPr lang="lv-LV" sz="2000" b="1" u="sng" dirty="0" smtClean="0"/>
              <a:t> 30 </a:t>
            </a:r>
            <a:r>
              <a:rPr lang="lv-LV" sz="2000" b="1" u="sng" dirty="0" err="1" smtClean="0"/>
              <a:t>billion</a:t>
            </a:r>
            <a:r>
              <a:rPr lang="lv-LV" sz="2000" b="1" u="sng" dirty="0" smtClean="0"/>
              <a:t> </a:t>
            </a:r>
            <a:r>
              <a:rPr lang="lv-LV" sz="2000" b="1" u="sng" dirty="0" err="1" smtClean="0"/>
              <a:t>new</a:t>
            </a:r>
            <a:r>
              <a:rPr lang="lv-LV" sz="2000" b="1" u="sng" dirty="0" smtClean="0"/>
              <a:t> </a:t>
            </a:r>
            <a:r>
              <a:rPr lang="lv-LV" sz="2000" b="1" u="sng" dirty="0" err="1" smtClean="0"/>
              <a:t>bottels</a:t>
            </a:r>
            <a:r>
              <a:rPr lang="lv-LV" sz="2000" b="1" u="sng" dirty="0" smtClean="0"/>
              <a:t> </a:t>
            </a:r>
            <a:r>
              <a:rPr lang="lv-LV" sz="2000" b="1" u="sng" dirty="0" err="1" smtClean="0"/>
              <a:t>are</a:t>
            </a:r>
            <a:r>
              <a:rPr lang="lv-LV" sz="2000" b="1" u="sng" dirty="0" smtClean="0"/>
              <a:t> </a:t>
            </a:r>
            <a:r>
              <a:rPr lang="lv-LV" sz="2000" b="1" u="sng" dirty="0" err="1" smtClean="0"/>
              <a:t>produced</a:t>
            </a:r>
            <a:r>
              <a:rPr lang="lv-LV" sz="2000" b="1" u="sng" dirty="0" smtClean="0"/>
              <a:t> </a:t>
            </a:r>
            <a:r>
              <a:rPr lang="lv-LV" sz="2000" b="1" u="sng" dirty="0" err="1" smtClean="0"/>
              <a:t>from</a:t>
            </a:r>
            <a:r>
              <a:rPr lang="lv-LV" sz="2000" b="1" u="sng" dirty="0" smtClean="0"/>
              <a:t> </a:t>
            </a:r>
            <a:r>
              <a:rPr lang="lv-LV" sz="2000" b="1" u="sng" dirty="0" err="1" smtClean="0"/>
              <a:t>recycled</a:t>
            </a:r>
            <a:r>
              <a:rPr lang="lv-LV" sz="2000" b="1" u="sng" dirty="0" smtClean="0"/>
              <a:t> </a:t>
            </a:r>
            <a:r>
              <a:rPr lang="lv-LV" sz="2000" b="1" u="sng" dirty="0" err="1" smtClean="0"/>
              <a:t>glass</a:t>
            </a:r>
            <a:endParaRPr lang="lv-LV" sz="2000" b="1" u="sng" dirty="0" smtClean="0"/>
          </a:p>
          <a:p>
            <a:r>
              <a:rPr lang="lv-LV" sz="2000" dirty="0" smtClean="0"/>
              <a:t>Ražo kristālus lidostu drošībai un medicīniskajai diagnostikai.</a:t>
            </a:r>
          </a:p>
          <a:p>
            <a:r>
              <a:rPr lang="lv-LV" sz="2000" dirty="0" smtClean="0"/>
              <a:t> Izgatavojis stiklu Luvras piramīdai Parīzē.</a:t>
            </a:r>
            <a:endParaRPr lang="lv-LV" sz="2000" dirty="0"/>
          </a:p>
        </p:txBody>
      </p:sp>
      <p:pic>
        <p:nvPicPr>
          <p:cNvPr id="5" name="Content Placeholder 4" descr="lana-de-vidrio-sola-isover-50mm-120x18mts-p-techo-x-rollo_mla-f-3197764297_09201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75644" y="2054087"/>
            <a:ext cx="4398531" cy="3471745"/>
          </a:xfrm>
        </p:spPr>
      </p:pic>
    </p:spTree>
    <p:extLst>
      <p:ext uri="{BB962C8B-B14F-4D97-AF65-F5344CB8AC3E}">
        <p14:creationId xmlns="" xmlns:p14="http://schemas.microsoft.com/office/powerpoint/2010/main" val="13165303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2059"/>
            <a:ext cx="10515600" cy="1325563"/>
          </a:xfrm>
        </p:spPr>
        <p:txBody>
          <a:bodyPr/>
          <a:lstStyle/>
          <a:p>
            <a:pPr algn="ctr"/>
            <a:r>
              <a:rPr lang="lv-LV" b="1" dirty="0" smtClean="0"/>
              <a:t>Mūsu galaprodukts!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lv-LV" sz="2400" dirty="0" smtClean="0"/>
              <a:t>Mēs izveidojām gleznu no saplēstām stikla pudelēm</a:t>
            </a:r>
            <a:r>
              <a:rPr lang="lv-LV" sz="2400" dirty="0" smtClean="0"/>
              <a:t>.</a:t>
            </a:r>
          </a:p>
          <a:p>
            <a:r>
              <a:rPr lang="lv-LV" sz="2400" u="sng" dirty="0" err="1" smtClean="0"/>
              <a:t>We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made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the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picture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from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old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glass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bottles</a:t>
            </a:r>
            <a:endParaRPr lang="lv-LV" sz="2400" u="sng" dirty="0" smtClean="0"/>
          </a:p>
          <a:p>
            <a:r>
              <a:rPr lang="lv-LV" sz="2400" dirty="0" smtClean="0"/>
              <a:t>Mēs stikla pudeles apgleznojām ar </a:t>
            </a:r>
            <a:r>
              <a:rPr lang="lv-LV" sz="2400" dirty="0" err="1" smtClean="0"/>
              <a:t>dekopāžu</a:t>
            </a:r>
            <a:r>
              <a:rPr lang="lv-LV" sz="2400" dirty="0" smtClean="0"/>
              <a:t>.</a:t>
            </a:r>
          </a:p>
          <a:p>
            <a:r>
              <a:rPr lang="lv-LV" sz="2400" u="sng" dirty="0" err="1" smtClean="0"/>
              <a:t>We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painted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on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old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bottles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in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style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of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decupage</a:t>
            </a:r>
            <a:endParaRPr lang="lv-LV" sz="2400" u="sng" dirty="0" smtClean="0"/>
          </a:p>
          <a:p>
            <a:r>
              <a:rPr lang="lv-LV" sz="2400" dirty="0" smtClean="0"/>
              <a:t>Mēs pudeles un burciņas aptinām ar diegiem</a:t>
            </a:r>
            <a:r>
              <a:rPr lang="lv-LV" sz="2400" dirty="0" smtClean="0"/>
              <a:t>.</a:t>
            </a:r>
          </a:p>
          <a:p>
            <a:r>
              <a:rPr lang="lv-LV" sz="2400" u="sng" dirty="0" err="1" smtClean="0"/>
              <a:t>We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made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decoration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from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old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bottles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using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jarns</a:t>
            </a:r>
            <a:r>
              <a:rPr lang="lv-LV" sz="2400" u="sng" dirty="0" smtClean="0"/>
              <a:t> ( it </a:t>
            </a:r>
            <a:r>
              <a:rPr lang="lv-LV" sz="2400" u="sng" dirty="0" err="1" smtClean="0"/>
              <a:t>could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be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used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as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candle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sticker</a:t>
            </a:r>
            <a:r>
              <a:rPr lang="lv-LV" sz="2400" u="sng" dirty="0" smtClean="0"/>
              <a:t>)</a:t>
            </a:r>
            <a:endParaRPr lang="lv-LV" sz="2400" u="sng" dirty="0" smtClean="0"/>
          </a:p>
          <a:p>
            <a:r>
              <a:rPr lang="lv-LV" sz="2400" dirty="0" smtClean="0"/>
              <a:t>Mēs pudelēs sabērām krāsainu sāli</a:t>
            </a:r>
            <a:r>
              <a:rPr lang="lv-LV" sz="2400" dirty="0" smtClean="0"/>
              <a:t>. </a:t>
            </a:r>
          </a:p>
          <a:p>
            <a:r>
              <a:rPr lang="lv-LV" sz="2400" u="sng" dirty="0" err="1" smtClean="0"/>
              <a:t>We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made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the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decorations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from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bottles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with</a:t>
            </a:r>
            <a:r>
              <a:rPr lang="lv-LV" sz="2400" u="sng" dirty="0" smtClean="0"/>
              <a:t> salt </a:t>
            </a:r>
            <a:r>
              <a:rPr lang="lv-LV" sz="2400" u="sng" dirty="0" err="1" smtClean="0"/>
              <a:t>in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different</a:t>
            </a:r>
            <a:r>
              <a:rPr lang="lv-LV" sz="2400" u="sng" dirty="0" smtClean="0"/>
              <a:t> </a:t>
            </a:r>
            <a:r>
              <a:rPr lang="lv-LV" sz="2400" u="sng" dirty="0" err="1" smtClean="0"/>
              <a:t>colours</a:t>
            </a:r>
            <a:r>
              <a:rPr lang="lv-LV" sz="2400" dirty="0" smtClean="0"/>
              <a:t>.</a:t>
            </a:r>
            <a:endParaRPr lang="lv-LV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300" y="1985918"/>
            <a:ext cx="4835540" cy="35004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72050456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/>
              <a:t>Galaprodukta pielietojums!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lv-LV" sz="2400" dirty="0" smtClean="0"/>
              <a:t>Mēs pudeļu gleznu varam pielikt pie sienas, un tas būs labs dekors.</a:t>
            </a:r>
          </a:p>
          <a:p>
            <a:r>
              <a:rPr lang="lv-LV" sz="2400" dirty="0" smtClean="0"/>
              <a:t>Mazajās burciņās mēs varam ielikt svecīti, un tie būs kā lukturīši.</a:t>
            </a:r>
          </a:p>
          <a:p>
            <a:r>
              <a:rPr lang="lv-LV" sz="2400" dirty="0" smtClean="0"/>
              <a:t>Izdekorētās pudeles mēs varam nolikt kādā vietā, un tā būs ļoti skaista dekorācija.</a:t>
            </a:r>
            <a:endParaRPr lang="lv-LV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184" y="2107852"/>
            <a:ext cx="4836677" cy="32670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487635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b="1" dirty="0" smtClean="0"/>
              <a:t>Projekta </a:t>
            </a:r>
            <a:r>
              <a:rPr lang="lv-LV" b="1" dirty="0" err="1" smtClean="0"/>
              <a:t>īstenošana!Work</a:t>
            </a:r>
            <a:r>
              <a:rPr lang="lv-LV" b="1" dirty="0" smtClean="0"/>
              <a:t> process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lv-LV" sz="2200" dirty="0" smtClean="0"/>
              <a:t>Mēs izdomājām, ko mēs vēlamies izgatavot.</a:t>
            </a:r>
          </a:p>
          <a:p>
            <a:r>
              <a:rPr lang="lv-LV" sz="2200" dirty="0" smtClean="0"/>
              <a:t>Mēs sākām vākt materiālus projektam.</a:t>
            </a:r>
          </a:p>
          <a:p>
            <a:r>
              <a:rPr lang="lv-LV" sz="2200" dirty="0" smtClean="0"/>
              <a:t>Mēs skolā sākām visu veidot no savāktajiem materiāliem.</a:t>
            </a:r>
          </a:p>
          <a:p>
            <a:r>
              <a:rPr lang="lv-LV" sz="2200" dirty="0" smtClean="0"/>
              <a:t>Mēs gatavojām prezentāciju par savu projektu un gatavojāmies prezentācijai.</a:t>
            </a:r>
            <a:endParaRPr lang="lv-LV" sz="2200" dirty="0"/>
          </a:p>
        </p:txBody>
      </p:sp>
      <p:pic>
        <p:nvPicPr>
          <p:cNvPr id="5" name="Content Placeholder 4" descr="imag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4365" y="1828800"/>
            <a:ext cx="3591339" cy="4213225"/>
          </a:xfrm>
        </p:spPr>
      </p:pic>
    </p:spTree>
    <p:extLst>
      <p:ext uri="{BB962C8B-B14F-4D97-AF65-F5344CB8AC3E}">
        <p14:creationId xmlns="" xmlns:p14="http://schemas.microsoft.com/office/powerpoint/2010/main" val="378338444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3122</TotalTime>
  <Words>441</Words>
  <Application>Microsoft Office PowerPoint</Application>
  <PresentationFormat>Pielāgots</PresentationFormat>
  <Paragraphs>46</Paragraphs>
  <Slides>10</Slides>
  <Notes>0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10</vt:i4>
      </vt:variant>
    </vt:vector>
  </HeadingPairs>
  <TitlesOfParts>
    <vt:vector size="11" baseType="lpstr">
      <vt:lpstr>Facet</vt:lpstr>
      <vt:lpstr>Projekts radošā pārstrāde! Stikls!</vt:lpstr>
      <vt:lpstr>Ko darīt lai stiklam dotu otro dzīvi!</vt:lpstr>
      <vt:lpstr>Projekta pamatideja! Project idea</vt:lpstr>
      <vt:lpstr>Projekta plāns!</vt:lpstr>
      <vt:lpstr>Stikla otrā dzīve citviet pasaulē!</vt:lpstr>
      <vt:lpstr>Fakti par Isover vati! Information about ISOVER</vt:lpstr>
      <vt:lpstr>Mūsu galaprodukts!</vt:lpstr>
      <vt:lpstr>Galaprodukta pielietojums!</vt:lpstr>
      <vt:lpstr>Projekta īstenošana!Work process</vt:lpstr>
      <vt:lpstr>Paldies par uzmanību!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E-twinning projekts Creative recycling Stikls</dc:title>
  <dc:creator>ilvars</dc:creator>
  <cp:lastModifiedBy>vineta</cp:lastModifiedBy>
  <cp:revision>56</cp:revision>
  <dcterms:created xsi:type="dcterms:W3CDTF">2016-02-16T08:00:36Z</dcterms:created>
  <dcterms:modified xsi:type="dcterms:W3CDTF">2016-03-24T13:08:55Z</dcterms:modified>
</cp:coreProperties>
</file>