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EBFEEC-3A16-432E-9FE6-484EFE6211F0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A28028F-289D-4444-A2D9-79AAA27C7D89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3568" y="1772817"/>
            <a:ext cx="7772400" cy="936103"/>
          </a:xfrm>
        </p:spPr>
        <p:txBody>
          <a:bodyPr>
            <a:normAutofit/>
          </a:bodyPr>
          <a:lstStyle/>
          <a:p>
            <a:r>
              <a:rPr lang="lv-LV" sz="37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Radošā pārstāde, plastmasa pudeles.</a:t>
            </a:r>
            <a:endParaRPr lang="lv-LV" sz="37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lv-LV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lv-LV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’Jautrie </a:t>
            </a:r>
            <a:r>
              <a:rPr lang="lv-LV" sz="6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plastmasiņi</a:t>
            </a:r>
            <a:r>
              <a:rPr lang="lv-LV" sz="6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866031" cy="8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888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/>
          </a:bodyPr>
          <a:lstStyle/>
          <a:p>
            <a:r>
              <a:rPr lang="lv-LV" sz="37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Projekta pamatideja.</a:t>
            </a:r>
            <a:endParaRPr lang="lv-LV" sz="37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dirty="0" smtClean="0"/>
              <a:t>Mēs pagatavojām: ziepju trauku, krājkasi, lampu un gleznu</a:t>
            </a:r>
            <a:r>
              <a:rPr lang="lv-LV" sz="3600" dirty="0" smtClean="0"/>
              <a:t>.</a:t>
            </a:r>
          </a:p>
          <a:p>
            <a:pPr marL="0" indent="0" algn="ctr">
              <a:buNone/>
            </a:pPr>
            <a:r>
              <a:rPr lang="lv-LV" sz="3600" dirty="0" smtClean="0"/>
              <a:t>WE MADE SOAP HOLDER, SAVING BOX, LAMP SHADE AND PICTURE.</a:t>
            </a:r>
            <a:endParaRPr lang="lv-LV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8512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/>
          </a:bodyPr>
          <a:lstStyle/>
          <a:p>
            <a:r>
              <a:rPr lang="lv-LV" sz="37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Projekta Mērķi.</a:t>
            </a:r>
            <a:endParaRPr lang="lv-LV" sz="37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3600" dirty="0" smtClean="0"/>
              <a:t> OUR GOALS WAS TO TO PAY ATTENTION TO RECYCLING OF PET BOTTLES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xmlns="" val="13114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7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Projekta Galaprodukts.</a:t>
            </a:r>
            <a:endParaRPr lang="lv-LV" sz="37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dirty="0" smtClean="0"/>
              <a:t>Projekta galaprodukti: lampa, krājkase, ziepju trauks un glezna.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xmlns="" val="9098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 idx="4294967295"/>
          </p:nvPr>
        </p:nvSpPr>
        <p:spPr>
          <a:xfrm>
            <a:off x="755576" y="1196752"/>
            <a:ext cx="7474024" cy="792088"/>
          </a:xfrm>
        </p:spPr>
        <p:txBody>
          <a:bodyPr>
            <a:normAutofit/>
          </a:bodyPr>
          <a:lstStyle/>
          <a:p>
            <a:r>
              <a:rPr lang="lv-LV" sz="3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lv-LV" sz="3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lāns kā īstenojām projektu.</a:t>
            </a:r>
            <a:endParaRPr lang="lv-LV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atura vietturis 4"/>
          <p:cNvSpPr>
            <a:spLocks noGrp="1"/>
          </p:cNvSpPr>
          <p:nvPr>
            <p:ph idx="4294967295"/>
          </p:nvPr>
        </p:nvSpPr>
        <p:spPr>
          <a:xfrm>
            <a:off x="1475656" y="2708919"/>
            <a:ext cx="5904656" cy="244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dirty="0" smtClean="0"/>
              <a:t>Pagatavojām lietas, kuras varēs lietota vairākas reizes.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xmlns="" val="23300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720080"/>
          </a:xfrm>
        </p:spPr>
        <p:txBody>
          <a:bodyPr>
            <a:noAutofit/>
          </a:bodyPr>
          <a:lstStyle/>
          <a:p>
            <a:r>
              <a:rPr lang="lv-LV" sz="37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Projekta Lietderīgums.</a:t>
            </a:r>
            <a:endParaRPr lang="lv-LV" sz="37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atura vietturis 4"/>
          <p:cNvSpPr>
            <a:spLocks noGrp="1"/>
          </p:cNvSpPr>
          <p:nvPr>
            <p:ph idx="1"/>
          </p:nvPr>
        </p:nvSpPr>
        <p:spPr>
          <a:xfrm>
            <a:off x="1547664" y="2060848"/>
            <a:ext cx="6192688" cy="31683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lv-LV" sz="5100" dirty="0" smtClean="0"/>
              <a:t>Krājkasi var izmantot naudas krāšanai.</a:t>
            </a:r>
          </a:p>
          <a:p>
            <a:pPr marL="0" indent="0" algn="just">
              <a:buNone/>
            </a:pPr>
            <a:r>
              <a:rPr lang="lv-LV" sz="5100" dirty="0" smtClean="0"/>
              <a:t>Lampu var izmantot istabas apgaismošanai.</a:t>
            </a:r>
          </a:p>
          <a:p>
            <a:pPr marL="0" indent="0" algn="just">
              <a:buNone/>
            </a:pPr>
            <a:r>
              <a:rPr lang="lv-LV" sz="5100" dirty="0" smtClean="0"/>
              <a:t>Ziepju trauku var izmantot kā ziepju turētāju.</a:t>
            </a:r>
          </a:p>
          <a:p>
            <a:pPr marL="0" indent="0" algn="just">
              <a:buNone/>
            </a:pPr>
            <a:r>
              <a:rPr lang="lv-LV" sz="5100" dirty="0" smtClean="0"/>
              <a:t>Gleznu var izmantot kā istabas dekoru.</a:t>
            </a:r>
          </a:p>
          <a:p>
            <a:pPr marL="0" indent="0" algn="just">
              <a:buNone/>
            </a:pPr>
            <a:r>
              <a:rPr lang="lv-LV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444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903537" y="2826802"/>
            <a:ext cx="7196855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Paldies par uzmanību!!!</a:t>
            </a:r>
            <a:endParaRPr lang="lv-LV" sz="57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0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došā pārstāde, plastmasa pudeles">
  <a:themeElements>
    <a:clrScheme name="Pielāgots 1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FFFFFF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inīg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gstā mod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Radošā pārstāde, plastmasa pudeles</Template>
  <TotalTime>2</TotalTime>
  <Words>117</Words>
  <Application>Microsoft Office PowerPoint</Application>
  <PresentationFormat>Slaidrāde ekrānā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8" baseType="lpstr">
      <vt:lpstr>Radošā pārstāde, plastmasa pudeles</vt:lpstr>
      <vt:lpstr>Radošā pārstāde, plastmasa pudeles.</vt:lpstr>
      <vt:lpstr>Projekta pamatideja.</vt:lpstr>
      <vt:lpstr>Projekta Mērķi.</vt:lpstr>
      <vt:lpstr>Projekta Galaprodukts.</vt:lpstr>
      <vt:lpstr>Plāns kā īstenojām projektu.</vt:lpstr>
      <vt:lpstr>Projekta Lietderīgums.</vt:lpstr>
      <vt:lpstr>Slaids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Radošā pārstāde, plastmasa pudeles.</dc:title>
  <dc:creator>BibliotekaSkolnieks1</dc:creator>
  <cp:lastModifiedBy>vineta</cp:lastModifiedBy>
  <cp:revision>2</cp:revision>
  <dcterms:created xsi:type="dcterms:W3CDTF">2016-02-17T09:05:10Z</dcterms:created>
  <dcterms:modified xsi:type="dcterms:W3CDTF">2016-03-24T13:15:27Z</dcterms:modified>
</cp:coreProperties>
</file>