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F1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transition spd="slow" advClick="0" advTm="7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ransition spd="slow" advClick="0" advTm="7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2015-11-30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7000">
    <p:pull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60574" y="5229200"/>
            <a:ext cx="8549096" cy="4072062"/>
          </a:xfrm>
        </p:spPr>
        <p:txBody>
          <a:bodyPr>
            <a:normAutofit/>
          </a:bodyPr>
          <a:lstStyle/>
          <a:p>
            <a:pPr algn="r"/>
            <a:r>
              <a:rPr lang="pl-PL" sz="280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Karolina Kudela</a:t>
            </a:r>
          </a:p>
          <a:p>
            <a:pPr algn="r"/>
            <a:r>
              <a:rPr lang="pl-PL" sz="280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</a:rPr>
              <a:t>Nicole Golek</a:t>
            </a:r>
            <a:endParaRPr lang="pl-PL" sz="280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 rot="21287702">
            <a:off x="539552" y="476672"/>
            <a:ext cx="817426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000" b="1" cap="none" spc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lgerian" panose="04020705040A02060702" pitchFamily="82" charset="0"/>
              </a:rPr>
              <a:t>GREEN IS EVERYWHERE</a:t>
            </a:r>
            <a:endParaRPr lang="pl-PL" sz="8000" b="1" cap="none" spc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75314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19140000">
            <a:off x="377117" y="1245337"/>
            <a:ext cx="5212080" cy="812692"/>
          </a:xfrm>
        </p:spPr>
        <p:txBody>
          <a:bodyPr/>
          <a:lstStyle/>
          <a:p>
            <a:r>
              <a:rPr lang="pl-PL" sz="4800" smtClean="0"/>
              <a:t>Hello, folks!</a:t>
            </a:r>
            <a:endParaRPr lang="pl-PL" sz="480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35812"/>
            <a:ext cx="4503705" cy="525432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rot="19140000">
            <a:off x="1217152" y="2037268"/>
            <a:ext cx="4636990" cy="1302513"/>
          </a:xfrm>
        </p:spPr>
        <p:txBody>
          <a:bodyPr>
            <a:noAutofit/>
          </a:bodyPr>
          <a:lstStyle/>
          <a:p>
            <a:pPr algn="ctr"/>
            <a:r>
              <a:rPr lang="pl-PL" sz="1800" dirty="0" err="1" smtClean="0">
                <a:solidFill>
                  <a:srgbClr val="00B050"/>
                </a:solidFill>
              </a:rPr>
              <a:t>Welcome</a:t>
            </a:r>
            <a:r>
              <a:rPr lang="pl-PL" sz="1800" dirty="0" smtClean="0">
                <a:solidFill>
                  <a:srgbClr val="00B050"/>
                </a:solidFill>
              </a:rPr>
              <a:t> to the </a:t>
            </a:r>
            <a:r>
              <a:rPr lang="pl-PL" sz="1800" dirty="0" err="1" smtClean="0">
                <a:solidFill>
                  <a:srgbClr val="00B050"/>
                </a:solidFill>
              </a:rPr>
              <a:t>presentation</a:t>
            </a:r>
            <a:r>
              <a:rPr lang="pl-PL" sz="1800" dirty="0" smtClean="0">
                <a:solidFill>
                  <a:srgbClr val="00B050"/>
                </a:solidFill>
              </a:rPr>
              <a:t> </a:t>
            </a:r>
            <a:r>
              <a:rPr lang="pl-PL" sz="1800" dirty="0" err="1" smtClean="0">
                <a:solidFill>
                  <a:srgbClr val="00B050"/>
                </a:solidFill>
              </a:rPr>
              <a:t>about</a:t>
            </a:r>
            <a:r>
              <a:rPr lang="pl-PL" sz="1800" dirty="0" smtClean="0">
                <a:solidFill>
                  <a:srgbClr val="00B050"/>
                </a:solidFill>
              </a:rPr>
              <a:t> the most </a:t>
            </a:r>
            <a:r>
              <a:rPr lang="pl-PL" sz="1800" dirty="0" err="1" smtClean="0">
                <a:solidFill>
                  <a:srgbClr val="00B050"/>
                </a:solidFill>
              </a:rPr>
              <a:t>beautiful</a:t>
            </a:r>
            <a:r>
              <a:rPr lang="pl-PL" sz="1800" dirty="0" smtClean="0">
                <a:solidFill>
                  <a:srgbClr val="00B050"/>
                </a:solidFill>
              </a:rPr>
              <a:t>  </a:t>
            </a:r>
            <a:r>
              <a:rPr lang="pl-PL" sz="1800" dirty="0" err="1" smtClean="0">
                <a:solidFill>
                  <a:srgbClr val="00B050"/>
                </a:solidFill>
              </a:rPr>
              <a:t>colour</a:t>
            </a:r>
            <a:r>
              <a:rPr lang="pl-PL" sz="1800" dirty="0" smtClean="0">
                <a:solidFill>
                  <a:srgbClr val="00B050"/>
                </a:solidFill>
              </a:rPr>
              <a:t> in the </a:t>
            </a:r>
            <a:r>
              <a:rPr lang="pl-PL" sz="1800" dirty="0" err="1" smtClean="0">
                <a:solidFill>
                  <a:srgbClr val="00B050"/>
                </a:solidFill>
              </a:rPr>
              <a:t>world</a:t>
            </a:r>
            <a:r>
              <a:rPr lang="pl-PL" sz="1800" dirty="0" smtClean="0">
                <a:solidFill>
                  <a:srgbClr val="00B050"/>
                </a:solidFill>
              </a:rPr>
              <a:t>.</a:t>
            </a:r>
          </a:p>
          <a:p>
            <a:pPr algn="ctr"/>
            <a:r>
              <a:rPr lang="pl-PL" sz="1800" dirty="0" smtClean="0">
                <a:solidFill>
                  <a:srgbClr val="00B050"/>
                </a:solidFill>
              </a:rPr>
              <a:t>And, of </a:t>
            </a:r>
            <a:r>
              <a:rPr lang="pl-PL" sz="1800" dirty="0" err="1" smtClean="0">
                <a:solidFill>
                  <a:srgbClr val="00B050"/>
                </a:solidFill>
              </a:rPr>
              <a:t>course</a:t>
            </a:r>
            <a:r>
              <a:rPr lang="pl-PL" sz="1800" dirty="0" smtClean="0">
                <a:solidFill>
                  <a:srgbClr val="00B050"/>
                </a:solidFill>
              </a:rPr>
              <a:t>, </a:t>
            </a:r>
            <a:r>
              <a:rPr lang="pl-PL" sz="1800" dirty="0" err="1" smtClean="0">
                <a:solidFill>
                  <a:srgbClr val="00B050"/>
                </a:solidFill>
              </a:rPr>
              <a:t>it’s</a:t>
            </a:r>
            <a:r>
              <a:rPr lang="pl-PL" sz="1800" dirty="0" smtClean="0">
                <a:solidFill>
                  <a:srgbClr val="00B050"/>
                </a:solidFill>
              </a:rPr>
              <a:t> GREEN! We want to show </a:t>
            </a:r>
            <a:r>
              <a:rPr lang="pl-PL" sz="1800" dirty="0" err="1" smtClean="0">
                <a:solidFill>
                  <a:srgbClr val="00B050"/>
                </a:solidFill>
              </a:rPr>
              <a:t>you</a:t>
            </a:r>
            <a:r>
              <a:rPr lang="pl-PL" sz="1800" dirty="0" smtClean="0">
                <a:solidFill>
                  <a:srgbClr val="00B050"/>
                </a:solidFill>
              </a:rPr>
              <a:t>, </a:t>
            </a:r>
            <a:r>
              <a:rPr lang="pl-PL" sz="1800" dirty="0" err="1" smtClean="0">
                <a:solidFill>
                  <a:srgbClr val="00B050"/>
                </a:solidFill>
              </a:rPr>
              <a:t>that</a:t>
            </a:r>
            <a:r>
              <a:rPr lang="pl-PL" sz="1800" dirty="0" smtClean="0">
                <a:solidFill>
                  <a:srgbClr val="00B050"/>
                </a:solidFill>
              </a:rPr>
              <a:t> </a:t>
            </a:r>
            <a:r>
              <a:rPr lang="pl-PL" sz="1800" dirty="0" err="1" smtClean="0">
                <a:solidFill>
                  <a:srgbClr val="00B050"/>
                </a:solidFill>
              </a:rPr>
              <a:t>green</a:t>
            </a:r>
            <a:r>
              <a:rPr lang="pl-PL" sz="1800" dirty="0" smtClean="0">
                <a:solidFill>
                  <a:srgbClr val="00B050"/>
                </a:solidFill>
              </a:rPr>
              <a:t> </a:t>
            </a:r>
            <a:r>
              <a:rPr lang="pl-PL" sz="1800" dirty="0" err="1" smtClean="0">
                <a:solidFill>
                  <a:srgbClr val="00B050"/>
                </a:solidFill>
              </a:rPr>
              <a:t>is</a:t>
            </a:r>
            <a:r>
              <a:rPr lang="pl-PL" sz="1800" dirty="0" smtClean="0">
                <a:solidFill>
                  <a:srgbClr val="00B050"/>
                </a:solidFill>
              </a:rPr>
              <a:t> EVERYWHERE!</a:t>
            </a:r>
            <a:endParaRPr lang="pl-PL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917067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smtClean="0">
                <a:solidFill>
                  <a:schemeClr val="accent3">
                    <a:lumMod val="75000"/>
                  </a:schemeClr>
                </a:solidFill>
              </a:rPr>
              <a:t>GREEN is in </a:t>
            </a:r>
            <a:r>
              <a:rPr lang="pl-PL" sz="3600" err="1" smtClean="0">
                <a:solidFill>
                  <a:schemeClr val="accent3">
                    <a:lumMod val="75000"/>
                  </a:schemeClr>
                </a:solidFill>
              </a:rPr>
              <a:t>your</a:t>
            </a:r>
            <a:r>
              <a:rPr lang="pl-PL" sz="360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3600" err="1" smtClean="0">
                <a:solidFill>
                  <a:schemeClr val="accent3">
                    <a:lumMod val="75000"/>
                  </a:schemeClr>
                </a:solidFill>
              </a:rPr>
              <a:t>house</a:t>
            </a:r>
            <a:endParaRPr lang="pl-PL" sz="360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052736"/>
            <a:ext cx="1788790" cy="2385053"/>
          </a:xfrm>
          <a:prstGeom prst="rect">
            <a:avLst/>
          </a:prstGeom>
        </p:spPr>
      </p:pic>
      <p:pic>
        <p:nvPicPr>
          <p:cNvPr id="1026" name="Picture 2" descr="C:\Documents and Settings\klasa1az\Pulpit\anghj,ofukl\f-karo-posciel-z-kory-wz-125-margaretka-stojaca-zielona-140x200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21717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klasa1az\Pulpit\anghj,ofukl\dsc_0120_4fb38a74978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059684"/>
            <a:ext cx="3194189" cy="212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klasa1az\Pulpit\anghj,ofukl\Spring_Green_Soap_Dispenser_with_Silver_T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74" y="3645024"/>
            <a:ext cx="2075656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klasa1az\Pulpit\anghj,ofukl\benetton-recznik-frotte-zielony-100-150-87_0_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0" y="3437789"/>
            <a:ext cx="3991917" cy="239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klasa1az\Pulpit\anghj,ofukl\9eb8f37c45956f4f2f60d7b3ece49b4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505" y="3284984"/>
            <a:ext cx="150566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107504" y="5839334"/>
            <a:ext cx="4693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smtClean="0">
                <a:solidFill>
                  <a:schemeClr val="bg1"/>
                </a:solidFill>
                <a:latin typeface="Cambria" panose="02040503050406030204" pitchFamily="18" charset="0"/>
              </a:rPr>
              <a:t>Green </a:t>
            </a:r>
            <a:r>
              <a:rPr lang="pl-PL" sz="2400" err="1" smtClean="0">
                <a:solidFill>
                  <a:schemeClr val="bg1"/>
                </a:solidFill>
                <a:latin typeface="Cambria" panose="02040503050406030204" pitchFamily="18" charset="0"/>
              </a:rPr>
              <a:t>accesories</a:t>
            </a:r>
            <a:r>
              <a:rPr lang="pl-PL" sz="2400" smtClean="0">
                <a:solidFill>
                  <a:schemeClr val="bg1"/>
                </a:solidFill>
                <a:latin typeface="Cambria" panose="02040503050406030204" pitchFamily="18" charset="0"/>
              </a:rPr>
              <a:t> and </a:t>
            </a:r>
            <a:r>
              <a:rPr lang="pl-PL" sz="2400" err="1" smtClean="0">
                <a:solidFill>
                  <a:schemeClr val="bg1"/>
                </a:solidFill>
                <a:latin typeface="Cambria" panose="02040503050406030204" pitchFamily="18" charset="0"/>
              </a:rPr>
              <a:t>furniture</a:t>
            </a:r>
            <a:r>
              <a:rPr lang="pl-PL" sz="240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err="1" smtClean="0">
                <a:solidFill>
                  <a:schemeClr val="bg1"/>
                </a:solidFill>
                <a:latin typeface="Cambria" panose="02040503050406030204" pitchFamily="18" charset="0"/>
              </a:rPr>
              <a:t>are</a:t>
            </a:r>
            <a:r>
              <a:rPr lang="pl-PL" sz="240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pl-PL" sz="2400" err="1" smtClean="0">
                <a:solidFill>
                  <a:schemeClr val="bg1"/>
                </a:solidFill>
                <a:latin typeface="Cambria" panose="02040503050406030204" pitchFamily="18" charset="0"/>
              </a:rPr>
              <a:t>very</a:t>
            </a:r>
            <a:r>
              <a:rPr lang="pl-PL" sz="2400" smtClean="0">
                <a:solidFill>
                  <a:schemeClr val="bg1"/>
                </a:solidFill>
                <a:latin typeface="Cambria" panose="02040503050406030204" pitchFamily="18" charset="0"/>
              </a:rPr>
              <a:t> popular </a:t>
            </a:r>
            <a:r>
              <a:rPr lang="pl-PL" sz="2400" err="1" smtClean="0">
                <a:solidFill>
                  <a:schemeClr val="bg1"/>
                </a:solidFill>
                <a:latin typeface="Cambria" panose="02040503050406030204" pitchFamily="18" charset="0"/>
              </a:rPr>
              <a:t>these</a:t>
            </a:r>
            <a:r>
              <a:rPr lang="pl-PL" sz="2400" smtClean="0">
                <a:solidFill>
                  <a:schemeClr val="bg1"/>
                </a:solidFill>
                <a:latin typeface="Cambria" panose="02040503050406030204" pitchFamily="18" charset="0"/>
              </a:rPr>
              <a:t> times.</a:t>
            </a:r>
            <a:endParaRPr lang="pl-PL" sz="240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781786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smtClean="0">
                <a:solidFill>
                  <a:schemeClr val="accent3">
                    <a:lumMod val="75000"/>
                  </a:schemeClr>
                </a:solidFill>
              </a:rPr>
              <a:t>Katowice is all green!</a:t>
            </a:r>
            <a:endParaRPr lang="pl-PL" sz="3200" b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12776"/>
            <a:ext cx="5671928" cy="4248471"/>
          </a:xfrm>
        </p:spPr>
      </p:pic>
      <p:sp>
        <p:nvSpPr>
          <p:cNvPr id="7" name="pole tekstowe 6"/>
          <p:cNvSpPr txBox="1"/>
          <p:nvPr/>
        </p:nvSpPr>
        <p:spPr>
          <a:xfrm>
            <a:off x="179512" y="1628800"/>
            <a:ext cx="2736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smtClean="0">
                <a:latin typeface="Cambria" panose="02040503050406030204" pitchFamily="18" charset="0"/>
              </a:rPr>
              <a:t>Our city, Katowice (Poland) has got a lot of green places. It’s true, that there’s a lot of grey, sad places too, because of road works and stuff. But don’t worry- we love green, and green loves us!</a:t>
            </a:r>
            <a:endParaRPr lang="pl-PL" sz="200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418932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70246"/>
            <a:ext cx="2288282" cy="3051042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2213929" cy="1656184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763688" y="2902"/>
            <a:ext cx="7853496" cy="1047016"/>
          </a:xfrm>
        </p:spPr>
        <p:txBody>
          <a:bodyPr/>
          <a:lstStyle/>
          <a:p>
            <a:r>
              <a:rPr lang="pl-PL" sz="4400" b="1" smtClean="0">
                <a:solidFill>
                  <a:schemeClr val="accent3">
                    <a:lumMod val="75000"/>
                  </a:schemeClr>
                </a:solidFill>
              </a:rPr>
              <a:t>Green</a:t>
            </a:r>
            <a:r>
              <a:rPr lang="pl-PL" sz="6600" b="1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4400" b="1" smtClean="0">
                <a:solidFill>
                  <a:schemeClr val="accent3">
                    <a:lumMod val="75000"/>
                  </a:schemeClr>
                </a:solidFill>
              </a:rPr>
              <a:t>fashion</a:t>
            </a:r>
            <a:endParaRPr lang="pl-PL" sz="4400" b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1" name="Picture 3" descr="C:\Documents and Settings\klasa1az\Pulpit\anghj,ofukl\d71ca3f4d6c9ac75f61dabfed39bfb53fff047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268759"/>
            <a:ext cx="2542320" cy="16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klasa1az\Pulpit\anghj,ofukl\k-swiss-surf-sand_5059a9aae5667_p_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993" y="2976778"/>
            <a:ext cx="2398304" cy="206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klasa1az\Pulpit\anghj,ofukl\pol_pm_Koszulka-polo-meska-STEGOL-594-zielona-24609_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3288995" cy="504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2843809" y="5391274"/>
            <a:ext cx="59844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smtClean="0">
                <a:solidFill>
                  <a:schemeClr val="bg1"/>
                </a:solidFill>
                <a:latin typeface="Cambria" panose="02040503050406030204" pitchFamily="18" charset="0"/>
              </a:rPr>
              <a:t>People like to wear green . </a:t>
            </a:r>
          </a:p>
          <a:p>
            <a:r>
              <a:rPr lang="pl-PL" sz="2800" smtClean="0">
                <a:solidFill>
                  <a:schemeClr val="bg1"/>
                </a:solidFill>
                <a:latin typeface="Cambria" panose="02040503050406030204" pitchFamily="18" charset="0"/>
              </a:rPr>
              <a:t>It’s a happy and warm colour.</a:t>
            </a:r>
            <a:endParaRPr lang="pl-PL" sz="280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71786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b="1" smtClean="0">
                <a:solidFill>
                  <a:schemeClr val="accent3">
                    <a:lumMod val="75000"/>
                  </a:schemeClr>
                </a:solidFill>
              </a:rPr>
              <a:t>Green like in a fairytale</a:t>
            </a:r>
            <a:endParaRPr lang="pl-PL" sz="3200" b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5" name="Picture 3" descr="C:\Documents and Settings\klasa1az\Pulpit\anghj,ofukl\DISGUST_Fullbody_Ren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548" y="548680"/>
            <a:ext cx="4434843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klasa1az\Pulpit\anghj,ofukl\haircut_grin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987599"/>
            <a:ext cx="3767699" cy="25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klasa1az\Pulpit\anghj,ofukl\render___gumi_megpoid_by_isiisdesigns-d58qrf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686" flipH="1">
            <a:off x="-2072998" y="3433636"/>
            <a:ext cx="4634945" cy="599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klasa1az\Pulpit\anghj,ofukl\Shrek_(N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22" y="987599"/>
            <a:ext cx="3240360" cy="490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Documents and Settings\klasa1az\Pulpit\anghj,ofukl\Piccolo_Tran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465" y="3574752"/>
            <a:ext cx="6953126" cy="1018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41116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>
                <a:solidFill>
                  <a:schemeClr val="accent3">
                    <a:lumMod val="75000"/>
                  </a:schemeClr>
                </a:solidFill>
              </a:rPr>
              <a:t>Green like in a fairytale </a:t>
            </a:r>
            <a:r>
              <a:rPr lang="pl-PL" sz="1800" smtClean="0">
                <a:solidFill>
                  <a:schemeClr val="accent3">
                    <a:lumMod val="75000"/>
                  </a:schemeClr>
                </a:solidFill>
              </a:rPr>
              <a:t>x</a:t>
            </a:r>
            <a:r>
              <a:rPr lang="pl-PL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pl-PL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098" name="Picture 2" descr="C:\Documents and Settings\klasa1az\Pulpit\anghj,ofukl\450px-Zolwie_Nin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055993" cy="20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klasa1az\Pulpit\anghj,ofukl\60580.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29" y="2731315"/>
            <a:ext cx="601666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365269"/>
            <a:ext cx="1828800" cy="2706624"/>
          </a:xfrm>
        </p:spPr>
      </p:pic>
      <p:pic>
        <p:nvPicPr>
          <p:cNvPr id="4100" name="Picture 4" descr="C:\Documents and Settings\klasa1az\Pulpit\anghj,ofukl\Mike-Wazowski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27261"/>
            <a:ext cx="142721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79512" y="6115691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smtClean="0">
                <a:latin typeface="Cambria" panose="02040503050406030204" pitchFamily="18" charset="0"/>
              </a:rPr>
              <a:t>There’s a lot of green charcaters in movies, comics and books. Green skin, green hair… or green clothing.</a:t>
            </a:r>
            <a:endParaRPr lang="pl-PL" sz="2000">
              <a:latin typeface="Cambria" panose="02040503050406030204" pitchFamily="18" charset="0"/>
            </a:endParaRPr>
          </a:p>
        </p:txBody>
      </p:sp>
      <p:pic>
        <p:nvPicPr>
          <p:cNvPr id="4101" name="Picture 5" descr="C:\Documents and Settings\klasa1az\Pulpit\anghj,ofukl\images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1056683" cy="153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539448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840540"/>
          </a:xfrm>
        </p:spPr>
        <p:txBody>
          <a:bodyPr/>
          <a:lstStyle/>
          <a:p>
            <a:pPr algn="ctr"/>
            <a:r>
              <a:rPr lang="pl-PL" sz="1800" b="0" smtClean="0">
                <a:latin typeface="Cambria" panose="02040503050406030204" pitchFamily="18" charset="0"/>
              </a:rPr>
              <a:t>So now, you see, that our favourite colour is everywhere. Let’s say it loud:</a:t>
            </a:r>
          </a:p>
          <a:p>
            <a:pPr algn="ctr"/>
            <a:r>
              <a:rPr lang="pl-PL" sz="9600" b="0" smtClean="0">
                <a:solidFill>
                  <a:schemeClr val="accent3">
                    <a:lumMod val="75000"/>
                  </a:schemeClr>
                </a:solidFill>
                <a:latin typeface="Haettenschweiler" panose="020B0706040902060204" pitchFamily="34" charset="0"/>
              </a:rPr>
              <a:t>GREEN IS EVERYWHERE!</a:t>
            </a:r>
            <a:endParaRPr lang="pl-PL" sz="9600" b="0">
              <a:solidFill>
                <a:schemeClr val="accent3">
                  <a:lumMod val="75000"/>
                </a:schemeClr>
              </a:solidFill>
              <a:latin typeface="Haettenschweiler" panose="020B070604090206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5724128" y="537321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>
                <a:latin typeface="Cambria" panose="02040503050406030204" pitchFamily="18" charset="0"/>
              </a:rPr>
              <a:t>Bye! Thanks for watching!</a:t>
            </a:r>
            <a:endParaRPr lang="pl-PL">
              <a:latin typeface="Cambria" panose="02040503050406030204" pitchFamily="18" charset="0"/>
            </a:endParaRPr>
          </a:p>
        </p:txBody>
      </p:sp>
      <p:pic>
        <p:nvPicPr>
          <p:cNvPr id="5122" name="Picture 2" descr="C:\Documents and Settings\klasa1az\Pulpit\anghj,ofukl\Mis_Szczesliwe_Se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24437"/>
            <a:ext cx="3143250" cy="366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442183"/>
      </p:ext>
    </p:extLst>
  </p:cSld>
  <p:clrMapOvr>
    <a:masterClrMapping/>
  </p:clrMapOvr>
  <p:transition spd="slow" advClick="0" advTm="7000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ąty">
  <a:themeElements>
    <a:clrScheme name="Niestandardowy 1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5C7237"/>
      </a:accent2>
      <a:accent3>
        <a:srgbClr val="CBD9B2"/>
      </a:accent3>
      <a:accent4>
        <a:srgbClr val="7C984A"/>
      </a:accent4>
      <a:accent5>
        <a:srgbClr val="F2EEE8"/>
      </a:accent5>
      <a:accent6>
        <a:srgbClr val="7C984A"/>
      </a:accent6>
      <a:hlink>
        <a:srgbClr val="5F5F5F"/>
      </a:hlink>
      <a:folHlink>
        <a:srgbClr val="969696"/>
      </a:folHlink>
    </a:clrScheme>
    <a:fontScheme name="Kąty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ą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47</TotalTime>
  <Words>188</Words>
  <Application>Microsoft Office PowerPoint</Application>
  <PresentationFormat>Pokaz na ekranie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Kąty</vt:lpstr>
      <vt:lpstr>Prezentacja programu PowerPoint</vt:lpstr>
      <vt:lpstr>Hello, folks!</vt:lpstr>
      <vt:lpstr>GREEN is in your house</vt:lpstr>
      <vt:lpstr>Katowice is all green!</vt:lpstr>
      <vt:lpstr>Green fashion</vt:lpstr>
      <vt:lpstr>Green like in a fairytale</vt:lpstr>
      <vt:lpstr>Green like in a fairytale x2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Za ra</cp:lastModifiedBy>
  <cp:revision>7</cp:revision>
  <dcterms:modified xsi:type="dcterms:W3CDTF">2015-11-30T15:31:05Z</dcterms:modified>
</cp:coreProperties>
</file>