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2286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4572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6858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9144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11430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13716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16002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1828800" algn="ctr" defTabSz="8001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C6963"/>
        </a:solidFill>
        <a:effectLst/>
        <a:uFillTx/>
        <a:latin typeface="+mn-lt"/>
        <a:ea typeface="+mn-ea"/>
        <a:cs typeface="+mn-cs"/>
        <a:sym typeface="Baskervil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CC7B8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254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53F3E"/>
              </a:solidFill>
              <a:prstDash val="solid"/>
              <a:miter lim="400000"/>
            </a:ln>
          </a:left>
          <a:right>
            <a:ln w="12700" cap="flat">
              <a:solidFill>
                <a:srgbClr val="453F3E"/>
              </a:solidFill>
              <a:prstDash val="solid"/>
              <a:miter lim="400000"/>
            </a:ln>
          </a:right>
          <a:top>
            <a:ln w="12700" cap="flat">
              <a:solidFill>
                <a:srgbClr val="453F3E"/>
              </a:solidFill>
              <a:prstDash val="solid"/>
              <a:miter lim="400000"/>
            </a:ln>
          </a:top>
          <a:bottom>
            <a:ln w="12700" cap="flat">
              <a:solidFill>
                <a:srgbClr val="453F3E"/>
              </a:solidFill>
              <a:prstDash val="solid"/>
              <a:miter lim="400000"/>
            </a:ln>
          </a:bottom>
          <a:insideH>
            <a:ln w="12700" cap="flat">
              <a:solidFill>
                <a:srgbClr val="453F3E"/>
              </a:solidFill>
              <a:prstDash val="solid"/>
              <a:miter lim="400000"/>
            </a:ln>
          </a:insideH>
          <a:insideV>
            <a:ln w="12700" cap="flat">
              <a:solidFill>
                <a:srgbClr val="453F3E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B9B9F">
              <a:alpha val="19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C1C0B6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left>
          <a:right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right>
          <a:top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top>
          <a:bottom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bottom>
          <a:insideH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H>
          <a:insideV>
            <a:ln w="19050" cap="rnd">
              <a:solidFill>
                <a:srgbClr val="000000">
                  <a:alpha val="69000"/>
                </a:srgb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0CC8A">
              <a:alpha val="31000"/>
            </a:srgbClr>
          </a:solidFill>
        </a:fill>
      </a:tcStyle>
    </a:band2H>
    <a:firstCol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0E9D7"/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0584D">
                  <a:alpha val="48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5815">
              <a:alpha val="7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4">
                  <a:hueOff val="-44868"/>
                  <a:lumOff val="-884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2EBD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F2EBDB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2EBDB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wholeTbl>
    <a:band2H>
      <a:tcTxStyle/>
      <a:tcStyle>
        <a:tcBdr/>
        <a:fill>
          <a:solidFill>
            <a:srgbClr val="BCBCBC">
              <a:alpha val="12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2EBDB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F2EBDB"/>
              </a:solidFill>
              <a:prstDash val="solid"/>
              <a:miter lim="400000"/>
            </a:ln>
          </a:top>
          <a:bottom>
            <a:ln w="12700" cap="flat">
              <a:solidFill>
                <a:srgbClr val="F2EBDB"/>
              </a:solidFill>
              <a:prstDash val="solid"/>
              <a:miter lim="400000"/>
            </a:ln>
          </a:bottom>
          <a:insideH>
            <a:ln w="12700" cap="flat">
              <a:solidFill>
                <a:srgbClr val="F2EBDB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45C51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BCBCBC">
              <a:alpha val="24000"/>
            </a:srgbClr>
          </a:solidFill>
        </a:fill>
      </a:tcStyle>
    </a:lastRow>
    <a:firstRow>
      <a:tcTxStyle b="off" i="off">
        <a:fontRef idx="minor">
          <a:srgbClr val="F2EBDB"/>
        </a:fontRef>
        <a:srgbClr val="F2EBDB"/>
      </a:tcTxStyle>
      <a:tcStyle>
        <a:tcBdr>
          <a:left>
            <a:ln w="12700" cap="flat">
              <a:solidFill>
                <a:srgbClr val="766D60"/>
              </a:solidFill>
              <a:prstDash val="solid"/>
              <a:miter lim="400000"/>
            </a:ln>
          </a:left>
          <a:right>
            <a:ln w="127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66D60"/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D60">
              <a:alpha val="5000"/>
            </a:srgbClr>
          </a:solidFill>
        </a:fill>
      </a:tcStyle>
    </a:band2H>
    <a:firstCol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66D60"/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66D60"/>
              </a:solidFill>
              <a:prstDash val="solid"/>
              <a:miter lim="400000"/>
            </a:ln>
          </a:top>
          <a:bottom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A5950"/>
        </a:fontRef>
        <a:srgbClr val="5A5950"/>
      </a:tcTxStyle>
      <a:tcStyle>
        <a:tcBdr>
          <a:lef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66D60"/>
              </a:solidFill>
              <a:prstDash val="solid"/>
              <a:miter lim="400000"/>
            </a:ln>
          </a:bottom>
          <a:insideH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6D60">
                  <a:alpha val="2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1" d="100"/>
          <a:sy n="31" d="100"/>
        </p:scale>
        <p:origin x="-120" y="-21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eatherbooktypeembellishgld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315700" y="6972300"/>
            <a:ext cx="2771878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3175000" y="2857500"/>
            <a:ext cx="19050000" cy="35560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b"/>
          <a:lstStyle>
            <a:lvl1pPr>
              <a:defRPr sz="10800">
                <a:solidFill>
                  <a:srgbClr val="BEA56D"/>
                </a:solidFill>
                <a:effectLst>
                  <a:outerShdw blurRad="38100" dist="254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3175000" y="7747000"/>
            <a:ext cx="19050000" cy="2540000"/>
          </a:xfrm>
          <a:prstGeom prst="rect">
            <a:avLst/>
          </a:prstGeom>
          <a:effectLst>
            <a:outerShdw blurRad="25400" dist="38100" dir="2700000" rotWithShape="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7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419693" y="12719050"/>
            <a:ext cx="419101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2374900" y="8980351"/>
            <a:ext cx="19621500" cy="6985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 i="1"/>
            </a:lvl1pPr>
          </a:lstStyle>
          <a:p>
            <a:r>
              <a:t>–Johnny Appleseed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4"/>
          </p:nvPr>
        </p:nvSpPr>
        <p:spPr>
          <a:xfrm>
            <a:off x="2387600" y="6070600"/>
            <a:ext cx="19621500" cy="876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300"/>
              </a:spcBef>
              <a:buSzTx/>
              <a:buNone/>
              <a:defRPr sz="5400" i="1"/>
            </a:lvl1pPr>
          </a:lstStyle>
          <a:p>
            <a:r>
              <a:t>“Type a quote here.” 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3924300" y="1168400"/>
            <a:ext cx="16510000" cy="8636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2044700" y="9779000"/>
            <a:ext cx="203200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2044700" y="11684000"/>
            <a:ext cx="203200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800" i="1"/>
            </a:lvl1pPr>
            <a:lvl2pPr marL="0" indent="228600" algn="ctr">
              <a:spcBef>
                <a:spcPts val="0"/>
              </a:spcBef>
              <a:buSzTx/>
              <a:buNone/>
              <a:defRPr sz="4800" i="1"/>
            </a:lvl2pPr>
            <a:lvl3pPr marL="0" indent="457200" algn="ctr">
              <a:spcBef>
                <a:spcPts val="0"/>
              </a:spcBef>
              <a:buSzTx/>
              <a:buNone/>
              <a:defRPr sz="4800" i="1"/>
            </a:lvl3pPr>
            <a:lvl4pPr marL="0" indent="685800" algn="ctr">
              <a:spcBef>
                <a:spcPts val="0"/>
              </a:spcBef>
              <a:buSzTx/>
              <a:buNone/>
              <a:defRPr sz="4800" i="1"/>
            </a:lvl4pPr>
            <a:lvl5pPr marL="0" indent="914400" algn="ctr">
              <a:spcBef>
                <a:spcPts val="0"/>
              </a:spcBef>
              <a:buSzTx/>
              <a:buNone/>
              <a:defRPr sz="48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11969750" y="12890500"/>
            <a:ext cx="419101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2032000" y="5270500"/>
            <a:ext cx="203200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11969750" y="12706350"/>
            <a:ext cx="419101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leatherbooktypeembellishgry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405425" y="6920086"/>
            <a:ext cx="2771878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13081000" y="2082800"/>
            <a:ext cx="10160000" cy="952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762000" y="2070100"/>
            <a:ext cx="12065000" cy="44069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762000" y="7810500"/>
            <a:ext cx="12065000" cy="379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 i="1"/>
            </a:lvl1pPr>
            <a:lvl2pPr marL="0" indent="228600" algn="ctr">
              <a:spcBef>
                <a:spcPts val="0"/>
              </a:spcBef>
              <a:buSzTx/>
              <a:buNone/>
              <a:defRPr sz="4800" i="1"/>
            </a:lvl2pPr>
            <a:lvl3pPr marL="0" indent="457200" algn="ctr">
              <a:spcBef>
                <a:spcPts val="0"/>
              </a:spcBef>
              <a:buSzTx/>
              <a:buNone/>
              <a:defRPr sz="4800" i="1"/>
            </a:lvl3pPr>
            <a:lvl4pPr marL="0" indent="685800" algn="ctr">
              <a:spcBef>
                <a:spcPts val="0"/>
              </a:spcBef>
              <a:buSzTx/>
              <a:buNone/>
              <a:defRPr sz="4800" i="1"/>
            </a:lvl4pPr>
            <a:lvl5pPr marL="0" indent="914400" algn="ctr">
              <a:spcBef>
                <a:spcPts val="0"/>
              </a:spcBef>
              <a:buSzTx/>
              <a:buNone/>
              <a:defRPr sz="48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12827000" y="3176358"/>
            <a:ext cx="9525000" cy="901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sz="half" idx="1"/>
          </p:nvPr>
        </p:nvSpPr>
        <p:spPr>
          <a:xfrm>
            <a:off x="2032000" y="3175000"/>
            <a:ext cx="9525000" cy="9017000"/>
          </a:xfrm>
          <a:prstGeom prst="rect">
            <a:avLst/>
          </a:prstGeom>
        </p:spPr>
        <p:txBody>
          <a:bodyPr/>
          <a:lstStyle>
            <a:lvl1pPr marL="596900" indent="-596900">
              <a:spcBef>
                <a:spcPts val="5500"/>
              </a:spcBef>
              <a:buBlip>
                <a:blip r:embed="rId2"/>
              </a:buBlip>
              <a:defRPr sz="4200"/>
            </a:lvl1pPr>
            <a:lvl2pPr marL="1193800" indent="-596900">
              <a:spcBef>
                <a:spcPts val="5500"/>
              </a:spcBef>
              <a:buBlip>
                <a:blip r:embed="rId2"/>
              </a:buBlip>
              <a:defRPr sz="4200"/>
            </a:lvl2pPr>
            <a:lvl3pPr marL="1790700" indent="-596900">
              <a:spcBef>
                <a:spcPts val="5500"/>
              </a:spcBef>
              <a:buBlip>
                <a:blip r:embed="rId2"/>
              </a:buBlip>
              <a:defRPr sz="4200"/>
            </a:lvl3pPr>
            <a:lvl4pPr marL="2387600" indent="-596900">
              <a:spcBef>
                <a:spcPts val="5500"/>
              </a:spcBef>
              <a:buBlip>
                <a:blip r:embed="rId2"/>
              </a:buBlip>
              <a:defRPr sz="4200"/>
            </a:lvl4pPr>
            <a:lvl5pPr marL="2984500" indent="-596900">
              <a:spcBef>
                <a:spcPts val="5500"/>
              </a:spcBef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2032000" y="1778000"/>
            <a:ext cx="20320000" cy="10160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2019300" y="1129106"/>
            <a:ext cx="11303000" cy="1143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4"/>
          </p:nvPr>
        </p:nvSpPr>
        <p:spPr>
          <a:xfrm>
            <a:off x="13716086" y="1130300"/>
            <a:ext cx="8636001" cy="4889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quarter" idx="15"/>
          </p:nvPr>
        </p:nvSpPr>
        <p:spPr>
          <a:xfrm>
            <a:off x="13716086" y="6400800"/>
            <a:ext cx="8636001" cy="6159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032000" y="558800"/>
            <a:ext cx="203200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032000" y="3810000"/>
            <a:ext cx="203200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69750" y="127254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00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6C6963"/>
          </a:solidFill>
          <a:effectLst>
            <a:outerShdw blurRad="25400" dist="25400" dir="15900000" rotWithShape="0">
              <a:srgbClr val="595650">
                <a:alpha val="33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685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1pPr>
      <a:lvl2pPr marL="1371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2pPr>
      <a:lvl3pPr marL="2057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3pPr>
      <a:lvl4pPr marL="2743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4pPr>
      <a:lvl5pPr marL="34290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5pPr>
      <a:lvl6pPr marL="41148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6pPr>
      <a:lvl7pPr marL="48006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7pPr>
      <a:lvl8pPr marL="54864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8pPr>
      <a:lvl9pPr marL="6172200" marR="0" indent="-685800" algn="l" defTabSz="80010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5600" b="0" i="0" u="none" strike="noStrike" cap="none" spc="0" baseline="0">
          <a:ln>
            <a:noFill/>
          </a:ln>
          <a:solidFill>
            <a:srgbClr val="6C6963"/>
          </a:solidFill>
          <a:uFillTx/>
          <a:latin typeface="+mn-lt"/>
          <a:ea typeface="+mn-ea"/>
          <a:cs typeface="+mn-cs"/>
          <a:sym typeface="Baskerville"/>
        </a:defRPr>
      </a:lvl9pPr>
    </p:bodyStyle>
    <p:other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xfrm>
            <a:off x="3176638" y="4330700"/>
            <a:ext cx="19050001" cy="557083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BF6"/>
                </a:solidFill>
              </a:defRPr>
            </a:pPr>
            <a:r>
              <a:rPr dirty="0"/>
              <a:t>E-twinning</a:t>
            </a:r>
          </a:p>
          <a:p>
            <a:pPr>
              <a:defRPr>
                <a:solidFill>
                  <a:srgbClr val="FFFBF6"/>
                </a:solidFill>
              </a:defRPr>
            </a:pPr>
            <a:r>
              <a:rPr dirty="0"/>
              <a:t>Creative recycling</a:t>
            </a:r>
          </a:p>
          <a:p>
            <a:pPr>
              <a:defRPr>
                <a:solidFill>
                  <a:srgbClr val="FFFBF6"/>
                </a:solidFill>
              </a:defRPr>
            </a:pPr>
            <a:r>
              <a:rPr lang="lv-LV" dirty="0" smtClean="0"/>
              <a:t>WOOD</a:t>
            </a:r>
            <a:endParaRPr dirty="0"/>
          </a:p>
        </p:txBody>
      </p:sp>
      <p:pic>
        <p:nvPicPr>
          <p:cNvPr id="122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36650" y="393700"/>
            <a:ext cx="6085431" cy="6278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lv-LV" dirty="0" err="1" smtClean="0"/>
              <a:t>Goals</a:t>
            </a:r>
            <a:endParaRPr dirty="0"/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2032000" y="3822700"/>
            <a:ext cx="20320000" cy="8255000"/>
          </a:xfrm>
          <a:prstGeom prst="rect">
            <a:avLst/>
          </a:prstGeom>
        </p:spPr>
        <p:txBody>
          <a:bodyPr/>
          <a:lstStyle/>
          <a:p>
            <a:pPr marL="685800" indent="-685800">
              <a:buBlip>
                <a:blip r:embed="rId2"/>
              </a:buBlip>
              <a:defRPr sz="5300">
                <a:solidFill>
                  <a:srgbClr val="000000"/>
                </a:solidFill>
              </a:defRPr>
            </a:pPr>
            <a:r>
              <a:rPr lang="lv-LV" dirty="0" smtClean="0"/>
              <a:t>To </a:t>
            </a:r>
            <a:r>
              <a:rPr lang="lv-LV" dirty="0" err="1" smtClean="0"/>
              <a:t>make</a:t>
            </a:r>
            <a:r>
              <a:rPr lang="lv-LV" dirty="0" smtClean="0"/>
              <a:t> </a:t>
            </a:r>
            <a:r>
              <a:rPr lang="lv-LV" dirty="0" err="1" smtClean="0"/>
              <a:t>wooden</a:t>
            </a:r>
            <a:r>
              <a:rPr lang="lv-LV" dirty="0" smtClean="0"/>
              <a:t> </a:t>
            </a:r>
            <a:r>
              <a:rPr lang="lv-LV" dirty="0" err="1" smtClean="0"/>
              <a:t>egg</a:t>
            </a:r>
            <a:r>
              <a:rPr lang="lv-LV" dirty="0" smtClean="0"/>
              <a:t> </a:t>
            </a:r>
            <a:r>
              <a:rPr lang="lv-LV" dirty="0" err="1" smtClean="0"/>
              <a:t>for</a:t>
            </a:r>
            <a:r>
              <a:rPr lang="lv-LV" dirty="0" smtClean="0"/>
              <a:t> </a:t>
            </a:r>
            <a:r>
              <a:rPr lang="lv-LV" dirty="0" err="1" smtClean="0"/>
              <a:t>Easter</a:t>
            </a:r>
            <a:endParaRPr dirty="0"/>
          </a:p>
          <a:p>
            <a:pPr marL="685800" indent="-685800">
              <a:buBlip>
                <a:blip r:embed="rId2"/>
              </a:buBlip>
              <a:defRPr sz="5300">
                <a:solidFill>
                  <a:srgbClr val="000000"/>
                </a:solidFill>
              </a:defRPr>
            </a:pPr>
            <a:r>
              <a:rPr lang="lv-LV" dirty="0" smtClean="0"/>
              <a:t>To </a:t>
            </a:r>
            <a:r>
              <a:rPr lang="lv-LV" dirty="0" err="1" smtClean="0"/>
              <a:t>make</a:t>
            </a:r>
            <a:r>
              <a:rPr lang="lv-LV" dirty="0" smtClean="0"/>
              <a:t> </a:t>
            </a:r>
            <a:r>
              <a:rPr lang="lv-LV" dirty="0" err="1" smtClean="0"/>
              <a:t>wooden</a:t>
            </a:r>
            <a:r>
              <a:rPr lang="lv-LV" dirty="0" smtClean="0"/>
              <a:t> </a:t>
            </a:r>
            <a:r>
              <a:rPr lang="lv-LV" dirty="0" err="1" smtClean="0"/>
              <a:t>candle</a:t>
            </a:r>
            <a:r>
              <a:rPr lang="lv-LV" dirty="0" smtClean="0"/>
              <a:t> </a:t>
            </a:r>
            <a:r>
              <a:rPr lang="lv-LV" dirty="0" err="1" smtClean="0"/>
              <a:t>sticker</a:t>
            </a:r>
            <a:r>
              <a:rPr lang="lv-LV" dirty="0" smtClean="0"/>
              <a:t> </a:t>
            </a:r>
            <a:r>
              <a:rPr lang="lv-LV" dirty="0" err="1" smtClean="0"/>
              <a:t>for</a:t>
            </a:r>
            <a:r>
              <a:rPr lang="lv-LV" dirty="0" smtClean="0"/>
              <a:t> </a:t>
            </a:r>
            <a:r>
              <a:rPr lang="lv-LV" dirty="0" err="1" smtClean="0"/>
              <a:t>our</a:t>
            </a:r>
            <a:r>
              <a:rPr lang="lv-LV" dirty="0" smtClean="0"/>
              <a:t> </a:t>
            </a:r>
            <a:r>
              <a:rPr lang="lv-LV" dirty="0" err="1" smtClean="0"/>
              <a:t>school</a:t>
            </a:r>
            <a:r>
              <a:rPr lang="lv-LV" dirty="0" smtClean="0"/>
              <a:t>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Attēla vietturis 126"/>
          <p:cNvPicPr>
            <a:picLocks noGrp="1"/>
          </p:cNvPicPr>
          <p:nvPr>
            <p:ph type="pic" idx="13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06600" y="1116406"/>
            <a:ext cx="11341100" cy="11468101"/>
          </a:xfrm>
          <a:prstGeom prst="rect">
            <a:avLst/>
          </a:prstGeom>
        </p:spPr>
      </p:pic>
      <p:pic>
        <p:nvPicPr>
          <p:cNvPr id="128" name="Attēla vietturis 127"/>
          <p:cNvPicPr>
            <a:picLocks noGrp="1"/>
          </p:cNvPicPr>
          <p:nvPr>
            <p:ph type="pic" idx="14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703386" y="1117600"/>
            <a:ext cx="8674101" cy="4927600"/>
          </a:xfrm>
          <a:prstGeom prst="rect">
            <a:avLst/>
          </a:prstGeom>
        </p:spPr>
      </p:pic>
      <p:pic>
        <p:nvPicPr>
          <p:cNvPr id="129" name="Attēla vietturis 128"/>
          <p:cNvPicPr>
            <a:picLocks noGrp="1"/>
          </p:cNvPicPr>
          <p:nvPr>
            <p:ph type="pic" idx="15"/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3703386" y="6388100"/>
            <a:ext cx="8674101" cy="619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:cover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Koks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914400" y="2311400"/>
            <a:ext cx="21437600" cy="10591800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45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 err="1"/>
              <a:t>Meži</a:t>
            </a:r>
            <a:r>
              <a:rPr b="1" dirty="0"/>
              <a:t> </a:t>
            </a:r>
            <a:r>
              <a:rPr b="1" dirty="0" err="1"/>
              <a:t>Latvijā</a:t>
            </a:r>
            <a:r>
              <a:rPr dirty="0"/>
              <a:t> </a:t>
            </a:r>
            <a:r>
              <a:rPr dirty="0" err="1"/>
              <a:t>aizņem</a:t>
            </a:r>
            <a:r>
              <a:rPr dirty="0"/>
              <a:t> 2 965 118 ha. </a:t>
            </a:r>
            <a:r>
              <a:rPr dirty="0" err="1"/>
              <a:t>Mežainums</a:t>
            </a:r>
            <a:r>
              <a:rPr dirty="0"/>
              <a:t> </a:t>
            </a:r>
            <a:r>
              <a:rPr dirty="0" err="1"/>
              <a:t>ir</a:t>
            </a:r>
            <a:r>
              <a:rPr dirty="0"/>
              <a:t> 50,3%. </a:t>
            </a:r>
            <a:r>
              <a:rPr dirty="0" err="1"/>
              <a:t>Salīdzinājumā</a:t>
            </a:r>
            <a:r>
              <a:rPr dirty="0"/>
              <a:t> </a:t>
            </a:r>
            <a:r>
              <a:rPr dirty="0" err="1"/>
              <a:t>ar</a:t>
            </a:r>
            <a:r>
              <a:rPr dirty="0"/>
              <a:t> </a:t>
            </a:r>
            <a:r>
              <a:rPr dirty="0" err="1"/>
              <a:t>citām</a:t>
            </a:r>
            <a:r>
              <a:rPr dirty="0"/>
              <a:t> </a:t>
            </a:r>
            <a:r>
              <a:rPr dirty="0" err="1"/>
              <a:t>Eiropas</a:t>
            </a:r>
            <a:r>
              <a:rPr dirty="0"/>
              <a:t> </a:t>
            </a:r>
            <a:r>
              <a:rPr dirty="0" err="1"/>
              <a:t>valstīm</a:t>
            </a:r>
            <a:r>
              <a:rPr dirty="0"/>
              <a:t> </a:t>
            </a:r>
            <a:r>
              <a:rPr dirty="0" err="1"/>
              <a:t>Latvija</a:t>
            </a:r>
            <a:r>
              <a:rPr dirty="0"/>
              <a:t> </a:t>
            </a:r>
            <a:r>
              <a:rPr dirty="0" err="1"/>
              <a:t>pieskaitāma</a:t>
            </a:r>
            <a:r>
              <a:rPr dirty="0"/>
              <a:t> pie </a:t>
            </a:r>
            <a:r>
              <a:rPr dirty="0" err="1"/>
              <a:t>mežiem</a:t>
            </a:r>
            <a:r>
              <a:rPr dirty="0"/>
              <a:t> </a:t>
            </a:r>
            <a:r>
              <a:rPr dirty="0" err="1"/>
              <a:t>bagātām</a:t>
            </a:r>
            <a:r>
              <a:rPr dirty="0"/>
              <a:t> </a:t>
            </a:r>
            <a:r>
              <a:rPr dirty="0" err="1"/>
              <a:t>valstīm</a:t>
            </a:r>
            <a:r>
              <a:rPr dirty="0"/>
              <a:t> (</a:t>
            </a:r>
            <a:r>
              <a:rPr dirty="0" err="1"/>
              <a:t>Eiropā</a:t>
            </a:r>
            <a:r>
              <a:rPr dirty="0"/>
              <a:t> </a:t>
            </a:r>
            <a:r>
              <a:rPr dirty="0" err="1"/>
              <a:t>meži</a:t>
            </a:r>
            <a:r>
              <a:rPr dirty="0"/>
              <a:t> </a:t>
            </a:r>
            <a:r>
              <a:rPr dirty="0" err="1"/>
              <a:t>vidēji</a:t>
            </a:r>
            <a:r>
              <a:rPr dirty="0"/>
              <a:t> </a:t>
            </a:r>
            <a:r>
              <a:rPr dirty="0" err="1"/>
              <a:t>aizņem</a:t>
            </a:r>
            <a:r>
              <a:rPr dirty="0"/>
              <a:t> 33% no </a:t>
            </a:r>
            <a:r>
              <a:rPr dirty="0" err="1"/>
              <a:t>sauszemes</a:t>
            </a:r>
            <a:r>
              <a:rPr dirty="0"/>
              <a:t> </a:t>
            </a:r>
            <a:r>
              <a:rPr dirty="0" err="1"/>
              <a:t>teritorijas</a:t>
            </a:r>
            <a:r>
              <a:rPr dirty="0" smtClean="0"/>
              <a:t>).</a:t>
            </a:r>
            <a:endParaRPr lang="lv-LV" dirty="0" smtClean="0"/>
          </a:p>
          <a:p>
            <a:pPr marL="0" indent="0" defTabSz="457200">
              <a:spcBef>
                <a:spcPts val="0"/>
              </a:spcBef>
              <a:buSzTx/>
              <a:buNone/>
              <a:defRPr sz="45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lv-LV" dirty="0" smtClean="0"/>
          </a:p>
          <a:p>
            <a:pPr marL="0" indent="0" defTabSz="457200">
              <a:spcBef>
                <a:spcPts val="0"/>
              </a:spcBef>
              <a:buSzTx/>
              <a:buNone/>
              <a:defRPr sz="45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lv-LV" b="1" dirty="0" err="1" smtClean="0"/>
              <a:t>Forests</a:t>
            </a:r>
            <a:r>
              <a:rPr lang="lv-LV" b="1" dirty="0" smtClean="0"/>
              <a:t> </a:t>
            </a:r>
            <a:r>
              <a:rPr lang="lv-LV" b="1" dirty="0" err="1" smtClean="0"/>
              <a:t>cover</a:t>
            </a:r>
            <a:r>
              <a:rPr lang="lv-LV" b="1" dirty="0" smtClean="0"/>
              <a:t> 2 965 118 ha </a:t>
            </a:r>
            <a:r>
              <a:rPr lang="lv-LV" b="1" dirty="0" err="1" smtClean="0"/>
              <a:t>of</a:t>
            </a:r>
            <a:r>
              <a:rPr lang="lv-LV" b="1" dirty="0" smtClean="0"/>
              <a:t> </a:t>
            </a:r>
            <a:r>
              <a:rPr lang="lv-LV" b="1" dirty="0" err="1" smtClean="0"/>
              <a:t>Latvia</a:t>
            </a:r>
            <a:r>
              <a:rPr lang="lv-LV" b="1" dirty="0" smtClean="0"/>
              <a:t> </a:t>
            </a:r>
            <a:r>
              <a:rPr lang="lv-LV" b="1" dirty="0" err="1" smtClean="0"/>
              <a:t>which</a:t>
            </a:r>
            <a:r>
              <a:rPr lang="lv-LV" b="1" dirty="0" smtClean="0"/>
              <a:t> </a:t>
            </a:r>
            <a:r>
              <a:rPr lang="lv-LV" b="1" dirty="0" err="1" smtClean="0"/>
              <a:t>is</a:t>
            </a:r>
            <a:r>
              <a:rPr lang="lv-LV" b="1" dirty="0" smtClean="0"/>
              <a:t> 50,3% </a:t>
            </a:r>
            <a:r>
              <a:rPr lang="lv-LV" b="1" dirty="0" err="1" smtClean="0"/>
              <a:t>Latvia</a:t>
            </a:r>
            <a:r>
              <a:rPr lang="lv-LV" b="1" dirty="0" smtClean="0"/>
              <a:t> </a:t>
            </a:r>
            <a:r>
              <a:rPr lang="lv-LV" b="1" dirty="0" err="1" smtClean="0"/>
              <a:t>is</a:t>
            </a:r>
            <a:r>
              <a:rPr lang="lv-LV" b="1" dirty="0" smtClean="0"/>
              <a:t> </a:t>
            </a:r>
            <a:r>
              <a:rPr lang="lv-LV" b="1" dirty="0" err="1" smtClean="0"/>
              <a:t>the</a:t>
            </a:r>
            <a:r>
              <a:rPr lang="lv-LV" b="1" dirty="0" smtClean="0"/>
              <a:t> </a:t>
            </a:r>
            <a:r>
              <a:rPr lang="lv-LV" b="1" dirty="0" err="1" smtClean="0"/>
              <a:t>richest</a:t>
            </a:r>
            <a:r>
              <a:rPr lang="lv-LV" b="1" dirty="0" smtClean="0"/>
              <a:t> </a:t>
            </a:r>
            <a:r>
              <a:rPr lang="lv-LV" b="1" dirty="0" err="1" smtClean="0"/>
              <a:t>country</a:t>
            </a:r>
            <a:r>
              <a:rPr lang="lv-LV" b="1" dirty="0" smtClean="0"/>
              <a:t> </a:t>
            </a:r>
            <a:r>
              <a:rPr lang="lv-LV" b="1" dirty="0" err="1" smtClean="0"/>
              <a:t>in</a:t>
            </a:r>
            <a:r>
              <a:rPr lang="lv-LV" b="1" dirty="0" smtClean="0"/>
              <a:t> </a:t>
            </a:r>
            <a:r>
              <a:rPr lang="lv-LV" b="1" dirty="0" err="1" smtClean="0"/>
              <a:t>forests</a:t>
            </a:r>
            <a:r>
              <a:rPr lang="lv-LV" b="1" dirty="0" smtClean="0"/>
              <a:t>. </a:t>
            </a:r>
            <a:r>
              <a:rPr lang="lv-LV" b="1" dirty="0" err="1" smtClean="0"/>
              <a:t>In</a:t>
            </a:r>
            <a:r>
              <a:rPr lang="lv-LV" b="1" dirty="0" smtClean="0"/>
              <a:t> </a:t>
            </a:r>
            <a:r>
              <a:rPr lang="lv-LV" b="1" dirty="0" err="1" smtClean="0"/>
              <a:t>Europe</a:t>
            </a:r>
            <a:r>
              <a:rPr lang="lv-LV" b="1" dirty="0" smtClean="0"/>
              <a:t> </a:t>
            </a:r>
            <a:r>
              <a:rPr lang="lv-LV" b="1" dirty="0" err="1" smtClean="0"/>
              <a:t>there</a:t>
            </a:r>
            <a:r>
              <a:rPr lang="lv-LV" b="1" dirty="0" smtClean="0"/>
              <a:t> </a:t>
            </a:r>
            <a:r>
              <a:rPr lang="lv-LV" b="1" dirty="0" err="1" smtClean="0"/>
              <a:t>is</a:t>
            </a:r>
            <a:r>
              <a:rPr lang="lv-LV" b="1" dirty="0" smtClean="0"/>
              <a:t> </a:t>
            </a:r>
            <a:r>
              <a:rPr lang="lv-LV" b="1" dirty="0" err="1" smtClean="0"/>
              <a:t>only</a:t>
            </a:r>
            <a:r>
              <a:rPr lang="lv-LV" b="1" dirty="0" smtClean="0"/>
              <a:t> 33% </a:t>
            </a:r>
            <a:r>
              <a:rPr lang="lv-LV" b="1" dirty="0" err="1" smtClean="0"/>
              <a:t>of</a:t>
            </a:r>
            <a:r>
              <a:rPr lang="lv-LV" b="1" dirty="0" smtClean="0"/>
              <a:t> </a:t>
            </a:r>
            <a:r>
              <a:rPr lang="lv-LV" b="1" dirty="0" err="1" smtClean="0"/>
              <a:t>forests</a:t>
            </a:r>
            <a:r>
              <a:rPr lang="lv-LV" b="1" dirty="0" smtClean="0"/>
              <a:t>.</a:t>
            </a:r>
            <a:endParaRPr b="1" dirty="0"/>
          </a:p>
          <a:p>
            <a:pPr marL="0" indent="0" defTabSz="457200">
              <a:spcBef>
                <a:spcPts val="0"/>
              </a:spcBef>
              <a:buSzTx/>
              <a:buNone/>
              <a:defRPr sz="4500" b="1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marL="457200" indent="-457200" defTabSz="457200">
              <a:spcBef>
                <a:spcPts val="0"/>
              </a:spcBef>
              <a:buSzTx/>
              <a:buNone/>
              <a:tabLst>
                <a:tab pos="139700" algn="l"/>
                <a:tab pos="457200" algn="l"/>
              </a:tabLst>
              <a:defRPr sz="4500">
                <a:solidFill>
                  <a:srgbClr val="4444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6" dur="1000" fill="hold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Koks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dirty="0" err="1"/>
              <a:t>Koku</a:t>
            </a:r>
            <a:r>
              <a:rPr dirty="0"/>
              <a:t> </a:t>
            </a:r>
            <a:r>
              <a:rPr dirty="0" err="1"/>
              <a:t>pārstrādā</a:t>
            </a:r>
            <a:r>
              <a:rPr dirty="0"/>
              <a:t> par </a:t>
            </a:r>
            <a:r>
              <a:rPr dirty="0" err="1"/>
              <a:t>papīra</a:t>
            </a:r>
            <a:r>
              <a:rPr dirty="0"/>
              <a:t> </a:t>
            </a:r>
            <a:r>
              <a:rPr dirty="0" err="1"/>
              <a:t>lapām</a:t>
            </a:r>
            <a:r>
              <a:rPr dirty="0" smtClean="0"/>
              <a:t>.</a:t>
            </a:r>
            <a:r>
              <a:rPr lang="lv-LV" dirty="0" smtClean="0"/>
              <a:t> </a:t>
            </a:r>
            <a:r>
              <a:rPr lang="lv-LV" b="1" dirty="0" err="1" smtClean="0"/>
              <a:t>Wood</a:t>
            </a:r>
            <a:r>
              <a:rPr lang="lv-LV" b="1" dirty="0" smtClean="0"/>
              <a:t> </a:t>
            </a:r>
            <a:r>
              <a:rPr lang="lv-LV" b="1" dirty="0" err="1" smtClean="0"/>
              <a:t>is</a:t>
            </a:r>
            <a:r>
              <a:rPr lang="lv-LV" b="1" dirty="0" smtClean="0"/>
              <a:t> </a:t>
            </a:r>
            <a:r>
              <a:rPr lang="lv-LV" b="1" dirty="0" err="1" smtClean="0"/>
              <a:t>used</a:t>
            </a:r>
            <a:r>
              <a:rPr lang="lv-LV" b="1" dirty="0" smtClean="0"/>
              <a:t> to </a:t>
            </a:r>
            <a:r>
              <a:rPr lang="lv-LV" b="1" dirty="0" err="1" smtClean="0"/>
              <a:t>make</a:t>
            </a:r>
            <a:r>
              <a:rPr lang="lv-LV" b="1" dirty="0" smtClean="0"/>
              <a:t> paper.</a:t>
            </a:r>
            <a:endParaRPr b="1" dirty="0"/>
          </a:p>
          <a:p>
            <a:pPr>
              <a:buBlip>
                <a:blip r:embed="rId2"/>
              </a:buBlip>
            </a:pPr>
            <a:r>
              <a:rPr dirty="0"/>
              <a:t>Koki </a:t>
            </a:r>
            <a:r>
              <a:rPr dirty="0" err="1"/>
              <a:t>izdala</a:t>
            </a:r>
            <a:r>
              <a:rPr dirty="0"/>
              <a:t> </a:t>
            </a:r>
            <a:r>
              <a:rPr dirty="0" err="1"/>
              <a:t>skābekli</a:t>
            </a:r>
            <a:r>
              <a:rPr dirty="0" smtClean="0"/>
              <a:t>.</a:t>
            </a:r>
            <a:r>
              <a:rPr lang="lv-LV" dirty="0" smtClean="0"/>
              <a:t> </a:t>
            </a:r>
            <a:r>
              <a:rPr lang="lv-LV" b="1" dirty="0" err="1" smtClean="0"/>
              <a:t>Trees</a:t>
            </a:r>
            <a:r>
              <a:rPr lang="lv-LV" b="1" dirty="0" smtClean="0"/>
              <a:t> </a:t>
            </a:r>
            <a:r>
              <a:rPr lang="lv-LV" b="1" dirty="0" err="1" smtClean="0"/>
              <a:t>produce</a:t>
            </a:r>
            <a:r>
              <a:rPr lang="lv-LV" b="1" dirty="0" smtClean="0"/>
              <a:t> </a:t>
            </a:r>
            <a:r>
              <a:rPr lang="lv-LV" b="1" dirty="0" err="1" smtClean="0"/>
              <a:t>oxigen</a:t>
            </a:r>
            <a:r>
              <a:rPr lang="lv-LV" dirty="0" smtClean="0"/>
              <a:t>.</a:t>
            </a:r>
            <a:endParaRPr dirty="0"/>
          </a:p>
          <a:p>
            <a:pPr>
              <a:buBlip>
                <a:blip r:embed="rId2"/>
              </a:buBlip>
            </a:pPr>
            <a:r>
              <a:rPr dirty="0"/>
              <a:t>no </a:t>
            </a:r>
            <a:r>
              <a:rPr dirty="0" err="1"/>
              <a:t>kokiem</a:t>
            </a:r>
            <a:r>
              <a:rPr dirty="0"/>
              <a:t> </a:t>
            </a:r>
            <a:r>
              <a:rPr dirty="0" err="1"/>
              <a:t>taisa</a:t>
            </a:r>
            <a:r>
              <a:rPr dirty="0"/>
              <a:t> </a:t>
            </a:r>
            <a:r>
              <a:rPr dirty="0" err="1"/>
              <a:t>koka</a:t>
            </a:r>
            <a:r>
              <a:rPr dirty="0"/>
              <a:t> </a:t>
            </a:r>
            <a:r>
              <a:rPr dirty="0" err="1"/>
              <a:t>matreālus</a:t>
            </a:r>
            <a:r>
              <a:rPr dirty="0"/>
              <a:t>.</a:t>
            </a:r>
          </a:p>
          <a:p>
            <a:pPr>
              <a:buBlip>
                <a:blip r:embed="rId2"/>
              </a:buBlip>
            </a:pPr>
            <a:r>
              <a:rPr dirty="0"/>
              <a:t>No </a:t>
            </a:r>
            <a:r>
              <a:rPr dirty="0" err="1"/>
              <a:t>koka</a:t>
            </a:r>
            <a:r>
              <a:rPr dirty="0"/>
              <a:t> </a:t>
            </a:r>
            <a:r>
              <a:rPr dirty="0" err="1"/>
              <a:t>arī</a:t>
            </a:r>
            <a:r>
              <a:rPr dirty="0"/>
              <a:t> </a:t>
            </a:r>
            <a:r>
              <a:rPr dirty="0" err="1"/>
              <a:t>var</a:t>
            </a:r>
            <a:r>
              <a:rPr dirty="0"/>
              <a:t> </a:t>
            </a:r>
            <a:r>
              <a:rPr dirty="0" err="1"/>
              <a:t>uztaisīt</a:t>
            </a:r>
            <a:r>
              <a:rPr dirty="0"/>
              <a:t> </a:t>
            </a:r>
            <a:r>
              <a:rPr dirty="0" err="1"/>
              <a:t>balķus</a:t>
            </a:r>
            <a:r>
              <a:rPr dirty="0"/>
              <a:t> un no </a:t>
            </a:r>
            <a:r>
              <a:rPr dirty="0" err="1"/>
              <a:t>tiem</a:t>
            </a:r>
            <a:r>
              <a:rPr dirty="0"/>
              <a:t> </a:t>
            </a:r>
            <a:r>
              <a:rPr dirty="0" err="1"/>
              <a:t>guļbūvi.no</a:t>
            </a:r>
            <a:r>
              <a:rPr dirty="0"/>
              <a:t> </a:t>
            </a:r>
            <a:r>
              <a:rPr dirty="0" err="1"/>
              <a:t>bērziem</a:t>
            </a:r>
            <a:r>
              <a:rPr dirty="0"/>
              <a:t> </a:t>
            </a:r>
            <a:r>
              <a:rPr dirty="0" err="1"/>
              <a:t>var</a:t>
            </a:r>
            <a:r>
              <a:rPr dirty="0"/>
              <a:t> </a:t>
            </a:r>
            <a:r>
              <a:rPr dirty="0" err="1"/>
              <a:t>iegūt</a:t>
            </a:r>
            <a:r>
              <a:rPr dirty="0"/>
              <a:t> </a:t>
            </a:r>
            <a:r>
              <a:rPr dirty="0" err="1"/>
              <a:t>bērzu</a:t>
            </a:r>
            <a:r>
              <a:rPr dirty="0"/>
              <a:t> </a:t>
            </a:r>
            <a:r>
              <a:rPr dirty="0" err="1"/>
              <a:t>sulu</a:t>
            </a:r>
            <a:r>
              <a:rPr dirty="0" smtClean="0"/>
              <a:t>.</a:t>
            </a:r>
            <a:endParaRPr lang="lv-LV" dirty="0" smtClean="0"/>
          </a:p>
          <a:p>
            <a:pPr>
              <a:buBlip>
                <a:blip r:embed="rId2"/>
              </a:buBlip>
            </a:pPr>
            <a:r>
              <a:rPr lang="lv-LV" b="1" dirty="0" smtClean="0"/>
              <a:t> </a:t>
            </a:r>
            <a:r>
              <a:rPr lang="lv-LV" b="1" dirty="0" err="1" smtClean="0"/>
              <a:t>Wodden</a:t>
            </a:r>
            <a:r>
              <a:rPr lang="lv-LV" b="1" dirty="0" smtClean="0"/>
              <a:t> </a:t>
            </a:r>
            <a:r>
              <a:rPr lang="lv-LV" b="1" dirty="0" err="1" smtClean="0"/>
              <a:t>materials</a:t>
            </a:r>
            <a:r>
              <a:rPr lang="lv-LV" b="1" dirty="0" smtClean="0"/>
              <a:t> </a:t>
            </a:r>
            <a:r>
              <a:rPr lang="lv-LV" b="1" dirty="0" err="1" smtClean="0"/>
              <a:t>are</a:t>
            </a:r>
            <a:r>
              <a:rPr lang="lv-LV" b="1" dirty="0" smtClean="0"/>
              <a:t> </a:t>
            </a:r>
            <a:r>
              <a:rPr lang="lv-LV" b="1" dirty="0" err="1" smtClean="0"/>
              <a:t>used</a:t>
            </a:r>
            <a:r>
              <a:rPr lang="lv-LV" b="1" dirty="0" smtClean="0"/>
              <a:t> </a:t>
            </a:r>
            <a:r>
              <a:rPr lang="lv-LV" b="1" dirty="0" err="1" smtClean="0"/>
              <a:t>for</a:t>
            </a:r>
            <a:r>
              <a:rPr lang="lv-LV" b="1" dirty="0" smtClean="0"/>
              <a:t> </a:t>
            </a:r>
            <a:r>
              <a:rPr lang="lv-LV" b="1" dirty="0" err="1" smtClean="0"/>
              <a:t>buildin</a:t>
            </a:r>
            <a:r>
              <a:rPr lang="lv-LV" b="1" dirty="0" smtClean="0"/>
              <a:t> </a:t>
            </a:r>
            <a:r>
              <a:rPr lang="lv-LV" b="1" dirty="0" err="1" smtClean="0"/>
              <a:t>houses</a:t>
            </a:r>
            <a:r>
              <a:rPr lang="lv-LV" b="1" dirty="0" smtClean="0"/>
              <a:t>. </a:t>
            </a:r>
            <a:r>
              <a:rPr lang="lv-LV" b="1" dirty="0" err="1" smtClean="0"/>
              <a:t>In</a:t>
            </a:r>
            <a:r>
              <a:rPr lang="lv-LV" b="1" dirty="0" smtClean="0"/>
              <a:t> Springs </a:t>
            </a:r>
            <a:r>
              <a:rPr lang="lv-LV" b="1" dirty="0" err="1" smtClean="0"/>
              <a:t>we</a:t>
            </a:r>
            <a:r>
              <a:rPr lang="lv-LV" b="1" dirty="0" smtClean="0"/>
              <a:t> </a:t>
            </a:r>
            <a:r>
              <a:rPr lang="lv-LV" b="1" dirty="0" err="1" smtClean="0"/>
              <a:t>drink</a:t>
            </a:r>
            <a:r>
              <a:rPr lang="lv-LV" b="1" dirty="0" smtClean="0"/>
              <a:t> </a:t>
            </a:r>
            <a:r>
              <a:rPr lang="lv-LV" b="1" dirty="0" err="1" smtClean="0"/>
              <a:t>juice</a:t>
            </a:r>
            <a:r>
              <a:rPr lang="lv-LV" b="1" dirty="0" smtClean="0"/>
              <a:t> </a:t>
            </a:r>
            <a:r>
              <a:rPr lang="lv-LV" b="1" dirty="0" err="1" smtClean="0"/>
              <a:t>from</a:t>
            </a:r>
            <a:r>
              <a:rPr lang="lv-LV" b="1" dirty="0" smtClean="0"/>
              <a:t> </a:t>
            </a:r>
            <a:r>
              <a:rPr lang="lv-LV" b="1" dirty="0" err="1" smtClean="0"/>
              <a:t>birch</a:t>
            </a:r>
            <a:r>
              <a:rPr lang="lv-LV" b="1" dirty="0" smtClean="0"/>
              <a:t> </a:t>
            </a:r>
            <a:r>
              <a:rPr lang="lv-LV" b="1" dirty="0" err="1" smtClean="0"/>
              <a:t>trees</a:t>
            </a:r>
            <a:r>
              <a:rPr lang="lv-LV" dirty="0" smtClean="0"/>
              <a:t>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14:switch dir="l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t="3722" b="372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:cover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Attēla vietturis 138"/>
          <p:cNvPicPr>
            <a:picLocks noGrp="1"/>
          </p:cNvPicPr>
          <p:nvPr>
            <p:ph type="pic" idx="13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11600" y="1155700"/>
            <a:ext cx="16548100" cy="8674100"/>
          </a:xfrm>
          <a:prstGeom prst="rect">
            <a:avLst/>
          </a:prstGeom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Paldies!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20089">
              <a:defRPr sz="5940">
                <a:solidFill>
                  <a:srgbClr val="000000"/>
                </a:solidFill>
              </a:defRPr>
            </a:lvl1pPr>
          </a:lstStyle>
          <a:p>
            <a:r>
              <a:t>A.G.R.   Aksels Gustavs Reinis</a:t>
            </a:r>
          </a:p>
        </p:txBody>
      </p:sp>
      <p:pic>
        <p:nvPicPr>
          <p:cNvPr id="142" name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1950" y="9799155"/>
            <a:ext cx="3445753" cy="3554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627097" y="9875355"/>
            <a:ext cx="3445754" cy="3554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2000">
        <p:push dir="l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LeatherBook">
  <a:themeElements>
    <a:clrScheme name="LeatherBook">
      <a:dk1>
        <a:srgbClr val="6C6963"/>
      </a:dk1>
      <a:lt1>
        <a:srgbClr val="092C6C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atherBook">
  <a:themeElements>
    <a:clrScheme name="LeatherBook">
      <a:dk1>
        <a:srgbClr val="000000"/>
      </a:dk1>
      <a:lt1>
        <a:srgbClr val="FFFFFF"/>
      </a:lt1>
      <a:dk2>
        <a:srgbClr val="4D5459"/>
      </a:dk2>
      <a:lt2>
        <a:srgbClr val="D8DBDF"/>
      </a:lt2>
      <a:accent1>
        <a:srgbClr val="5B7376"/>
      </a:accent1>
      <a:accent2>
        <a:srgbClr val="9B9E5B"/>
      </a:accent2>
      <a:accent3>
        <a:srgbClr val="CC943D"/>
      </a:accent3>
      <a:accent4>
        <a:srgbClr val="A55A01"/>
      </a:accent4>
      <a:accent5>
        <a:srgbClr val="9D3320"/>
      </a:accent5>
      <a:accent6>
        <a:srgbClr val="83525A"/>
      </a:accent6>
      <a:hlink>
        <a:srgbClr val="0000FF"/>
      </a:hlink>
      <a:folHlink>
        <a:srgbClr val="FF00FF"/>
      </a:folHlink>
    </a:clrScheme>
    <a:fontScheme name="LeatherBook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Leather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12700" rotWithShape="0">
            <a:srgbClr val="000000">
              <a:alpha val="6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2EBDB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49E9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C6963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154</Words>
  <Application>Microsoft Office PowerPoint</Application>
  <PresentationFormat>Pielāgots</PresentationFormat>
  <Paragraphs>20</Paragraphs>
  <Slides>7</Slides>
  <Notes>0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7</vt:i4>
      </vt:variant>
    </vt:vector>
  </HeadingPairs>
  <TitlesOfParts>
    <vt:vector size="8" baseType="lpstr">
      <vt:lpstr>LeatherBook</vt:lpstr>
      <vt:lpstr>E-twinning Creative recycling WOOD</vt:lpstr>
      <vt:lpstr>Goals</vt:lpstr>
      <vt:lpstr>Slaids 3</vt:lpstr>
      <vt:lpstr>Koks</vt:lpstr>
      <vt:lpstr>Koks</vt:lpstr>
      <vt:lpstr>Slaids 6</vt:lpstr>
      <vt:lpstr>Paldies!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E-twinning Creative recycling WOOD</dc:title>
  <cp:lastModifiedBy>vineta</cp:lastModifiedBy>
  <cp:revision>2</cp:revision>
  <dcterms:modified xsi:type="dcterms:W3CDTF">2016-03-24T12:57:13Z</dcterms:modified>
</cp:coreProperties>
</file>