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728" autoAdjust="0"/>
  </p:normalViewPr>
  <p:slideViewPr>
    <p:cSldViewPr>
      <p:cViewPr varScale="1">
        <p:scale>
          <a:sx n="69" d="100"/>
          <a:sy n="69" d="100"/>
        </p:scale>
        <p:origin x="-118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 dirty="0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0EC905-5113-444F-B541-3EFD42A95348}" type="datetimeFigureOut">
              <a:rPr lang="pl-PL" smtClean="0"/>
              <a:t>2015-11-30</a:t>
            </a:fld>
            <a:endParaRPr lang="pl-PL" dirty="0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 dirty="0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7FFD1C-E997-4B41-978D-33FDC7946B9A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8226855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7FFD1C-E997-4B41-978D-33FDC7946B9A}" type="slidenum">
              <a:rPr lang="pl-PL" smtClean="0"/>
              <a:t>2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9973250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7E2050DD-4A52-406D-AFA3-D842F6153FC7}" type="datetimeFigureOut">
              <a:rPr lang="pl-PL" smtClean="0"/>
              <a:t>2015-11-30</a:t>
            </a:fld>
            <a:endParaRPr lang="pl-PL" dirty="0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87C4D7C5-00B9-4F52-8DB3-56D3F9CCCDC8}" type="slidenum">
              <a:rPr lang="pl-PL" smtClean="0"/>
              <a:t>‹#›</a:t>
            </a:fld>
            <a:endParaRPr lang="pl-PL" dirty="0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 advClick="0" advTm="8000">
        <p:dissolve/>
      </p:transition>
    </mc:Choice>
    <mc:Fallback>
      <p:transition spd="slow" advClick="0" advTm="8000">
        <p:dissolv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050DD-4A52-406D-AFA3-D842F6153FC7}" type="datetimeFigureOut">
              <a:rPr lang="pl-PL" smtClean="0"/>
              <a:t>2015-11-30</a:t>
            </a:fld>
            <a:endParaRPr lang="pl-P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4D7C5-00B9-4F52-8DB3-56D3F9CCCDC8}" type="slidenum">
              <a:rPr lang="pl-PL" smtClean="0"/>
              <a:t>‹#›</a:t>
            </a:fld>
            <a:endParaRPr lang="pl-PL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 advClick="0" advTm="8000">
        <p:dissolve/>
      </p:transition>
    </mc:Choice>
    <mc:Fallback>
      <p:transition spd="slow" advClick="0" advTm="8000">
        <p:dissolv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050DD-4A52-406D-AFA3-D842F6153FC7}" type="datetimeFigureOut">
              <a:rPr lang="pl-PL" smtClean="0"/>
              <a:t>2015-11-30</a:t>
            </a:fld>
            <a:endParaRPr lang="pl-P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4D7C5-00B9-4F52-8DB3-56D3F9CCCDC8}" type="slidenum">
              <a:rPr lang="pl-PL" smtClean="0"/>
              <a:t>‹#›</a:t>
            </a:fld>
            <a:endParaRPr lang="pl-PL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 advClick="0" advTm="8000">
        <p:dissolve/>
      </p:transition>
    </mc:Choice>
    <mc:Fallback>
      <p:transition spd="slow" advClick="0" advTm="8000">
        <p:dissolv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050DD-4A52-406D-AFA3-D842F6153FC7}" type="datetimeFigureOut">
              <a:rPr lang="pl-PL" smtClean="0"/>
              <a:t>2015-11-30</a:t>
            </a:fld>
            <a:endParaRPr lang="pl-P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4D7C5-00B9-4F52-8DB3-56D3F9CCCDC8}" type="slidenum">
              <a:rPr lang="pl-PL" smtClean="0"/>
              <a:t>‹#›</a:t>
            </a:fld>
            <a:endParaRPr lang="pl-PL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 advClick="0" advTm="8000">
        <p:dissolve/>
      </p:transition>
    </mc:Choice>
    <mc:Fallback>
      <p:transition spd="slow" advClick="0" advTm="8000">
        <p:dissolv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050DD-4A52-406D-AFA3-D842F6153FC7}" type="datetimeFigureOut">
              <a:rPr lang="pl-PL" smtClean="0"/>
              <a:t>2015-11-30</a:t>
            </a:fld>
            <a:endParaRPr lang="pl-P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4D7C5-00B9-4F52-8DB3-56D3F9CCCDC8}" type="slidenum">
              <a:rPr lang="pl-PL" smtClean="0"/>
              <a:t>‹#›</a:t>
            </a:fld>
            <a:endParaRPr lang="pl-PL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 advClick="0" advTm="8000">
        <p:dissolve/>
      </p:transition>
    </mc:Choice>
    <mc:Fallback>
      <p:transition spd="slow" advClick="0" advTm="8000">
        <p:dissolv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050DD-4A52-406D-AFA3-D842F6153FC7}" type="datetimeFigureOut">
              <a:rPr lang="pl-PL" smtClean="0"/>
              <a:t>2015-11-30</a:t>
            </a:fld>
            <a:endParaRPr lang="pl-PL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4D7C5-00B9-4F52-8DB3-56D3F9CCCDC8}" type="slidenum">
              <a:rPr lang="pl-PL" smtClean="0"/>
              <a:t>‹#›</a:t>
            </a:fld>
            <a:endParaRPr lang="pl-PL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 advClick="0" advTm="8000">
        <p:dissolve/>
      </p:transition>
    </mc:Choice>
    <mc:Fallback>
      <p:transition spd="slow" advClick="0" advTm="8000">
        <p:dissolv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050DD-4A52-406D-AFA3-D842F6153FC7}" type="datetimeFigureOut">
              <a:rPr lang="pl-PL" smtClean="0"/>
              <a:t>2015-11-30</a:t>
            </a:fld>
            <a:endParaRPr lang="pl-PL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4D7C5-00B9-4F52-8DB3-56D3F9CCCDC8}" type="slidenum">
              <a:rPr lang="pl-PL" smtClean="0"/>
              <a:t>‹#›</a:t>
            </a:fld>
            <a:endParaRPr lang="pl-PL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 advClick="0" advTm="8000">
        <p:dissolve/>
      </p:transition>
    </mc:Choice>
    <mc:Fallback>
      <p:transition spd="slow" advClick="0" advTm="8000">
        <p:dissolv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050DD-4A52-406D-AFA3-D842F6153FC7}" type="datetimeFigureOut">
              <a:rPr lang="pl-PL" smtClean="0"/>
              <a:t>2015-11-30</a:t>
            </a:fld>
            <a:endParaRPr lang="pl-PL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4D7C5-00B9-4F52-8DB3-56D3F9CCCDC8}" type="slidenum">
              <a:rPr lang="pl-PL" smtClean="0"/>
              <a:t>‹#›</a:t>
            </a:fld>
            <a:endParaRPr lang="pl-PL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 advClick="0" advTm="8000">
        <p:dissolve/>
      </p:transition>
    </mc:Choice>
    <mc:Fallback>
      <p:transition spd="slow" advClick="0" advTm="8000">
        <p:dissolv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050DD-4A52-406D-AFA3-D842F6153FC7}" type="datetimeFigureOut">
              <a:rPr lang="pl-PL" smtClean="0"/>
              <a:t>2015-11-30</a:t>
            </a:fld>
            <a:endParaRPr lang="pl-PL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4D7C5-00B9-4F52-8DB3-56D3F9CCCDC8}" type="slidenum">
              <a:rPr lang="pl-PL" smtClean="0"/>
              <a:t>‹#›</a:t>
            </a:fld>
            <a:endParaRPr lang="pl-PL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 advClick="0" advTm="8000">
        <p:dissolve/>
      </p:transition>
    </mc:Choice>
    <mc:Fallback>
      <p:transition spd="slow" advClick="0" advTm="8000">
        <p:dissolv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050DD-4A52-406D-AFA3-D842F6153FC7}" type="datetimeFigureOut">
              <a:rPr lang="pl-PL" smtClean="0"/>
              <a:t>2015-11-30</a:t>
            </a:fld>
            <a:endParaRPr lang="pl-PL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4D7C5-00B9-4F52-8DB3-56D3F9CCCDC8}" type="slidenum">
              <a:rPr lang="pl-PL" smtClean="0"/>
              <a:t>‹#›</a:t>
            </a:fld>
            <a:endParaRPr lang="pl-PL" dirty="0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 advClick="0" advTm="8000">
        <p:dissolve/>
      </p:transition>
    </mc:Choice>
    <mc:Fallback>
      <p:transition spd="slow" advClick="0" advTm="8000">
        <p:dissolv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dirty="0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050DD-4A52-406D-AFA3-D842F6153FC7}" type="datetimeFigureOut">
              <a:rPr lang="pl-PL" smtClean="0"/>
              <a:t>2015-11-30</a:t>
            </a:fld>
            <a:endParaRPr lang="pl-PL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4D7C5-00B9-4F52-8DB3-56D3F9CCCDC8}" type="slidenum">
              <a:rPr lang="pl-PL" smtClean="0"/>
              <a:t>‹#›</a:t>
            </a:fld>
            <a:endParaRPr lang="pl-PL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 advClick="0" advTm="8000">
        <p:dissolve/>
      </p:transition>
    </mc:Choice>
    <mc:Fallback>
      <p:transition spd="slow" advClick="0" advTm="8000">
        <p:dissolv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7E2050DD-4A52-406D-AFA3-D842F6153FC7}" type="datetimeFigureOut">
              <a:rPr lang="pl-PL" smtClean="0"/>
              <a:t>2015-11-30</a:t>
            </a:fld>
            <a:endParaRPr lang="pl-P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87C4D7C5-00B9-4F52-8DB3-56D3F9CCCDC8}" type="slidenum">
              <a:rPr lang="pl-PL" smtClean="0"/>
              <a:t>‹#›</a:t>
            </a:fld>
            <a:endParaRPr lang="pl-PL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mc:AlternateContent xmlns:mc="http://schemas.openxmlformats.org/markup-compatibility/2006">
    <mc:Choice xmlns:p14="http://schemas.microsoft.com/office/powerpoint/2010/main" Requires="p14">
      <p:transition spd="slow" p14:dur="1200" advClick="0" advTm="8000">
        <p:dissolve/>
      </p:transition>
    </mc:Choice>
    <mc:Fallback>
      <p:transition spd="slow" advClick="0" advTm="8000">
        <p:dissolve/>
      </p:transition>
    </mc:Fallback>
  </mc:AlternateConten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4716016" y="2636912"/>
            <a:ext cx="3313355" cy="1702160"/>
          </a:xfrm>
        </p:spPr>
        <p:txBody>
          <a:bodyPr/>
          <a:lstStyle/>
          <a:p>
            <a:r>
              <a:rPr lang="pl-P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Green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</a:t>
            </a:r>
            <a:r>
              <a:rPr lang="pl-P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everywhere</a:t>
            </a:r>
            <a:endParaRPr lang="pl-PL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2934979" cy="1260629"/>
          </a:xfrm>
        </p:spPr>
        <p:txBody>
          <a:bodyPr>
            <a:noAutofit/>
          </a:bodyPr>
          <a:lstStyle/>
          <a:p>
            <a:pPr algn="ctr"/>
            <a:r>
              <a:rPr lang="pl-PL" sz="3200" dirty="0" smtClean="0">
                <a:solidFill>
                  <a:schemeClr val="accent1">
                    <a:lumMod val="50000"/>
                  </a:schemeClr>
                </a:solidFill>
                <a:latin typeface="Harlow Solid Italic" panose="04030604020F02020D02" pitchFamily="82" charset="0"/>
              </a:rPr>
              <a:t>By Paweł &amp; Piotr Białek</a:t>
            </a:r>
          </a:p>
        </p:txBody>
      </p:sp>
    </p:spTree>
    <p:extLst>
      <p:ext uri="{BB962C8B-B14F-4D97-AF65-F5344CB8AC3E}">
        <p14:creationId xmlns:p14="http://schemas.microsoft.com/office/powerpoint/2010/main" val="8751839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 advClick="0" advTm="8000">
        <p:dissolve/>
      </p:transition>
    </mc:Choice>
    <mc:Fallback>
      <p:transition spd="slow" advClick="0" advTm="8000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There are my Rubik Cubes</a:t>
            </a:r>
            <a:r>
              <a:rPr lang="pl-PL" dirty="0" smtClean="0"/>
              <a:t>.</a:t>
            </a:r>
            <a:br>
              <a:rPr lang="pl-PL" dirty="0" smtClean="0"/>
            </a:br>
            <a:r>
              <a:rPr lang="pl-PL" dirty="0" smtClean="0"/>
              <a:t>They have green parts.</a:t>
            </a:r>
            <a:endParaRPr lang="en-US" dirty="0"/>
          </a:p>
        </p:txBody>
      </p:sp>
      <p:pic>
        <p:nvPicPr>
          <p:cNvPr id="4" name="Symbol zastępczy zawartości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2132856"/>
            <a:ext cx="5832648" cy="4339909"/>
          </a:xfrm>
        </p:spPr>
      </p:pic>
    </p:spTree>
    <p:extLst>
      <p:ext uri="{BB962C8B-B14F-4D97-AF65-F5344CB8AC3E}">
        <p14:creationId xmlns:p14="http://schemas.microsoft.com/office/powerpoint/2010/main" val="10152614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 advClick="0" advTm="8000">
        <p:dissolve/>
      </p:transition>
    </mc:Choice>
    <mc:Fallback>
      <p:transition spd="slow" advClick="0" advTm="8000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noProof="1" smtClean="0"/>
              <a:t>This is apple cube	</a:t>
            </a:r>
            <a:endParaRPr lang="en-US" noProof="1"/>
          </a:p>
        </p:txBody>
      </p:sp>
      <p:pic>
        <p:nvPicPr>
          <p:cNvPr id="4" name="Symbol zastępczy zawartości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2206205"/>
            <a:ext cx="2889884" cy="3744416"/>
          </a:xfrm>
        </p:spPr>
      </p:pic>
      <p:pic>
        <p:nvPicPr>
          <p:cNvPr id="1026" name="Picture 2" descr="C:\Documents and Settings\klasa1az\Moje dokumenty\Paweł Białek\Obrazy\CameraZOOM-20151130132610686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2564904"/>
            <a:ext cx="4732784" cy="36017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265277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 advClick="0" advTm="8000">
        <p:dissolve/>
      </p:transition>
    </mc:Choice>
    <mc:Fallback>
      <p:transition spd="slow" advClick="0" advTm="8000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 smtClean="0"/>
              <a:t>There are candles</a:t>
            </a:r>
            <a:r>
              <a:rPr lang="pl-PL" dirty="0"/>
              <a:t>.</a:t>
            </a:r>
            <a:br>
              <a:rPr lang="pl-PL" dirty="0"/>
            </a:br>
            <a:endParaRPr lang="pl-PL" dirty="0"/>
          </a:p>
        </p:txBody>
      </p:sp>
      <p:pic>
        <p:nvPicPr>
          <p:cNvPr id="4" name="Symbol zastępczy zawartości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1844824"/>
            <a:ext cx="5334497" cy="3672408"/>
          </a:xfrm>
        </p:spPr>
      </p:pic>
    </p:spTree>
    <p:extLst>
      <p:ext uri="{BB962C8B-B14F-4D97-AF65-F5344CB8AC3E}">
        <p14:creationId xmlns:p14="http://schemas.microsoft.com/office/powerpoint/2010/main" val="7820715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 advClick="0" advTm="8000">
        <p:dissolve/>
      </p:transition>
    </mc:Choice>
    <mc:Fallback>
      <p:transition spd="slow" advClick="0" advTm="8000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 smtClean="0"/>
              <a:t>They are green lockers in my school.</a:t>
            </a:r>
            <a:endParaRPr lang="pl-PL" dirty="0"/>
          </a:p>
        </p:txBody>
      </p:sp>
      <p:pic>
        <p:nvPicPr>
          <p:cNvPr id="4" name="Symbol zastępczy zawartości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2590" y="2324100"/>
            <a:ext cx="4677833" cy="3508375"/>
          </a:xfrm>
        </p:spPr>
      </p:pic>
    </p:spTree>
    <p:extLst>
      <p:ext uri="{BB962C8B-B14F-4D97-AF65-F5344CB8AC3E}">
        <p14:creationId xmlns:p14="http://schemas.microsoft.com/office/powerpoint/2010/main" val="38840099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 advClick="0" advTm="8000">
        <p:dissolve/>
      </p:transition>
    </mc:Choice>
    <mc:Fallback>
      <p:transition spd="slow" advClick="0" advTm="8000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 smtClean="0"/>
              <a:t>This is green dog on the pin </a:t>
            </a:r>
            <a:r>
              <a:rPr lang="pl-PL" dirty="0" err="1" smtClean="0"/>
              <a:t>board</a:t>
            </a:r>
            <a:r>
              <a:rPr lang="pl-PL" dirty="0" smtClean="0"/>
              <a:t> </a:t>
            </a:r>
            <a:r>
              <a:rPr lang="pl-PL" dirty="0" err="1" smtClean="0"/>
              <a:t>at</a:t>
            </a:r>
            <a:r>
              <a:rPr lang="pl-PL" dirty="0" smtClean="0"/>
              <a:t> </a:t>
            </a:r>
            <a:r>
              <a:rPr lang="pl-PL" dirty="0" smtClean="0"/>
              <a:t>the corridor!</a:t>
            </a:r>
            <a:endParaRPr lang="pl-PL" dirty="0"/>
          </a:p>
        </p:txBody>
      </p:sp>
      <p:pic>
        <p:nvPicPr>
          <p:cNvPr id="4" name="Symbol zastępczy zawartości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2590" y="2324100"/>
            <a:ext cx="4677833" cy="3508375"/>
          </a:xfrm>
        </p:spPr>
      </p:pic>
    </p:spTree>
    <p:extLst>
      <p:ext uri="{BB962C8B-B14F-4D97-AF65-F5344CB8AC3E}">
        <p14:creationId xmlns:p14="http://schemas.microsoft.com/office/powerpoint/2010/main" val="41749634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 advClick="0" advTm="8000">
        <p:dissolve/>
      </p:transition>
    </mc:Choice>
    <mc:Fallback>
      <p:transition spd="slow" advClick="0" advTm="8000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This is green vase </a:t>
            </a:r>
            <a:br>
              <a:rPr lang="pl-PL" dirty="0" smtClean="0"/>
            </a:br>
            <a:r>
              <a:rPr lang="pl-PL" dirty="0" smtClean="0"/>
              <a:t>in my house! </a:t>
            </a:r>
            <a:endParaRPr lang="pl-PL" dirty="0"/>
          </a:p>
        </p:txBody>
      </p:sp>
      <p:pic>
        <p:nvPicPr>
          <p:cNvPr id="4" name="Symbol zastępczy zawartości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024" y="2204864"/>
            <a:ext cx="2916324" cy="3888432"/>
          </a:xfrm>
        </p:spPr>
      </p:pic>
    </p:spTree>
    <p:extLst>
      <p:ext uri="{BB962C8B-B14F-4D97-AF65-F5344CB8AC3E}">
        <p14:creationId xmlns:p14="http://schemas.microsoft.com/office/powerpoint/2010/main" val="41020790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 advClick="0" advTm="8000">
        <p:dissolve/>
      </p:transition>
    </mc:Choice>
    <mc:Fallback>
      <p:transition spd="slow" advClick="0" advTm="8000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8580" indent="0" algn="ctr">
              <a:buNone/>
            </a:pPr>
            <a:r>
              <a:rPr lang="pl-PL" sz="9600" b="1" u="sng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Green </a:t>
            </a:r>
            <a:r>
              <a:rPr lang="pl-PL" sz="9600" b="1" u="sng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 </a:t>
            </a:r>
            <a:r>
              <a:rPr lang="pl-PL" sz="9600" b="1" u="sng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END</a:t>
            </a:r>
            <a:endParaRPr lang="pl-PL" sz="9600" b="1" u="sng" dirty="0">
              <a:solidFill>
                <a:schemeClr val="accent1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1344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 advClick="0" advTm="8000">
        <p:dissolve/>
      </p:transition>
    </mc:Choice>
    <mc:Fallback>
      <p:transition spd="slow" advClick="0" advTm="8000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Kapitał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2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28</TotalTime>
  <Words>49</Words>
  <Application>Microsoft Office PowerPoint</Application>
  <PresentationFormat>Pokaz na ekranie (4:3)</PresentationFormat>
  <Paragraphs>10</Paragraphs>
  <Slides>8</Slides>
  <Notes>1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8</vt:i4>
      </vt:variant>
    </vt:vector>
  </HeadingPairs>
  <TitlesOfParts>
    <vt:vector size="9" baseType="lpstr">
      <vt:lpstr>Austin</vt:lpstr>
      <vt:lpstr>Green is everywhere</vt:lpstr>
      <vt:lpstr>There are my Rubik Cubes. They have green parts.</vt:lpstr>
      <vt:lpstr>This is apple cube </vt:lpstr>
      <vt:lpstr>There are candles. </vt:lpstr>
      <vt:lpstr>They are green lockers in my school.</vt:lpstr>
      <vt:lpstr>This is green dog on the pin board at the corridor!</vt:lpstr>
      <vt:lpstr>This is green vase  in my house! </vt:lpstr>
      <vt:lpstr>Prezentacja programu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Green is everywhere</dc:title>
  <dc:creator>klasa1az</dc:creator>
  <cp:lastModifiedBy>Za ra</cp:lastModifiedBy>
  <cp:revision>11</cp:revision>
  <dcterms:created xsi:type="dcterms:W3CDTF">2015-11-30T10:02:59Z</dcterms:created>
  <dcterms:modified xsi:type="dcterms:W3CDTF">2015-11-30T15:21:58Z</dcterms:modified>
</cp:coreProperties>
</file>