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A16B6E5-71D4-4F4B-B688-2A004548B70F}" type="datetimeFigureOut">
              <a:rPr lang="pl-PL" smtClean="0"/>
              <a:t>2015-12-11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0C95D69-9AB3-4A00-8DA1-51271D80051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pl-PL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pl-PL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green</a:t>
            </a:r>
            <a:endParaRPr lang="pl-PL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In my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house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, in my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neighbourhood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and my </a:t>
            </a:r>
            <a:r>
              <a:rPr lang="pl-PL" sz="2400" b="1" dirty="0" err="1" smtClean="0">
                <a:solidFill>
                  <a:schemeClr val="accent1">
                    <a:lumMod val="50000"/>
                  </a:schemeClr>
                </a:solidFill>
              </a:rPr>
              <a:t>city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62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47015" y="836712"/>
            <a:ext cx="7024744" cy="9361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l-PL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Green</a:t>
            </a:r>
            <a:r>
              <a:rPr lang="pl-PL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in my </a:t>
            </a:r>
            <a:r>
              <a:rPr lang="pl-PL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house</a:t>
            </a:r>
            <a:endParaRPr lang="pl-PL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650">
            <a:off x="1058743" y="4587373"/>
            <a:ext cx="2861000" cy="171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58">
            <a:off x="1001934" y="2317260"/>
            <a:ext cx="2861000" cy="1716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592">
            <a:off x="4602074" y="2688014"/>
            <a:ext cx="3136329" cy="1881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Objaśnienie owalne 15"/>
          <p:cNvSpPr/>
          <p:nvPr/>
        </p:nvSpPr>
        <p:spPr>
          <a:xfrm>
            <a:off x="6006526" y="4581128"/>
            <a:ext cx="2525914" cy="1801099"/>
          </a:xfrm>
          <a:prstGeom prst="wedgeEllipseCallout">
            <a:avLst>
              <a:gd name="adj1" fmla="val -59223"/>
              <a:gd name="adj2" fmla="val 694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</a:rPr>
              <a:t>I </a:t>
            </a:r>
            <a:r>
              <a:rPr lang="pl-PL" sz="2000" b="1" dirty="0" err="1" smtClean="0">
                <a:solidFill>
                  <a:schemeClr val="accent3">
                    <a:lumMod val="75000"/>
                  </a:schemeClr>
                </a:solidFill>
              </a:rPr>
              <a:t>have</a:t>
            </a: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2000" b="1" dirty="0" err="1" smtClean="0">
                <a:solidFill>
                  <a:schemeClr val="accent3">
                    <a:lumMod val="75000"/>
                  </a:schemeClr>
                </a:solidFill>
              </a:rPr>
              <a:t>plants</a:t>
            </a:r>
            <a:r>
              <a:rPr lang="pl-PL" sz="2000" b="1" dirty="0" smtClean="0">
                <a:solidFill>
                  <a:schemeClr val="accent3">
                    <a:lumMod val="75000"/>
                  </a:schemeClr>
                </a:solidFill>
              </a:rPr>
              <a:t> on my </a:t>
            </a:r>
            <a:r>
              <a:rPr lang="pl-PL" sz="2000" b="1" dirty="0" err="1" smtClean="0">
                <a:solidFill>
                  <a:schemeClr val="accent3">
                    <a:lumMod val="75000"/>
                  </a:schemeClr>
                </a:solidFill>
              </a:rPr>
              <a:t>windowsills</a:t>
            </a:r>
            <a:r>
              <a:rPr lang="pl-PL" sz="2000" b="1" dirty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148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b="1" u="sng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Green- </a:t>
            </a:r>
            <a:r>
              <a:rPr lang="pl-PL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from the </a:t>
            </a:r>
            <a:r>
              <a:rPr lang="pl-PL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ground</a:t>
            </a:r>
            <a:r>
              <a:rPr lang="pl-PL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and farm </a:t>
            </a:r>
            <a:r>
              <a:rPr lang="pl-PL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fields</a:t>
            </a:r>
            <a:r>
              <a:rPr lang="pl-PL" b="1" u="sng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pl-PL" b="1" u="sng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76872"/>
            <a:ext cx="3281660" cy="1968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3240360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3784" y="2471192"/>
            <a:ext cx="3851920" cy="231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jaśnienie liniowe 2 (brak obramowania) 13"/>
          <p:cNvSpPr/>
          <p:nvPr/>
        </p:nvSpPr>
        <p:spPr>
          <a:xfrm>
            <a:off x="4644008" y="5409220"/>
            <a:ext cx="2160240" cy="972616"/>
          </a:xfrm>
          <a:prstGeom prst="callout2">
            <a:avLst>
              <a:gd name="adj1" fmla="val 18750"/>
              <a:gd name="adj2" fmla="val -1719"/>
              <a:gd name="adj3" fmla="val -63513"/>
              <a:gd name="adj4" fmla="val -9392"/>
              <a:gd name="adj5" fmla="val 5265"/>
              <a:gd name="adj6" fmla="val -221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l-PL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cauliflower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88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200800" cy="9361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Green</a:t>
            </a:r>
            <a:r>
              <a:rPr lang="pl-P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in my </a:t>
            </a:r>
            <a:r>
              <a:rPr lang="pl-P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neighbourhood</a:t>
            </a:r>
            <a:endParaRPr lang="pl-P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17032"/>
            <a:ext cx="3105381" cy="232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291" y="2162574"/>
            <a:ext cx="3324945" cy="2376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81250"/>
            <a:ext cx="2304256" cy="1728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Objaśnienie prostokątne zaokrąglone 8"/>
          <p:cNvSpPr/>
          <p:nvPr/>
        </p:nvSpPr>
        <p:spPr>
          <a:xfrm>
            <a:off x="1763688" y="5301208"/>
            <a:ext cx="2160241" cy="1060130"/>
          </a:xfrm>
          <a:prstGeom prst="wedgeRoundRectCallout">
            <a:avLst>
              <a:gd name="adj1" fmla="val -56844"/>
              <a:gd name="adj2" fmla="val 858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err="1" smtClean="0"/>
              <a:t>There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are</a:t>
            </a:r>
            <a:r>
              <a:rPr lang="pl-PL" sz="1600" b="1" dirty="0" smtClean="0"/>
              <a:t> </a:t>
            </a:r>
            <a:r>
              <a:rPr lang="pl-PL" sz="1600" b="1" dirty="0" err="1" smtClean="0"/>
              <a:t>catkins</a:t>
            </a:r>
            <a:r>
              <a:rPr lang="pl-PL" sz="1600" b="1" dirty="0" smtClean="0"/>
              <a:t>, </a:t>
            </a:r>
            <a:r>
              <a:rPr lang="pl-PL" sz="1600" b="1" dirty="0" err="1" smtClean="0"/>
              <a:t>forsythias</a:t>
            </a:r>
            <a:r>
              <a:rPr lang="pl-PL" sz="1600" b="1" dirty="0" smtClean="0"/>
              <a:t> and </a:t>
            </a:r>
            <a:r>
              <a:rPr lang="pl-PL" sz="1600" b="1" dirty="0" err="1" smtClean="0"/>
              <a:t>so</a:t>
            </a:r>
            <a:r>
              <a:rPr lang="pl-PL" sz="1600" b="1" dirty="0" smtClean="0"/>
              <a:t> on…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7305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2008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Green</a:t>
            </a:r>
            <a:r>
              <a:rPr lang="pl-PL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in my </a:t>
            </a:r>
            <a:r>
              <a:rPr lang="pl-PL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city</a:t>
            </a:r>
            <a:endParaRPr lang="pl-PL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66261"/>
            <a:ext cx="4176464" cy="225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780928"/>
            <a:ext cx="2952328" cy="1968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2628900" cy="187744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Objaśnienie prostokątne zaokrąglone 6"/>
          <p:cNvSpPr/>
          <p:nvPr/>
        </p:nvSpPr>
        <p:spPr>
          <a:xfrm>
            <a:off x="2051720" y="5032087"/>
            <a:ext cx="2088232" cy="1224136"/>
          </a:xfrm>
          <a:prstGeom prst="wedgeRoundRectCallout">
            <a:avLst>
              <a:gd name="adj1" fmla="val -58740"/>
              <a:gd name="adj2" fmla="val 847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 smtClean="0"/>
              <a:t>Photos</a:t>
            </a:r>
            <a:r>
              <a:rPr lang="pl-PL" dirty="0" smtClean="0"/>
              <a:t> in the Spring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804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l-PL" dirty="0" smtClean="0"/>
              <a:t>But we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autumn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08920"/>
            <a:ext cx="2888456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87593"/>
            <a:ext cx="3235071" cy="20162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6331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b="1" dirty="0" err="1" smtClean="0">
                <a:ln/>
                <a:solidFill>
                  <a:schemeClr val="accent3"/>
                </a:solidFill>
              </a:rPr>
              <a:t>Thanks</a:t>
            </a:r>
            <a:r>
              <a:rPr lang="pl-PL" b="1" dirty="0" smtClean="0">
                <a:ln/>
                <a:solidFill>
                  <a:schemeClr val="accent3"/>
                </a:solidFill>
              </a:rPr>
              <a:t> for </a:t>
            </a:r>
            <a:r>
              <a:rPr lang="pl-PL" b="1" dirty="0" err="1" smtClean="0">
                <a:ln/>
                <a:solidFill>
                  <a:schemeClr val="accent3"/>
                </a:solidFill>
              </a:rPr>
              <a:t>watching</a:t>
            </a:r>
            <a:r>
              <a:rPr lang="pl-PL" b="1" dirty="0" smtClean="0">
                <a:ln/>
                <a:solidFill>
                  <a:schemeClr val="accent3"/>
                </a:solidFill>
              </a:rPr>
              <a:t>!!!</a:t>
            </a:r>
            <a:endParaRPr lang="pl-PL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pl-PL" dirty="0"/>
          </a:p>
        </p:txBody>
      </p:sp>
      <p:sp>
        <p:nvSpPr>
          <p:cNvPr id="4" name="Objaśnienie w chmurce 3"/>
          <p:cNvSpPr/>
          <p:nvPr/>
        </p:nvSpPr>
        <p:spPr>
          <a:xfrm>
            <a:off x="5436096" y="4149080"/>
            <a:ext cx="2304256" cy="1584176"/>
          </a:xfrm>
          <a:prstGeom prst="cloudCallout">
            <a:avLst>
              <a:gd name="adj1" fmla="val -47486"/>
              <a:gd name="adj2" fmla="val 607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Comic Sans MS" panose="030F0702030302020204" pitchFamily="66" charset="0"/>
              </a:rPr>
              <a:t>Kacper </a:t>
            </a:r>
            <a:r>
              <a:rPr lang="pl-PL" dirty="0" err="1" smtClean="0">
                <a:latin typeface="Comic Sans MS" panose="030F0702030302020204" pitchFamily="66" charset="0"/>
              </a:rPr>
              <a:t>Żok</a:t>
            </a:r>
            <a:endParaRPr lang="pl-PL" dirty="0" smtClean="0">
              <a:latin typeface="Comic Sans MS" panose="030F0702030302020204" pitchFamily="66" charset="0"/>
            </a:endParaRPr>
          </a:p>
          <a:p>
            <a:pPr algn="ctr"/>
            <a:r>
              <a:rPr lang="pl-PL" dirty="0" smtClean="0">
                <a:latin typeface="Comic Sans MS" panose="030F0702030302020204" pitchFamily="66" charset="0"/>
              </a:rPr>
              <a:t>^^</a:t>
            </a:r>
            <a:endParaRPr lang="pl-PL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0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69</Words>
  <Application>Microsoft Office PowerPoint</Application>
  <PresentationFormat>Pokaz na ekranie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Austin</vt:lpstr>
      <vt:lpstr>      green</vt:lpstr>
      <vt:lpstr>Green in my house</vt:lpstr>
      <vt:lpstr>Green- from the ground and farm fields </vt:lpstr>
      <vt:lpstr>Green in my neighbourhood</vt:lpstr>
      <vt:lpstr>Green in my city</vt:lpstr>
      <vt:lpstr>But we have autumn…</vt:lpstr>
      <vt:lpstr>Thanks for watching!!!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green</dc:title>
  <dc:creator>klasa1az</dc:creator>
  <cp:lastModifiedBy>klasa1az</cp:lastModifiedBy>
  <cp:revision>5</cp:revision>
  <dcterms:created xsi:type="dcterms:W3CDTF">2015-11-27T10:44:35Z</dcterms:created>
  <dcterms:modified xsi:type="dcterms:W3CDTF">2015-12-11T12:55:37Z</dcterms:modified>
</cp:coreProperties>
</file>