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  <p:sldMasterId id="2147483760" r:id="rId3"/>
    <p:sldMasterId id="2147483713" r:id="rId4"/>
    <p:sldMasterId id="2147483775" r:id="rId5"/>
  </p:sldMasterIdLst>
  <p:notesMasterIdLst>
    <p:notesMasterId r:id="rId13"/>
  </p:notesMasterIdLst>
  <p:handoutMasterIdLst>
    <p:handoutMasterId r:id="rId14"/>
  </p:handoutMasterIdLst>
  <p:sldIdLst>
    <p:sldId id="256" r:id="rId6"/>
    <p:sldId id="261" r:id="rId7"/>
    <p:sldId id="262" r:id="rId8"/>
    <p:sldId id="258" r:id="rId9"/>
    <p:sldId id="259" r:id="rId10"/>
    <p:sldId id="263" r:id="rId11"/>
    <p:sldId id="260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a Jokisalo" initials="EJ" lastIdx="11" clrIdx="0"/>
  <p:cmAuthor id="2" name="Regina (Vasiliki) K. MOURTOU (EAC)" initials="RKM" lastIdx="30" clrIdx="1"/>
  <p:cmAuthor id="3" name="Denitsa Gospodinova" initials="DG" lastIdx="8" clrIdx="2">
    <p:extLst>
      <p:ext uri="{19B8F6BF-5375-455C-9EA6-DF929625EA0E}">
        <p15:presenceInfo xmlns:p15="http://schemas.microsoft.com/office/powerpoint/2012/main" userId="S-1-5-21-717581126-2764031679-2904812894-8717" providerId="AD"/>
      </p:ext>
    </p:extLst>
  </p:cmAuthor>
  <p:cmAuthor id="4" name="Ismini Georgiadi" initials="IG" lastIdx="4" clrIdx="3">
    <p:extLst>
      <p:ext uri="{19B8F6BF-5375-455C-9EA6-DF929625EA0E}">
        <p15:presenceInfo xmlns:p15="http://schemas.microsoft.com/office/powerpoint/2012/main" userId="S-1-5-21-717581126-2764031679-2904812894-101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98B0"/>
    <a:srgbClr val="43AED1"/>
    <a:srgbClr val="00AC98"/>
    <a:srgbClr val="B81953"/>
    <a:srgbClr val="7A2C43"/>
    <a:srgbClr val="1C4154"/>
    <a:srgbClr val="EF8621"/>
    <a:srgbClr val="FF6600"/>
    <a:srgbClr val="1C4053"/>
    <a:srgbClr val="DE6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2" autoAdjust="0"/>
    <p:restoredTop sz="95831" autoAdjust="0"/>
  </p:normalViewPr>
  <p:slideViewPr>
    <p:cSldViewPr snapToGrid="0">
      <p:cViewPr>
        <p:scale>
          <a:sx n="100" d="100"/>
          <a:sy n="100" d="100"/>
        </p:scale>
        <p:origin x="304" y="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bit.ly/2WraqgJ" TargetMode="Externa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business.net/news/covid-19-cutting-air-pollution-it-will-not-slow-climate-change" TargetMode="External"/><Relationship Id="rId1" Type="http://schemas.openxmlformats.org/officeDocument/2006/relationships/hyperlink" Target="http://www.mentimeter.com/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bit.ly/2WraqgJ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sciencebusiness.net/news/covid-19-cutting-air-pollution-it-will-not-slow-climate-change" TargetMode="External"/><Relationship Id="rId1" Type="http://schemas.openxmlformats.org/officeDocument/2006/relationships/hyperlink" Target="http://www.mentimeter.com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31323-5F9B-8542-ACDB-04B9E51ED40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2C7E435-4294-6641-A11D-1D23CB8201CF}">
      <dgm:prSet/>
      <dgm:spPr/>
      <dgm:t>
        <a:bodyPr/>
        <a:lstStyle/>
        <a:p>
          <a:r>
            <a:rPr lang="en-ES" dirty="0"/>
            <a:t>1 h -1 h 30 min session</a:t>
          </a:r>
        </a:p>
      </dgm:t>
    </dgm:pt>
    <dgm:pt modelId="{EA4F1553-6742-3045-9763-23A69AA72E41}" type="parTrans" cxnId="{BD49DD2C-6EF6-2244-99D8-16169BAFBF13}">
      <dgm:prSet/>
      <dgm:spPr/>
      <dgm:t>
        <a:bodyPr/>
        <a:lstStyle/>
        <a:p>
          <a:endParaRPr lang="en-GB"/>
        </a:p>
      </dgm:t>
    </dgm:pt>
    <dgm:pt modelId="{61FCCCD1-4596-3746-B70D-C1E5977727C7}" type="sibTrans" cxnId="{BD49DD2C-6EF6-2244-99D8-16169BAFBF13}">
      <dgm:prSet/>
      <dgm:spPr/>
      <dgm:t>
        <a:bodyPr/>
        <a:lstStyle/>
        <a:p>
          <a:endParaRPr lang="en-GB"/>
        </a:p>
      </dgm:t>
    </dgm:pt>
    <dgm:pt modelId="{4BA9E561-F532-4B40-8C24-6010258DD2B5}">
      <dgm:prSet/>
      <dgm:spPr/>
      <dgm:t>
        <a:bodyPr/>
        <a:lstStyle/>
        <a:p>
          <a:r>
            <a:rPr lang="en-GB" dirty="0"/>
            <a:t>I</a:t>
          </a:r>
          <a:r>
            <a:rPr lang="en-ES" dirty="0"/>
            <a:t>nteractive; students are prompted to talk</a:t>
          </a:r>
        </a:p>
      </dgm:t>
    </dgm:pt>
    <dgm:pt modelId="{552E8E21-25B9-FF44-8BBF-B598C2040635}" type="parTrans" cxnId="{A67070A9-36D9-3440-B56F-EAB96A1262AE}">
      <dgm:prSet/>
      <dgm:spPr/>
      <dgm:t>
        <a:bodyPr/>
        <a:lstStyle/>
        <a:p>
          <a:endParaRPr lang="en-GB"/>
        </a:p>
      </dgm:t>
    </dgm:pt>
    <dgm:pt modelId="{ABC6480F-3B5D-7C4A-B430-06F825CABEBB}" type="sibTrans" cxnId="{A67070A9-36D9-3440-B56F-EAB96A1262AE}">
      <dgm:prSet/>
      <dgm:spPr/>
      <dgm:t>
        <a:bodyPr/>
        <a:lstStyle/>
        <a:p>
          <a:endParaRPr lang="en-GB"/>
        </a:p>
      </dgm:t>
    </dgm:pt>
    <dgm:pt modelId="{B0A82767-E265-B34E-96A4-18EB01601B8A}">
      <dgm:prSet/>
      <dgm:spPr/>
      <dgm:t>
        <a:bodyPr/>
        <a:lstStyle/>
        <a:p>
          <a:r>
            <a:rPr lang="en-ES" dirty="0"/>
            <a:t>14-18 year olds</a:t>
          </a:r>
        </a:p>
      </dgm:t>
    </dgm:pt>
    <dgm:pt modelId="{DECF9222-BD56-FE4F-A738-6156B2F964E2}" type="parTrans" cxnId="{2A04B9D0-72E5-3140-952D-03956C04FF10}">
      <dgm:prSet/>
      <dgm:spPr/>
      <dgm:t>
        <a:bodyPr/>
        <a:lstStyle/>
        <a:p>
          <a:endParaRPr lang="en-GB"/>
        </a:p>
      </dgm:t>
    </dgm:pt>
    <dgm:pt modelId="{21BEA143-0233-D943-AB3E-E1EAF6DA5CC0}" type="sibTrans" cxnId="{2A04B9D0-72E5-3140-952D-03956C04FF10}">
      <dgm:prSet/>
      <dgm:spPr/>
      <dgm:t>
        <a:bodyPr/>
        <a:lstStyle/>
        <a:p>
          <a:endParaRPr lang="en-GB"/>
        </a:p>
      </dgm:t>
    </dgm:pt>
    <dgm:pt modelId="{F9FCCE91-FB90-C04A-85A7-BE9D96FABC78}">
      <dgm:prSet/>
      <dgm:spPr/>
      <dgm:t>
        <a:bodyPr/>
        <a:lstStyle/>
        <a:p>
          <a:r>
            <a:rPr lang="en-GB"/>
            <a:t>Done twice during confinement: </a:t>
          </a:r>
          <a:endParaRPr lang="en-ES"/>
        </a:p>
      </dgm:t>
    </dgm:pt>
    <dgm:pt modelId="{B67A150C-6913-3C47-8542-C6E578204090}" type="parTrans" cxnId="{96CFBDCB-0542-C049-99FF-07ADEDDA58F7}">
      <dgm:prSet/>
      <dgm:spPr/>
      <dgm:t>
        <a:bodyPr/>
        <a:lstStyle/>
        <a:p>
          <a:endParaRPr lang="en-GB"/>
        </a:p>
      </dgm:t>
    </dgm:pt>
    <dgm:pt modelId="{7E20881F-3A02-9E44-9FB0-D683D2F7E0B8}" type="sibTrans" cxnId="{96CFBDCB-0542-C049-99FF-07ADEDDA58F7}">
      <dgm:prSet/>
      <dgm:spPr/>
      <dgm:t>
        <a:bodyPr/>
        <a:lstStyle/>
        <a:p>
          <a:endParaRPr lang="en-GB"/>
        </a:p>
      </dgm:t>
    </dgm:pt>
    <dgm:pt modelId="{BCDB3955-CC27-F54A-A851-818D0CC9D8F5}">
      <dgm:prSet/>
      <dgm:spPr/>
      <dgm:t>
        <a:bodyPr/>
        <a:lstStyle/>
        <a:p>
          <a:r>
            <a:rPr lang="en-GB" dirty="0"/>
            <a:t>As part of  an eTwinning project: </a:t>
          </a:r>
          <a:r>
            <a:rPr lang="en-ES" dirty="0"/>
            <a:t>CLIMATE CHANGE IS A POLITICAL CHOICE with students of Turkey, Greece, Portugal and Spain</a:t>
          </a:r>
        </a:p>
      </dgm:t>
    </dgm:pt>
    <dgm:pt modelId="{8F76DEAE-7FD3-0A48-ADA5-C1E15B664740}" type="parTrans" cxnId="{C87691F9-B548-4E40-BFE5-60F1AD5C5D21}">
      <dgm:prSet/>
      <dgm:spPr/>
      <dgm:t>
        <a:bodyPr/>
        <a:lstStyle/>
        <a:p>
          <a:endParaRPr lang="en-GB"/>
        </a:p>
      </dgm:t>
    </dgm:pt>
    <dgm:pt modelId="{CA669917-0AA7-3543-A81C-F5078B653474}" type="sibTrans" cxnId="{C87691F9-B548-4E40-BFE5-60F1AD5C5D21}">
      <dgm:prSet/>
      <dgm:spPr/>
      <dgm:t>
        <a:bodyPr/>
        <a:lstStyle/>
        <a:p>
          <a:endParaRPr lang="en-GB"/>
        </a:p>
      </dgm:t>
    </dgm:pt>
    <dgm:pt modelId="{8D86FA4A-09E6-E34D-9F7A-F333F2E17F52}">
      <dgm:prSet/>
      <dgm:spPr/>
      <dgm:t>
        <a:bodyPr/>
        <a:lstStyle/>
        <a:p>
          <a:r>
            <a:rPr lang="en-ES"/>
            <a:t>My students of English (after unit about the environment) </a:t>
          </a:r>
        </a:p>
      </dgm:t>
    </dgm:pt>
    <dgm:pt modelId="{B7D5BBA9-9018-8F4C-802B-099AD28718E5}" type="parTrans" cxnId="{7FF2BED8-B89F-5940-8F3E-AFC89333BF2B}">
      <dgm:prSet/>
      <dgm:spPr/>
      <dgm:t>
        <a:bodyPr/>
        <a:lstStyle/>
        <a:p>
          <a:endParaRPr lang="en-GB"/>
        </a:p>
      </dgm:t>
    </dgm:pt>
    <dgm:pt modelId="{C9E1B3E2-A1C3-C447-9BA0-7DD5D591BC9F}" type="sibTrans" cxnId="{7FF2BED8-B89F-5940-8F3E-AFC89333BF2B}">
      <dgm:prSet/>
      <dgm:spPr/>
      <dgm:t>
        <a:bodyPr/>
        <a:lstStyle/>
        <a:p>
          <a:endParaRPr lang="en-GB"/>
        </a:p>
      </dgm:t>
    </dgm:pt>
    <dgm:pt modelId="{D9ED8592-BA93-6645-B4C1-4D8BEEF7320A}" type="pres">
      <dgm:prSet presAssocID="{74731323-5F9B-8542-ACDB-04B9E51ED40A}" presName="linear" presStyleCnt="0">
        <dgm:presLayoutVars>
          <dgm:animLvl val="lvl"/>
          <dgm:resizeHandles val="exact"/>
        </dgm:presLayoutVars>
      </dgm:prSet>
      <dgm:spPr/>
    </dgm:pt>
    <dgm:pt modelId="{188B41F6-53DC-C84D-9F76-E597CADDCA5B}" type="pres">
      <dgm:prSet presAssocID="{C2C7E435-4294-6641-A11D-1D23CB8201C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E262759-DA49-AE4A-BCD1-1ADAC3523444}" type="pres">
      <dgm:prSet presAssocID="{61FCCCD1-4596-3746-B70D-C1E5977727C7}" presName="spacer" presStyleCnt="0"/>
      <dgm:spPr/>
    </dgm:pt>
    <dgm:pt modelId="{A4C2EB8B-1B70-1F40-8A7B-B4A56DE74A19}" type="pres">
      <dgm:prSet presAssocID="{4BA9E561-F532-4B40-8C24-6010258DD2B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57905958-E182-5E4E-B473-E17F7F2495D1}" type="pres">
      <dgm:prSet presAssocID="{ABC6480F-3B5D-7C4A-B430-06F825CABEBB}" presName="spacer" presStyleCnt="0"/>
      <dgm:spPr/>
    </dgm:pt>
    <dgm:pt modelId="{DC8AA9A4-558D-154C-A968-49A679E98A26}" type="pres">
      <dgm:prSet presAssocID="{B0A82767-E265-B34E-96A4-18EB01601B8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226ACDD-5E79-C746-A05E-C42CD87D0FF6}" type="pres">
      <dgm:prSet presAssocID="{21BEA143-0233-D943-AB3E-E1EAF6DA5CC0}" presName="spacer" presStyleCnt="0"/>
      <dgm:spPr/>
    </dgm:pt>
    <dgm:pt modelId="{CB11182E-1EA2-A043-B15D-63DC1642AFB7}" type="pres">
      <dgm:prSet presAssocID="{F9FCCE91-FB90-C04A-85A7-BE9D96FABC78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F5B0D56-F159-F14A-ACCB-F155FF0E1307}" type="pres">
      <dgm:prSet presAssocID="{F9FCCE91-FB90-C04A-85A7-BE9D96FABC7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0B47B25-ABFA-704E-9D01-82D0FD871314}" type="presOf" srcId="{B0A82767-E265-B34E-96A4-18EB01601B8A}" destId="{DC8AA9A4-558D-154C-A968-49A679E98A26}" srcOrd="0" destOrd="0" presId="urn:microsoft.com/office/officeart/2005/8/layout/vList2"/>
    <dgm:cxn modelId="{C1D2DA25-95CC-5240-9160-F571D98EAA1E}" type="presOf" srcId="{C2C7E435-4294-6641-A11D-1D23CB8201CF}" destId="{188B41F6-53DC-C84D-9F76-E597CADDCA5B}" srcOrd="0" destOrd="0" presId="urn:microsoft.com/office/officeart/2005/8/layout/vList2"/>
    <dgm:cxn modelId="{4B92632C-6311-F845-BCDE-8038A2CAFA48}" type="presOf" srcId="{74731323-5F9B-8542-ACDB-04B9E51ED40A}" destId="{D9ED8592-BA93-6645-B4C1-4D8BEEF7320A}" srcOrd="0" destOrd="0" presId="urn:microsoft.com/office/officeart/2005/8/layout/vList2"/>
    <dgm:cxn modelId="{BD49DD2C-6EF6-2244-99D8-16169BAFBF13}" srcId="{74731323-5F9B-8542-ACDB-04B9E51ED40A}" destId="{C2C7E435-4294-6641-A11D-1D23CB8201CF}" srcOrd="0" destOrd="0" parTransId="{EA4F1553-6742-3045-9763-23A69AA72E41}" sibTransId="{61FCCCD1-4596-3746-B70D-C1E5977727C7}"/>
    <dgm:cxn modelId="{74EBF744-0850-BE45-BE5C-1B782EABEBC0}" type="presOf" srcId="{4BA9E561-F532-4B40-8C24-6010258DD2B5}" destId="{A4C2EB8B-1B70-1F40-8A7B-B4A56DE74A19}" srcOrd="0" destOrd="0" presId="urn:microsoft.com/office/officeart/2005/8/layout/vList2"/>
    <dgm:cxn modelId="{A67070A9-36D9-3440-B56F-EAB96A1262AE}" srcId="{74731323-5F9B-8542-ACDB-04B9E51ED40A}" destId="{4BA9E561-F532-4B40-8C24-6010258DD2B5}" srcOrd="1" destOrd="0" parTransId="{552E8E21-25B9-FF44-8BBF-B598C2040635}" sibTransId="{ABC6480F-3B5D-7C4A-B430-06F825CABEBB}"/>
    <dgm:cxn modelId="{96CFBDCB-0542-C049-99FF-07ADEDDA58F7}" srcId="{74731323-5F9B-8542-ACDB-04B9E51ED40A}" destId="{F9FCCE91-FB90-C04A-85A7-BE9D96FABC78}" srcOrd="3" destOrd="0" parTransId="{B67A150C-6913-3C47-8542-C6E578204090}" sibTransId="{7E20881F-3A02-9E44-9FB0-D683D2F7E0B8}"/>
    <dgm:cxn modelId="{D9B29CCE-D969-6C4B-8757-A22B30ED6631}" type="presOf" srcId="{F9FCCE91-FB90-C04A-85A7-BE9D96FABC78}" destId="{CB11182E-1EA2-A043-B15D-63DC1642AFB7}" srcOrd="0" destOrd="0" presId="urn:microsoft.com/office/officeart/2005/8/layout/vList2"/>
    <dgm:cxn modelId="{2A04B9D0-72E5-3140-952D-03956C04FF10}" srcId="{74731323-5F9B-8542-ACDB-04B9E51ED40A}" destId="{B0A82767-E265-B34E-96A4-18EB01601B8A}" srcOrd="2" destOrd="0" parTransId="{DECF9222-BD56-FE4F-A738-6156B2F964E2}" sibTransId="{21BEA143-0233-D943-AB3E-E1EAF6DA5CC0}"/>
    <dgm:cxn modelId="{7FF2BED8-B89F-5940-8F3E-AFC89333BF2B}" srcId="{F9FCCE91-FB90-C04A-85A7-BE9D96FABC78}" destId="{8D86FA4A-09E6-E34D-9F7A-F333F2E17F52}" srcOrd="1" destOrd="0" parTransId="{B7D5BBA9-9018-8F4C-802B-099AD28718E5}" sibTransId="{C9E1B3E2-A1C3-C447-9BA0-7DD5D591BC9F}"/>
    <dgm:cxn modelId="{7ACF32E2-4B98-8542-8CDC-64024A8274CE}" type="presOf" srcId="{BCDB3955-CC27-F54A-A851-818D0CC9D8F5}" destId="{EF5B0D56-F159-F14A-ACCB-F155FF0E1307}" srcOrd="0" destOrd="0" presId="urn:microsoft.com/office/officeart/2005/8/layout/vList2"/>
    <dgm:cxn modelId="{355AB3ED-BD55-B348-BDCD-0563116BFE88}" type="presOf" srcId="{8D86FA4A-09E6-E34D-9F7A-F333F2E17F52}" destId="{EF5B0D56-F159-F14A-ACCB-F155FF0E1307}" srcOrd="0" destOrd="1" presId="urn:microsoft.com/office/officeart/2005/8/layout/vList2"/>
    <dgm:cxn modelId="{C87691F9-B548-4E40-BFE5-60F1AD5C5D21}" srcId="{F9FCCE91-FB90-C04A-85A7-BE9D96FABC78}" destId="{BCDB3955-CC27-F54A-A851-818D0CC9D8F5}" srcOrd="0" destOrd="0" parTransId="{8F76DEAE-7FD3-0A48-ADA5-C1E15B664740}" sibTransId="{CA669917-0AA7-3543-A81C-F5078B653474}"/>
    <dgm:cxn modelId="{ABC3B6EB-3A98-124E-92C4-148BADF50E79}" type="presParOf" srcId="{D9ED8592-BA93-6645-B4C1-4D8BEEF7320A}" destId="{188B41F6-53DC-C84D-9F76-E597CADDCA5B}" srcOrd="0" destOrd="0" presId="urn:microsoft.com/office/officeart/2005/8/layout/vList2"/>
    <dgm:cxn modelId="{91E6FEC3-DF3D-B946-9627-57BD84471583}" type="presParOf" srcId="{D9ED8592-BA93-6645-B4C1-4D8BEEF7320A}" destId="{5E262759-DA49-AE4A-BCD1-1ADAC3523444}" srcOrd="1" destOrd="0" presId="urn:microsoft.com/office/officeart/2005/8/layout/vList2"/>
    <dgm:cxn modelId="{82BD3525-804D-9D4E-8C76-FD3B6DAFDCCE}" type="presParOf" srcId="{D9ED8592-BA93-6645-B4C1-4D8BEEF7320A}" destId="{A4C2EB8B-1B70-1F40-8A7B-B4A56DE74A19}" srcOrd="2" destOrd="0" presId="urn:microsoft.com/office/officeart/2005/8/layout/vList2"/>
    <dgm:cxn modelId="{A7DF0751-3CEC-EA4A-8F8E-A56A4EBF5402}" type="presParOf" srcId="{D9ED8592-BA93-6645-B4C1-4D8BEEF7320A}" destId="{57905958-E182-5E4E-B473-E17F7F2495D1}" srcOrd="3" destOrd="0" presId="urn:microsoft.com/office/officeart/2005/8/layout/vList2"/>
    <dgm:cxn modelId="{7FBE278F-E7BC-AC4E-9FAA-FF501581C385}" type="presParOf" srcId="{D9ED8592-BA93-6645-B4C1-4D8BEEF7320A}" destId="{DC8AA9A4-558D-154C-A968-49A679E98A26}" srcOrd="4" destOrd="0" presId="urn:microsoft.com/office/officeart/2005/8/layout/vList2"/>
    <dgm:cxn modelId="{9DD7438A-272B-784A-AC86-D9B9702D3990}" type="presParOf" srcId="{D9ED8592-BA93-6645-B4C1-4D8BEEF7320A}" destId="{A226ACDD-5E79-C746-A05E-C42CD87D0FF6}" srcOrd="5" destOrd="0" presId="urn:microsoft.com/office/officeart/2005/8/layout/vList2"/>
    <dgm:cxn modelId="{B63868AF-A2C7-324E-A843-F58B465FCF50}" type="presParOf" srcId="{D9ED8592-BA93-6645-B4C1-4D8BEEF7320A}" destId="{CB11182E-1EA2-A043-B15D-63DC1642AFB7}" srcOrd="6" destOrd="0" presId="urn:microsoft.com/office/officeart/2005/8/layout/vList2"/>
    <dgm:cxn modelId="{501AE5F9-9BC9-664B-A93E-BBA91D512583}" type="presParOf" srcId="{D9ED8592-BA93-6645-B4C1-4D8BEEF7320A}" destId="{EF5B0D56-F159-F14A-ACCB-F155FF0E130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46916C-38F5-0F48-B995-AF15398F917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C0EE2020-E4EB-AE4B-9FEF-F41480E822D4}">
      <dgm:prSet/>
      <dgm:spPr/>
      <dgm:t>
        <a:bodyPr/>
        <a:lstStyle/>
        <a:p>
          <a:r>
            <a:rPr lang="en-ES"/>
            <a:t>OBJECTIVES:</a:t>
          </a:r>
        </a:p>
      </dgm:t>
    </dgm:pt>
    <dgm:pt modelId="{3DB20B64-7938-1C44-9EB3-1667E91D5DC8}" type="parTrans" cxnId="{A885C55F-D134-0542-BA59-7558CA36F9F1}">
      <dgm:prSet/>
      <dgm:spPr/>
      <dgm:t>
        <a:bodyPr/>
        <a:lstStyle/>
        <a:p>
          <a:endParaRPr lang="en-GB"/>
        </a:p>
      </dgm:t>
    </dgm:pt>
    <dgm:pt modelId="{380F589D-6891-CA41-8BC4-FD2C7A2F5082}" type="sibTrans" cxnId="{A885C55F-D134-0542-BA59-7558CA36F9F1}">
      <dgm:prSet/>
      <dgm:spPr/>
      <dgm:t>
        <a:bodyPr/>
        <a:lstStyle/>
        <a:p>
          <a:endParaRPr lang="en-GB"/>
        </a:p>
      </dgm:t>
    </dgm:pt>
    <dgm:pt modelId="{4158938E-E1BC-244F-B219-9ABE6275976A}">
      <dgm:prSet/>
      <dgm:spPr/>
      <dgm:t>
        <a:bodyPr/>
        <a:lstStyle/>
        <a:p>
          <a:r>
            <a:rPr lang="en-GB"/>
            <a:t>T</a:t>
          </a:r>
          <a:r>
            <a:rPr lang="en-ES"/>
            <a:t>o compare the situation of CODVID-19 crisis in each partner country</a:t>
          </a:r>
        </a:p>
      </dgm:t>
    </dgm:pt>
    <dgm:pt modelId="{D0F3B474-EEC6-E14F-A379-3188040455EF}" type="parTrans" cxnId="{B834476D-8581-7E45-9B94-882CDCF67DA1}">
      <dgm:prSet/>
      <dgm:spPr/>
      <dgm:t>
        <a:bodyPr/>
        <a:lstStyle/>
        <a:p>
          <a:endParaRPr lang="en-GB"/>
        </a:p>
      </dgm:t>
    </dgm:pt>
    <dgm:pt modelId="{99C7C215-4F0B-C349-8E34-392661BDC562}" type="sibTrans" cxnId="{B834476D-8581-7E45-9B94-882CDCF67DA1}">
      <dgm:prSet/>
      <dgm:spPr/>
      <dgm:t>
        <a:bodyPr/>
        <a:lstStyle/>
        <a:p>
          <a:endParaRPr lang="en-GB"/>
        </a:p>
      </dgm:t>
    </dgm:pt>
    <dgm:pt modelId="{68F27442-1257-DF4A-9186-FDA2D8052D4D}">
      <dgm:prSet/>
      <dgm:spPr/>
      <dgm:t>
        <a:bodyPr/>
        <a:lstStyle/>
        <a:p>
          <a:r>
            <a:rPr lang="en-GB"/>
            <a:t>T</a:t>
          </a:r>
          <a:r>
            <a:rPr lang="en-ES"/>
            <a:t>o express feelings</a:t>
          </a:r>
        </a:p>
      </dgm:t>
    </dgm:pt>
    <dgm:pt modelId="{7D8C6675-319E-E742-8F61-F546B5236691}" type="parTrans" cxnId="{0C11C57E-450E-C045-A6C3-692592BEC3BF}">
      <dgm:prSet/>
      <dgm:spPr/>
      <dgm:t>
        <a:bodyPr/>
        <a:lstStyle/>
        <a:p>
          <a:endParaRPr lang="en-GB"/>
        </a:p>
      </dgm:t>
    </dgm:pt>
    <dgm:pt modelId="{7983760B-E6BD-D644-A490-F121C50AE18E}" type="sibTrans" cxnId="{0C11C57E-450E-C045-A6C3-692592BEC3BF}">
      <dgm:prSet/>
      <dgm:spPr/>
      <dgm:t>
        <a:bodyPr/>
        <a:lstStyle/>
        <a:p>
          <a:endParaRPr lang="en-GB"/>
        </a:p>
      </dgm:t>
    </dgm:pt>
    <dgm:pt modelId="{C7854408-20DF-3D45-A86E-947905DD2619}">
      <dgm:prSet/>
      <dgm:spPr/>
      <dgm:t>
        <a:bodyPr/>
        <a:lstStyle/>
        <a:p>
          <a:r>
            <a:rPr lang="en-GB" dirty="0"/>
            <a:t>T</a:t>
          </a:r>
          <a:r>
            <a:rPr lang="en-ES" dirty="0"/>
            <a:t>o talk about how the CODVID-19 crisis is affecting or not the climate change crisis</a:t>
          </a:r>
        </a:p>
      </dgm:t>
    </dgm:pt>
    <dgm:pt modelId="{A2A4A63A-392A-1B42-9F9D-20017B8B76FC}" type="parTrans" cxnId="{988CEA03-DB17-9941-AE62-88D37CD982EA}">
      <dgm:prSet/>
      <dgm:spPr/>
      <dgm:t>
        <a:bodyPr/>
        <a:lstStyle/>
        <a:p>
          <a:endParaRPr lang="en-GB"/>
        </a:p>
      </dgm:t>
    </dgm:pt>
    <dgm:pt modelId="{6F7D2D48-9106-B84F-9859-F1D648233D45}" type="sibTrans" cxnId="{988CEA03-DB17-9941-AE62-88D37CD982EA}">
      <dgm:prSet/>
      <dgm:spPr/>
      <dgm:t>
        <a:bodyPr/>
        <a:lstStyle/>
        <a:p>
          <a:endParaRPr lang="en-GB"/>
        </a:p>
      </dgm:t>
    </dgm:pt>
    <dgm:pt modelId="{A7B89237-0346-9E40-AEC3-69C8AC6D5F18}">
      <dgm:prSet custT="1"/>
      <dgm:spPr/>
      <dgm:t>
        <a:bodyPr/>
        <a:lstStyle/>
        <a:p>
          <a:r>
            <a:rPr lang="en-ES" sz="2000" dirty="0">
              <a:hlinkClick xmlns:r="http://schemas.openxmlformats.org/officeDocument/2006/relationships" r:id="rId1"/>
            </a:rPr>
            <a:t>LINK TO THE PRESENTATION</a:t>
          </a:r>
          <a:endParaRPr lang="en-ES" sz="2000" dirty="0"/>
        </a:p>
      </dgm:t>
    </dgm:pt>
    <dgm:pt modelId="{51513A0D-BA0C-6544-B906-3B86525BEA8F}" type="parTrans" cxnId="{E7EABFB6-A51F-F14A-8750-186C041AC08A}">
      <dgm:prSet/>
      <dgm:spPr/>
      <dgm:t>
        <a:bodyPr/>
        <a:lstStyle/>
        <a:p>
          <a:endParaRPr lang="en-GB"/>
        </a:p>
      </dgm:t>
    </dgm:pt>
    <dgm:pt modelId="{37C35001-F221-754B-8AD2-1BA16DE19B78}" type="sibTrans" cxnId="{E7EABFB6-A51F-F14A-8750-186C041AC08A}">
      <dgm:prSet/>
      <dgm:spPr/>
      <dgm:t>
        <a:bodyPr/>
        <a:lstStyle/>
        <a:p>
          <a:endParaRPr lang="en-GB"/>
        </a:p>
      </dgm:t>
    </dgm:pt>
    <dgm:pt modelId="{8C23612B-D915-1444-A90C-AB9A863280A2}" type="pres">
      <dgm:prSet presAssocID="{5246916C-38F5-0F48-B995-AF15398F9170}" presName="linear" presStyleCnt="0">
        <dgm:presLayoutVars>
          <dgm:animLvl val="lvl"/>
          <dgm:resizeHandles val="exact"/>
        </dgm:presLayoutVars>
      </dgm:prSet>
      <dgm:spPr/>
    </dgm:pt>
    <dgm:pt modelId="{DA82940B-2A2C-2A4E-B179-6BEDDE4891EF}" type="pres">
      <dgm:prSet presAssocID="{C0EE2020-E4EB-AE4B-9FEF-F41480E822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B5BA1F8-63F7-C246-9EF7-556F26077729}" type="pres">
      <dgm:prSet presAssocID="{C0EE2020-E4EB-AE4B-9FEF-F41480E822D4}" presName="childText" presStyleLbl="revTx" presStyleIdx="0" presStyleCnt="1">
        <dgm:presLayoutVars>
          <dgm:bulletEnabled val="1"/>
        </dgm:presLayoutVars>
      </dgm:prSet>
      <dgm:spPr/>
    </dgm:pt>
    <dgm:pt modelId="{91E6288F-7F1F-5841-A658-36C77B14E312}" type="pres">
      <dgm:prSet presAssocID="{A7B89237-0346-9E40-AEC3-69C8AC6D5F18}" presName="parentText" presStyleLbl="node1" presStyleIdx="1" presStyleCnt="2" custLinFactNeighborY="787">
        <dgm:presLayoutVars>
          <dgm:chMax val="0"/>
          <dgm:bulletEnabled val="1"/>
        </dgm:presLayoutVars>
      </dgm:prSet>
      <dgm:spPr/>
    </dgm:pt>
  </dgm:ptLst>
  <dgm:cxnLst>
    <dgm:cxn modelId="{988CEA03-DB17-9941-AE62-88D37CD982EA}" srcId="{C0EE2020-E4EB-AE4B-9FEF-F41480E822D4}" destId="{C7854408-20DF-3D45-A86E-947905DD2619}" srcOrd="2" destOrd="0" parTransId="{A2A4A63A-392A-1B42-9F9D-20017B8B76FC}" sibTransId="{6F7D2D48-9106-B84F-9859-F1D648233D45}"/>
    <dgm:cxn modelId="{6D544F2C-3E8B-D648-B79F-65D52E538530}" type="presOf" srcId="{C7854408-20DF-3D45-A86E-947905DD2619}" destId="{CB5BA1F8-63F7-C246-9EF7-556F26077729}" srcOrd="0" destOrd="2" presId="urn:microsoft.com/office/officeart/2005/8/layout/vList2"/>
    <dgm:cxn modelId="{A885C55F-D134-0542-BA59-7558CA36F9F1}" srcId="{5246916C-38F5-0F48-B995-AF15398F9170}" destId="{C0EE2020-E4EB-AE4B-9FEF-F41480E822D4}" srcOrd="0" destOrd="0" parTransId="{3DB20B64-7938-1C44-9EB3-1667E91D5DC8}" sibTransId="{380F589D-6891-CA41-8BC4-FD2C7A2F5082}"/>
    <dgm:cxn modelId="{B834476D-8581-7E45-9B94-882CDCF67DA1}" srcId="{C0EE2020-E4EB-AE4B-9FEF-F41480E822D4}" destId="{4158938E-E1BC-244F-B219-9ABE6275976A}" srcOrd="0" destOrd="0" parTransId="{D0F3B474-EEC6-E14F-A379-3188040455EF}" sibTransId="{99C7C215-4F0B-C349-8E34-392661BDC562}"/>
    <dgm:cxn modelId="{0C11C57E-450E-C045-A6C3-692592BEC3BF}" srcId="{C0EE2020-E4EB-AE4B-9FEF-F41480E822D4}" destId="{68F27442-1257-DF4A-9186-FDA2D8052D4D}" srcOrd="1" destOrd="0" parTransId="{7D8C6675-319E-E742-8F61-F546B5236691}" sibTransId="{7983760B-E6BD-D644-A490-F121C50AE18E}"/>
    <dgm:cxn modelId="{B197C088-2E0E-A445-B676-C6621D1526D9}" type="presOf" srcId="{A7B89237-0346-9E40-AEC3-69C8AC6D5F18}" destId="{91E6288F-7F1F-5841-A658-36C77B14E312}" srcOrd="0" destOrd="0" presId="urn:microsoft.com/office/officeart/2005/8/layout/vList2"/>
    <dgm:cxn modelId="{3F5B6F97-0E19-F543-8BB5-23B266066ABE}" type="presOf" srcId="{68F27442-1257-DF4A-9186-FDA2D8052D4D}" destId="{CB5BA1F8-63F7-C246-9EF7-556F26077729}" srcOrd="0" destOrd="1" presId="urn:microsoft.com/office/officeart/2005/8/layout/vList2"/>
    <dgm:cxn modelId="{F3FB87AA-CA41-9540-B122-0CB2E47762C2}" type="presOf" srcId="{C0EE2020-E4EB-AE4B-9FEF-F41480E822D4}" destId="{DA82940B-2A2C-2A4E-B179-6BEDDE4891EF}" srcOrd="0" destOrd="0" presId="urn:microsoft.com/office/officeart/2005/8/layout/vList2"/>
    <dgm:cxn modelId="{CD0A18B3-A2B9-9144-9386-8855DBAA1282}" type="presOf" srcId="{5246916C-38F5-0F48-B995-AF15398F9170}" destId="{8C23612B-D915-1444-A90C-AB9A863280A2}" srcOrd="0" destOrd="0" presId="urn:microsoft.com/office/officeart/2005/8/layout/vList2"/>
    <dgm:cxn modelId="{E7EABFB6-A51F-F14A-8750-186C041AC08A}" srcId="{5246916C-38F5-0F48-B995-AF15398F9170}" destId="{A7B89237-0346-9E40-AEC3-69C8AC6D5F18}" srcOrd="1" destOrd="0" parTransId="{51513A0D-BA0C-6544-B906-3B86525BEA8F}" sibTransId="{37C35001-F221-754B-8AD2-1BA16DE19B78}"/>
    <dgm:cxn modelId="{44B1EFE6-7FFF-074E-9FEC-E59F7CEE863D}" type="presOf" srcId="{4158938E-E1BC-244F-B219-9ABE6275976A}" destId="{CB5BA1F8-63F7-C246-9EF7-556F26077729}" srcOrd="0" destOrd="0" presId="urn:microsoft.com/office/officeart/2005/8/layout/vList2"/>
    <dgm:cxn modelId="{8CDD867F-187B-DF44-A58F-35A8AB099A88}" type="presParOf" srcId="{8C23612B-D915-1444-A90C-AB9A863280A2}" destId="{DA82940B-2A2C-2A4E-B179-6BEDDE4891EF}" srcOrd="0" destOrd="0" presId="urn:microsoft.com/office/officeart/2005/8/layout/vList2"/>
    <dgm:cxn modelId="{26A507E4-1B5A-434B-B4F7-CAF587FD2E6F}" type="presParOf" srcId="{8C23612B-D915-1444-A90C-AB9A863280A2}" destId="{CB5BA1F8-63F7-C246-9EF7-556F26077729}" srcOrd="1" destOrd="0" presId="urn:microsoft.com/office/officeart/2005/8/layout/vList2"/>
    <dgm:cxn modelId="{EA047685-30B1-4E45-B2D0-779D4954FA1B}" type="presParOf" srcId="{8C23612B-D915-1444-A90C-AB9A863280A2}" destId="{91E6288F-7F1F-5841-A658-36C77B14E31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E7259A-5C78-2444-A923-B8851EBAEAC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D07F351A-25CE-D54C-9210-5BD11F98FFC8}">
      <dgm:prSet/>
      <dgm:spPr/>
      <dgm:t>
        <a:bodyPr/>
        <a:lstStyle/>
        <a:p>
          <a:r>
            <a:rPr lang="en-ES"/>
            <a:t>(</a:t>
          </a:r>
          <a:r>
            <a:rPr lang="en-ES" i="1"/>
            <a:t>for our eTwinning project): </a:t>
          </a:r>
          <a:r>
            <a:rPr lang="en-ES"/>
            <a:t>CODVID-19 &amp; OUR COUNTRIES:</a:t>
          </a:r>
        </a:p>
      </dgm:t>
    </dgm:pt>
    <dgm:pt modelId="{752E8150-8F6F-F747-8CAE-CA6D623143CB}" type="parTrans" cxnId="{4596A0AE-4809-6047-AA9E-5BB1CFB1B1D5}">
      <dgm:prSet/>
      <dgm:spPr/>
      <dgm:t>
        <a:bodyPr/>
        <a:lstStyle/>
        <a:p>
          <a:endParaRPr lang="en-GB"/>
        </a:p>
      </dgm:t>
    </dgm:pt>
    <dgm:pt modelId="{38F06958-FC19-9345-9274-9083466E1E48}" type="sibTrans" cxnId="{4596A0AE-4809-6047-AA9E-5BB1CFB1B1D5}">
      <dgm:prSet/>
      <dgm:spPr/>
      <dgm:t>
        <a:bodyPr/>
        <a:lstStyle/>
        <a:p>
          <a:endParaRPr lang="en-GB"/>
        </a:p>
      </dgm:t>
    </dgm:pt>
    <dgm:pt modelId="{66D3ACA8-97A8-7842-A2BE-5FEE5B2A03CC}">
      <dgm:prSet/>
      <dgm:spPr/>
      <dgm:t>
        <a:bodyPr/>
        <a:lstStyle/>
        <a:p>
          <a:r>
            <a:rPr lang="en-GB"/>
            <a:t>C</a:t>
          </a:r>
          <a:r>
            <a:rPr lang="en-ES"/>
            <a:t>ompare government measures in each country</a:t>
          </a:r>
        </a:p>
      </dgm:t>
    </dgm:pt>
    <dgm:pt modelId="{15BDC6F1-47EA-844E-8BF7-958CF9ACDAC8}" type="parTrans" cxnId="{36614225-4561-8F48-8E0A-B0651B1A9D04}">
      <dgm:prSet/>
      <dgm:spPr/>
      <dgm:t>
        <a:bodyPr/>
        <a:lstStyle/>
        <a:p>
          <a:endParaRPr lang="en-GB"/>
        </a:p>
      </dgm:t>
    </dgm:pt>
    <dgm:pt modelId="{3A454BCC-F60B-F941-9671-204BB5FA9DA9}" type="sibTrans" cxnId="{36614225-4561-8F48-8E0A-B0651B1A9D04}">
      <dgm:prSet/>
      <dgm:spPr/>
      <dgm:t>
        <a:bodyPr/>
        <a:lstStyle/>
        <a:p>
          <a:endParaRPr lang="en-GB"/>
        </a:p>
      </dgm:t>
    </dgm:pt>
    <dgm:pt modelId="{697E6C6B-CD32-134B-951C-0108C48C7A4E}">
      <dgm:prSet/>
      <dgm:spPr/>
      <dgm:t>
        <a:bodyPr/>
        <a:lstStyle/>
        <a:p>
          <a:r>
            <a:rPr lang="en-ES"/>
            <a:t>CODVID-19 &amp; US:</a:t>
          </a:r>
        </a:p>
      </dgm:t>
    </dgm:pt>
    <dgm:pt modelId="{59B4037B-A42C-3248-B8F4-7B6AB471F42A}" type="parTrans" cxnId="{89E45F82-36E5-724C-BD09-3BBF7255EE1B}">
      <dgm:prSet/>
      <dgm:spPr/>
      <dgm:t>
        <a:bodyPr/>
        <a:lstStyle/>
        <a:p>
          <a:endParaRPr lang="en-GB"/>
        </a:p>
      </dgm:t>
    </dgm:pt>
    <dgm:pt modelId="{9AD8FBF7-FE2A-9641-B8BD-A45A2D0E650B}" type="sibTrans" cxnId="{89E45F82-36E5-724C-BD09-3BBF7255EE1B}">
      <dgm:prSet/>
      <dgm:spPr/>
      <dgm:t>
        <a:bodyPr/>
        <a:lstStyle/>
        <a:p>
          <a:endParaRPr lang="en-GB"/>
        </a:p>
      </dgm:t>
    </dgm:pt>
    <dgm:pt modelId="{D1BB6050-86D3-3A43-B776-88AAB6F2D09D}">
      <dgm:prSet/>
      <dgm:spPr/>
      <dgm:t>
        <a:bodyPr/>
        <a:lstStyle/>
        <a:p>
          <a:r>
            <a:rPr lang="en-ES"/>
            <a:t>Interactive activities using </a:t>
          </a:r>
          <a:r>
            <a:rPr lang="en-ES">
              <a:hlinkClick xmlns:r="http://schemas.openxmlformats.org/officeDocument/2006/relationships" r:id="rId1"/>
            </a:rPr>
            <a:t>www.mentimeter.com</a:t>
          </a:r>
          <a:r>
            <a:rPr lang="en-ES"/>
            <a:t> </a:t>
          </a:r>
        </a:p>
      </dgm:t>
    </dgm:pt>
    <dgm:pt modelId="{D762DE1C-83A0-0542-80F7-1FE6286B1C16}" type="parTrans" cxnId="{184614D0-E94C-7748-8B9A-4F4F8BC42E7D}">
      <dgm:prSet/>
      <dgm:spPr/>
      <dgm:t>
        <a:bodyPr/>
        <a:lstStyle/>
        <a:p>
          <a:endParaRPr lang="en-GB"/>
        </a:p>
      </dgm:t>
    </dgm:pt>
    <dgm:pt modelId="{E04ABC0F-0EEC-7A46-A09A-93B66F2BC038}" type="sibTrans" cxnId="{184614D0-E94C-7748-8B9A-4F4F8BC42E7D}">
      <dgm:prSet/>
      <dgm:spPr/>
      <dgm:t>
        <a:bodyPr/>
        <a:lstStyle/>
        <a:p>
          <a:endParaRPr lang="en-GB"/>
        </a:p>
      </dgm:t>
    </dgm:pt>
    <dgm:pt modelId="{83FD3EB2-1CFC-E249-8950-3EBA79851C9F}">
      <dgm:prSet/>
      <dgm:spPr/>
      <dgm:t>
        <a:bodyPr/>
        <a:lstStyle/>
        <a:p>
          <a:r>
            <a:rPr lang="en-ES"/>
            <a:t>How are you feeling? </a:t>
          </a:r>
        </a:p>
      </dgm:t>
    </dgm:pt>
    <dgm:pt modelId="{560C3A84-25EE-AE47-BDBB-D980C796C8B7}" type="parTrans" cxnId="{B9A76C31-56E1-E24B-9411-91B8F6DB9E06}">
      <dgm:prSet/>
      <dgm:spPr/>
      <dgm:t>
        <a:bodyPr/>
        <a:lstStyle/>
        <a:p>
          <a:endParaRPr lang="en-GB"/>
        </a:p>
      </dgm:t>
    </dgm:pt>
    <dgm:pt modelId="{4D7D290E-4E78-3F49-8F44-A17CC370C56C}" type="sibTrans" cxnId="{B9A76C31-56E1-E24B-9411-91B8F6DB9E06}">
      <dgm:prSet/>
      <dgm:spPr/>
      <dgm:t>
        <a:bodyPr/>
        <a:lstStyle/>
        <a:p>
          <a:endParaRPr lang="en-GB"/>
        </a:p>
      </dgm:t>
    </dgm:pt>
    <dgm:pt modelId="{21AC8684-5FD4-4A4E-B834-F41F86FB9B73}">
      <dgm:prSet/>
      <dgm:spPr/>
      <dgm:t>
        <a:bodyPr/>
        <a:lstStyle/>
        <a:p>
          <a:r>
            <a:rPr lang="en-ES"/>
            <a:t>In which zone are you?</a:t>
          </a:r>
        </a:p>
      </dgm:t>
    </dgm:pt>
    <dgm:pt modelId="{9C535D82-DA40-0644-9141-1422DB785EAB}" type="parTrans" cxnId="{6FA7F57E-6274-704D-B18E-49BA06FFC273}">
      <dgm:prSet/>
      <dgm:spPr/>
      <dgm:t>
        <a:bodyPr/>
        <a:lstStyle/>
        <a:p>
          <a:endParaRPr lang="en-GB"/>
        </a:p>
      </dgm:t>
    </dgm:pt>
    <dgm:pt modelId="{056006F4-BF5D-6D41-8908-E9CC325904F0}" type="sibTrans" cxnId="{6FA7F57E-6274-704D-B18E-49BA06FFC273}">
      <dgm:prSet/>
      <dgm:spPr/>
      <dgm:t>
        <a:bodyPr/>
        <a:lstStyle/>
        <a:p>
          <a:endParaRPr lang="en-GB"/>
        </a:p>
      </dgm:t>
    </dgm:pt>
    <dgm:pt modelId="{596EDE72-9379-004D-9C85-3832BA263915}">
      <dgm:prSet/>
      <dgm:spPr/>
      <dgm:t>
        <a:bodyPr/>
        <a:lstStyle/>
        <a:p>
          <a:r>
            <a:rPr lang="en-ES"/>
            <a:t>CODVID-19 &amp; CLIMATE CHANGE</a:t>
          </a:r>
        </a:p>
      </dgm:t>
    </dgm:pt>
    <dgm:pt modelId="{46CC64C9-E4F3-9E41-BD97-1E8C677C897D}" type="parTrans" cxnId="{01040EBE-F389-A448-8D6E-E99C52ED48F2}">
      <dgm:prSet/>
      <dgm:spPr/>
      <dgm:t>
        <a:bodyPr/>
        <a:lstStyle/>
        <a:p>
          <a:endParaRPr lang="en-GB"/>
        </a:p>
      </dgm:t>
    </dgm:pt>
    <dgm:pt modelId="{262EE6EE-5889-D249-8D72-327E2C04B84F}" type="sibTrans" cxnId="{01040EBE-F389-A448-8D6E-E99C52ED48F2}">
      <dgm:prSet/>
      <dgm:spPr/>
      <dgm:t>
        <a:bodyPr/>
        <a:lstStyle/>
        <a:p>
          <a:endParaRPr lang="en-GB"/>
        </a:p>
      </dgm:t>
    </dgm:pt>
    <dgm:pt modelId="{28D7B6CA-D00F-4548-A2B1-968ED92515C0}">
      <dgm:prSet/>
      <dgm:spPr/>
      <dgm:t>
        <a:bodyPr/>
        <a:lstStyle/>
        <a:p>
          <a:r>
            <a:rPr lang="en-ES"/>
            <a:t>Discuss excerpts from </a:t>
          </a:r>
          <a:r>
            <a:rPr lang="ca-ES" u="sng">
              <a:hlinkClick xmlns:r="http://schemas.openxmlformats.org/officeDocument/2006/relationships" r:id="rId2"/>
            </a:rPr>
            <a:t>https://sciencebusiness.net/news/covid-19-cutting-air-pollution-it-will-not-slow-climate-change</a:t>
          </a:r>
          <a:endParaRPr lang="en-ES"/>
        </a:p>
      </dgm:t>
    </dgm:pt>
    <dgm:pt modelId="{7A6CA0F8-2039-F642-9111-9A448C45D532}" type="parTrans" cxnId="{C8729994-68D1-2A43-AAF0-DB924801C0A7}">
      <dgm:prSet/>
      <dgm:spPr/>
      <dgm:t>
        <a:bodyPr/>
        <a:lstStyle/>
        <a:p>
          <a:endParaRPr lang="en-GB"/>
        </a:p>
      </dgm:t>
    </dgm:pt>
    <dgm:pt modelId="{89A1F7CE-AB89-6F40-BB47-A3830B1F2683}" type="sibTrans" cxnId="{C8729994-68D1-2A43-AAF0-DB924801C0A7}">
      <dgm:prSet/>
      <dgm:spPr/>
      <dgm:t>
        <a:bodyPr/>
        <a:lstStyle/>
        <a:p>
          <a:endParaRPr lang="en-GB"/>
        </a:p>
      </dgm:t>
    </dgm:pt>
    <dgm:pt modelId="{D515870C-CC38-074F-A35E-B9ED47439827}">
      <dgm:prSet/>
      <dgm:spPr/>
      <dgm:t>
        <a:bodyPr/>
        <a:lstStyle/>
        <a:p>
          <a:r>
            <a:rPr lang="en-GB"/>
            <a:t>A</a:t>
          </a:r>
          <a:r>
            <a:rPr lang="ca-ES"/>
            <a:t>ir quality &amp; climate change</a:t>
          </a:r>
          <a:endParaRPr lang="en-ES"/>
        </a:p>
      </dgm:t>
    </dgm:pt>
    <dgm:pt modelId="{5C31F397-D9EA-5A45-9081-979CDFC7986F}" type="parTrans" cxnId="{4D26D826-C121-034A-9C29-4CD0AA0160D4}">
      <dgm:prSet/>
      <dgm:spPr/>
      <dgm:t>
        <a:bodyPr/>
        <a:lstStyle/>
        <a:p>
          <a:endParaRPr lang="en-GB"/>
        </a:p>
      </dgm:t>
    </dgm:pt>
    <dgm:pt modelId="{28CA2178-2D10-EF4E-A0E3-CB0D81D18050}" type="sibTrans" cxnId="{4D26D826-C121-034A-9C29-4CD0AA0160D4}">
      <dgm:prSet/>
      <dgm:spPr/>
      <dgm:t>
        <a:bodyPr/>
        <a:lstStyle/>
        <a:p>
          <a:endParaRPr lang="en-GB"/>
        </a:p>
      </dgm:t>
    </dgm:pt>
    <dgm:pt modelId="{5A106656-F3FF-C649-B25B-74949100CFA3}">
      <dgm:prSet/>
      <dgm:spPr/>
      <dgm:t>
        <a:bodyPr/>
        <a:lstStyle/>
        <a:p>
          <a:r>
            <a:rPr lang="en-GB"/>
            <a:t>W</a:t>
          </a:r>
          <a:r>
            <a:rPr lang="ca-ES"/>
            <a:t>orld policies re: climate change</a:t>
          </a:r>
          <a:endParaRPr lang="en-ES"/>
        </a:p>
      </dgm:t>
    </dgm:pt>
    <dgm:pt modelId="{ECFBEA62-F9E5-434D-8B42-DD0DD7E7CDE9}" type="parTrans" cxnId="{5D68C18A-3F45-8646-96D5-87F04F39702C}">
      <dgm:prSet/>
      <dgm:spPr/>
      <dgm:t>
        <a:bodyPr/>
        <a:lstStyle/>
        <a:p>
          <a:endParaRPr lang="en-GB"/>
        </a:p>
      </dgm:t>
    </dgm:pt>
    <dgm:pt modelId="{494C860D-3D0E-3A47-AFD9-2F05A67D5C30}" type="sibTrans" cxnId="{5D68C18A-3F45-8646-96D5-87F04F39702C}">
      <dgm:prSet/>
      <dgm:spPr/>
      <dgm:t>
        <a:bodyPr/>
        <a:lstStyle/>
        <a:p>
          <a:endParaRPr lang="en-GB"/>
        </a:p>
      </dgm:t>
    </dgm:pt>
    <dgm:pt modelId="{290C157D-670C-AE4D-9633-AD10A9B695F0}">
      <dgm:prSet/>
      <dgm:spPr/>
      <dgm:t>
        <a:bodyPr/>
        <a:lstStyle/>
        <a:p>
          <a:r>
            <a:rPr lang="ca-ES"/>
            <a:t>Energy sources</a:t>
          </a:r>
          <a:endParaRPr lang="en-ES"/>
        </a:p>
      </dgm:t>
    </dgm:pt>
    <dgm:pt modelId="{CA5CC6D2-AB62-1A47-9D26-EABF4764E4F2}" type="parTrans" cxnId="{1850D9D6-71FE-2A4B-A755-C50B89384790}">
      <dgm:prSet/>
      <dgm:spPr/>
      <dgm:t>
        <a:bodyPr/>
        <a:lstStyle/>
        <a:p>
          <a:endParaRPr lang="en-GB"/>
        </a:p>
      </dgm:t>
    </dgm:pt>
    <dgm:pt modelId="{80AE67DF-8DFC-DA42-8AD5-8CB15DAC8327}" type="sibTrans" cxnId="{1850D9D6-71FE-2A4B-A755-C50B89384790}">
      <dgm:prSet/>
      <dgm:spPr/>
      <dgm:t>
        <a:bodyPr/>
        <a:lstStyle/>
        <a:p>
          <a:endParaRPr lang="en-GB"/>
        </a:p>
      </dgm:t>
    </dgm:pt>
    <dgm:pt modelId="{F2A7758F-9DDA-B844-ADF3-633B78824058}">
      <dgm:prSet/>
      <dgm:spPr/>
      <dgm:t>
        <a:bodyPr/>
        <a:lstStyle/>
        <a:p>
          <a:r>
            <a:rPr lang="ca-ES"/>
            <a:t>Individual actions</a:t>
          </a:r>
          <a:endParaRPr lang="en-ES"/>
        </a:p>
      </dgm:t>
    </dgm:pt>
    <dgm:pt modelId="{62FCF6F4-1225-6242-9874-9C3137F29AC5}" type="parTrans" cxnId="{11C036CD-17BF-B04A-B6ED-0349B460B3A5}">
      <dgm:prSet/>
      <dgm:spPr/>
      <dgm:t>
        <a:bodyPr/>
        <a:lstStyle/>
        <a:p>
          <a:endParaRPr lang="en-GB"/>
        </a:p>
      </dgm:t>
    </dgm:pt>
    <dgm:pt modelId="{17849EEC-46C2-B24F-8CF2-97B839C5624A}" type="sibTrans" cxnId="{11C036CD-17BF-B04A-B6ED-0349B460B3A5}">
      <dgm:prSet/>
      <dgm:spPr/>
      <dgm:t>
        <a:bodyPr/>
        <a:lstStyle/>
        <a:p>
          <a:endParaRPr lang="en-GB"/>
        </a:p>
      </dgm:t>
    </dgm:pt>
    <dgm:pt modelId="{D72976DD-F17D-F144-B3F4-66ADD3870D2A}" type="pres">
      <dgm:prSet presAssocID="{2EE7259A-5C78-2444-A923-B8851EBAEAC6}" presName="linear" presStyleCnt="0">
        <dgm:presLayoutVars>
          <dgm:animLvl val="lvl"/>
          <dgm:resizeHandles val="exact"/>
        </dgm:presLayoutVars>
      </dgm:prSet>
      <dgm:spPr/>
    </dgm:pt>
    <dgm:pt modelId="{644E8B1C-0819-5E4C-8CD2-F3A580956B11}" type="pres">
      <dgm:prSet presAssocID="{D07F351A-25CE-D54C-9210-5BD11F98FF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92E4B0-E827-2D43-814D-B5F76597E5F6}" type="pres">
      <dgm:prSet presAssocID="{D07F351A-25CE-D54C-9210-5BD11F98FFC8}" presName="childText" presStyleLbl="revTx" presStyleIdx="0" presStyleCnt="3">
        <dgm:presLayoutVars>
          <dgm:bulletEnabled val="1"/>
        </dgm:presLayoutVars>
      </dgm:prSet>
      <dgm:spPr/>
    </dgm:pt>
    <dgm:pt modelId="{D90E8372-722E-024B-A736-39747E4A732B}" type="pres">
      <dgm:prSet presAssocID="{697E6C6B-CD32-134B-951C-0108C48C7A4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76D51A8-EB3F-9D4A-8E8E-1899B691E185}" type="pres">
      <dgm:prSet presAssocID="{697E6C6B-CD32-134B-951C-0108C48C7A4E}" presName="childText" presStyleLbl="revTx" presStyleIdx="1" presStyleCnt="3">
        <dgm:presLayoutVars>
          <dgm:bulletEnabled val="1"/>
        </dgm:presLayoutVars>
      </dgm:prSet>
      <dgm:spPr/>
    </dgm:pt>
    <dgm:pt modelId="{9002BD35-186A-6B49-9691-8D0B5B08D7F8}" type="pres">
      <dgm:prSet presAssocID="{596EDE72-9379-004D-9C85-3832BA26391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20444F8-8A64-104D-BFCB-09DD2501F288}" type="pres">
      <dgm:prSet presAssocID="{596EDE72-9379-004D-9C85-3832BA263915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B9642C05-C209-3C4A-ADCD-E45AE4BA37D5}" type="presOf" srcId="{2EE7259A-5C78-2444-A923-B8851EBAEAC6}" destId="{D72976DD-F17D-F144-B3F4-66ADD3870D2A}" srcOrd="0" destOrd="0" presId="urn:microsoft.com/office/officeart/2005/8/layout/vList2"/>
    <dgm:cxn modelId="{CDFCCF22-81FF-994E-B194-00DA84036688}" type="presOf" srcId="{28D7B6CA-D00F-4548-A2B1-968ED92515C0}" destId="{E20444F8-8A64-104D-BFCB-09DD2501F288}" srcOrd="0" destOrd="0" presId="urn:microsoft.com/office/officeart/2005/8/layout/vList2"/>
    <dgm:cxn modelId="{36614225-4561-8F48-8E0A-B0651B1A9D04}" srcId="{D07F351A-25CE-D54C-9210-5BD11F98FFC8}" destId="{66D3ACA8-97A8-7842-A2BE-5FEE5B2A03CC}" srcOrd="0" destOrd="0" parTransId="{15BDC6F1-47EA-844E-8BF7-958CF9ACDAC8}" sibTransId="{3A454BCC-F60B-F941-9671-204BB5FA9DA9}"/>
    <dgm:cxn modelId="{9C62D825-4FD4-3C49-BD0E-E0C59B980CB2}" type="presOf" srcId="{83FD3EB2-1CFC-E249-8950-3EBA79851C9F}" destId="{176D51A8-EB3F-9D4A-8E8E-1899B691E185}" srcOrd="0" destOrd="1" presId="urn:microsoft.com/office/officeart/2005/8/layout/vList2"/>
    <dgm:cxn modelId="{4D26D826-C121-034A-9C29-4CD0AA0160D4}" srcId="{596EDE72-9379-004D-9C85-3832BA263915}" destId="{D515870C-CC38-074F-A35E-B9ED47439827}" srcOrd="1" destOrd="0" parTransId="{5C31F397-D9EA-5A45-9081-979CDFC7986F}" sibTransId="{28CA2178-2D10-EF4E-A0E3-CB0D81D18050}"/>
    <dgm:cxn modelId="{AF1F0E31-0D9C-7D4F-AD6F-1E58936D0B5F}" type="presOf" srcId="{697E6C6B-CD32-134B-951C-0108C48C7A4E}" destId="{D90E8372-722E-024B-A736-39747E4A732B}" srcOrd="0" destOrd="0" presId="urn:microsoft.com/office/officeart/2005/8/layout/vList2"/>
    <dgm:cxn modelId="{B9A76C31-56E1-E24B-9411-91B8F6DB9E06}" srcId="{D1BB6050-86D3-3A43-B776-88AAB6F2D09D}" destId="{83FD3EB2-1CFC-E249-8950-3EBA79851C9F}" srcOrd="0" destOrd="0" parTransId="{560C3A84-25EE-AE47-BDBB-D980C796C8B7}" sibTransId="{4D7D290E-4E78-3F49-8F44-A17CC370C56C}"/>
    <dgm:cxn modelId="{363D0471-8C09-D940-934D-AE8C298B4D58}" type="presOf" srcId="{596EDE72-9379-004D-9C85-3832BA263915}" destId="{9002BD35-186A-6B49-9691-8D0B5B08D7F8}" srcOrd="0" destOrd="0" presId="urn:microsoft.com/office/officeart/2005/8/layout/vList2"/>
    <dgm:cxn modelId="{2F2AF779-08A1-9547-8A97-FCE2AAF6E514}" type="presOf" srcId="{D1BB6050-86D3-3A43-B776-88AAB6F2D09D}" destId="{176D51A8-EB3F-9D4A-8E8E-1899B691E185}" srcOrd="0" destOrd="0" presId="urn:microsoft.com/office/officeart/2005/8/layout/vList2"/>
    <dgm:cxn modelId="{6FA7F57E-6274-704D-B18E-49BA06FFC273}" srcId="{D1BB6050-86D3-3A43-B776-88AAB6F2D09D}" destId="{21AC8684-5FD4-4A4E-B834-F41F86FB9B73}" srcOrd="1" destOrd="0" parTransId="{9C535D82-DA40-0644-9141-1422DB785EAB}" sibTransId="{056006F4-BF5D-6D41-8908-E9CC325904F0}"/>
    <dgm:cxn modelId="{89E45F82-36E5-724C-BD09-3BBF7255EE1B}" srcId="{2EE7259A-5C78-2444-A923-B8851EBAEAC6}" destId="{697E6C6B-CD32-134B-951C-0108C48C7A4E}" srcOrd="1" destOrd="0" parTransId="{59B4037B-A42C-3248-B8F4-7B6AB471F42A}" sibTransId="{9AD8FBF7-FE2A-9641-B8BD-A45A2D0E650B}"/>
    <dgm:cxn modelId="{F446F086-09F5-C340-A4A0-5E9EB782B736}" type="presOf" srcId="{290C157D-670C-AE4D-9633-AD10A9B695F0}" destId="{E20444F8-8A64-104D-BFCB-09DD2501F288}" srcOrd="0" destOrd="3" presId="urn:microsoft.com/office/officeart/2005/8/layout/vList2"/>
    <dgm:cxn modelId="{5D68C18A-3F45-8646-96D5-87F04F39702C}" srcId="{596EDE72-9379-004D-9C85-3832BA263915}" destId="{5A106656-F3FF-C649-B25B-74949100CFA3}" srcOrd="2" destOrd="0" parTransId="{ECFBEA62-F9E5-434D-8B42-DD0DD7E7CDE9}" sibTransId="{494C860D-3D0E-3A47-AFD9-2F05A67D5C30}"/>
    <dgm:cxn modelId="{C8729994-68D1-2A43-AAF0-DB924801C0A7}" srcId="{596EDE72-9379-004D-9C85-3832BA263915}" destId="{28D7B6CA-D00F-4548-A2B1-968ED92515C0}" srcOrd="0" destOrd="0" parTransId="{7A6CA0F8-2039-F642-9111-9A448C45D532}" sibTransId="{89A1F7CE-AB89-6F40-BB47-A3830B1F2683}"/>
    <dgm:cxn modelId="{4596A0AE-4809-6047-AA9E-5BB1CFB1B1D5}" srcId="{2EE7259A-5C78-2444-A923-B8851EBAEAC6}" destId="{D07F351A-25CE-D54C-9210-5BD11F98FFC8}" srcOrd="0" destOrd="0" parTransId="{752E8150-8F6F-F747-8CAE-CA6D623143CB}" sibTransId="{38F06958-FC19-9345-9274-9083466E1E48}"/>
    <dgm:cxn modelId="{684704B4-BD3D-3E42-9C71-071AB5E0BD0F}" type="presOf" srcId="{D07F351A-25CE-D54C-9210-5BD11F98FFC8}" destId="{644E8B1C-0819-5E4C-8CD2-F3A580956B11}" srcOrd="0" destOrd="0" presId="urn:microsoft.com/office/officeart/2005/8/layout/vList2"/>
    <dgm:cxn modelId="{01C4BDB7-01F3-A943-B2AD-DDA85259F669}" type="presOf" srcId="{5A106656-F3FF-C649-B25B-74949100CFA3}" destId="{E20444F8-8A64-104D-BFCB-09DD2501F288}" srcOrd="0" destOrd="2" presId="urn:microsoft.com/office/officeart/2005/8/layout/vList2"/>
    <dgm:cxn modelId="{01040EBE-F389-A448-8D6E-E99C52ED48F2}" srcId="{2EE7259A-5C78-2444-A923-B8851EBAEAC6}" destId="{596EDE72-9379-004D-9C85-3832BA263915}" srcOrd="2" destOrd="0" parTransId="{46CC64C9-E4F3-9E41-BD97-1E8C677C897D}" sibTransId="{262EE6EE-5889-D249-8D72-327E2C04B84F}"/>
    <dgm:cxn modelId="{11C036CD-17BF-B04A-B6ED-0349B460B3A5}" srcId="{596EDE72-9379-004D-9C85-3832BA263915}" destId="{F2A7758F-9DDA-B844-ADF3-633B78824058}" srcOrd="4" destOrd="0" parTransId="{62FCF6F4-1225-6242-9874-9C3137F29AC5}" sibTransId="{17849EEC-46C2-B24F-8CF2-97B839C5624A}"/>
    <dgm:cxn modelId="{184614D0-E94C-7748-8B9A-4F4F8BC42E7D}" srcId="{697E6C6B-CD32-134B-951C-0108C48C7A4E}" destId="{D1BB6050-86D3-3A43-B776-88AAB6F2D09D}" srcOrd="0" destOrd="0" parTransId="{D762DE1C-83A0-0542-80F7-1FE6286B1C16}" sibTransId="{E04ABC0F-0EEC-7A46-A09A-93B66F2BC038}"/>
    <dgm:cxn modelId="{B3B80ED6-8793-FE4F-B353-736B43DEC392}" type="presOf" srcId="{21AC8684-5FD4-4A4E-B834-F41F86FB9B73}" destId="{176D51A8-EB3F-9D4A-8E8E-1899B691E185}" srcOrd="0" destOrd="2" presId="urn:microsoft.com/office/officeart/2005/8/layout/vList2"/>
    <dgm:cxn modelId="{1850D9D6-71FE-2A4B-A755-C50B89384790}" srcId="{596EDE72-9379-004D-9C85-3832BA263915}" destId="{290C157D-670C-AE4D-9633-AD10A9B695F0}" srcOrd="3" destOrd="0" parTransId="{CA5CC6D2-AB62-1A47-9D26-EABF4764E4F2}" sibTransId="{80AE67DF-8DFC-DA42-8AD5-8CB15DAC8327}"/>
    <dgm:cxn modelId="{0FE1B3DB-EB7B-1B40-B6EB-F1497FC2DE6A}" type="presOf" srcId="{F2A7758F-9DDA-B844-ADF3-633B78824058}" destId="{E20444F8-8A64-104D-BFCB-09DD2501F288}" srcOrd="0" destOrd="4" presId="urn:microsoft.com/office/officeart/2005/8/layout/vList2"/>
    <dgm:cxn modelId="{43E735F5-8009-3E47-9823-FB7FF1D19595}" type="presOf" srcId="{66D3ACA8-97A8-7842-A2BE-5FEE5B2A03CC}" destId="{4692E4B0-E827-2D43-814D-B5F76597E5F6}" srcOrd="0" destOrd="0" presId="urn:microsoft.com/office/officeart/2005/8/layout/vList2"/>
    <dgm:cxn modelId="{7227F1FD-539E-0341-AC5A-22784AAAD522}" type="presOf" srcId="{D515870C-CC38-074F-A35E-B9ED47439827}" destId="{E20444F8-8A64-104D-BFCB-09DD2501F288}" srcOrd="0" destOrd="1" presId="urn:microsoft.com/office/officeart/2005/8/layout/vList2"/>
    <dgm:cxn modelId="{D8EF2CFF-6843-DE4A-A267-ACB4149E2913}" type="presParOf" srcId="{D72976DD-F17D-F144-B3F4-66ADD3870D2A}" destId="{644E8B1C-0819-5E4C-8CD2-F3A580956B11}" srcOrd="0" destOrd="0" presId="urn:microsoft.com/office/officeart/2005/8/layout/vList2"/>
    <dgm:cxn modelId="{29D7525D-F1B4-2549-BD89-C1C5A3624C35}" type="presParOf" srcId="{D72976DD-F17D-F144-B3F4-66ADD3870D2A}" destId="{4692E4B0-E827-2D43-814D-B5F76597E5F6}" srcOrd="1" destOrd="0" presId="urn:microsoft.com/office/officeart/2005/8/layout/vList2"/>
    <dgm:cxn modelId="{1F79C34E-FA17-014E-B18F-3C9B4075BD40}" type="presParOf" srcId="{D72976DD-F17D-F144-B3F4-66ADD3870D2A}" destId="{D90E8372-722E-024B-A736-39747E4A732B}" srcOrd="2" destOrd="0" presId="urn:microsoft.com/office/officeart/2005/8/layout/vList2"/>
    <dgm:cxn modelId="{1CFE84E7-E891-2449-BFF8-4EB7FCB1254F}" type="presParOf" srcId="{D72976DD-F17D-F144-B3F4-66ADD3870D2A}" destId="{176D51A8-EB3F-9D4A-8E8E-1899B691E185}" srcOrd="3" destOrd="0" presId="urn:microsoft.com/office/officeart/2005/8/layout/vList2"/>
    <dgm:cxn modelId="{36BF9CF5-9A28-F146-BD8C-B09621D3B7F5}" type="presParOf" srcId="{D72976DD-F17D-F144-B3F4-66ADD3870D2A}" destId="{9002BD35-186A-6B49-9691-8D0B5B08D7F8}" srcOrd="4" destOrd="0" presId="urn:microsoft.com/office/officeart/2005/8/layout/vList2"/>
    <dgm:cxn modelId="{5941306E-73DC-CC4B-AED9-A80D45B80F5D}" type="presParOf" srcId="{D72976DD-F17D-F144-B3F4-66ADD3870D2A}" destId="{E20444F8-8A64-104D-BFCB-09DD2501F28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B41F6-53DC-C84D-9F76-E597CADDCA5B}">
      <dsp:nvSpPr>
        <dsp:cNvPr id="0" name=""/>
        <dsp:cNvSpPr/>
      </dsp:nvSpPr>
      <dsp:spPr>
        <a:xfrm>
          <a:off x="0" y="28747"/>
          <a:ext cx="9576217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2100" kern="1200" dirty="0"/>
            <a:t>1 h -1 h 30 min session</a:t>
          </a:r>
        </a:p>
      </dsp:txBody>
      <dsp:txXfrm>
        <a:off x="24588" y="53335"/>
        <a:ext cx="9527041" cy="454509"/>
      </dsp:txXfrm>
    </dsp:sp>
    <dsp:sp modelId="{A4C2EB8B-1B70-1F40-8A7B-B4A56DE74A19}">
      <dsp:nvSpPr>
        <dsp:cNvPr id="0" name=""/>
        <dsp:cNvSpPr/>
      </dsp:nvSpPr>
      <dsp:spPr>
        <a:xfrm>
          <a:off x="0" y="592912"/>
          <a:ext cx="9576217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</a:t>
          </a:r>
          <a:r>
            <a:rPr lang="en-ES" sz="2100" kern="1200" dirty="0"/>
            <a:t>nteractive; students are prompted to talk</a:t>
          </a:r>
        </a:p>
      </dsp:txBody>
      <dsp:txXfrm>
        <a:off x="24588" y="617500"/>
        <a:ext cx="9527041" cy="454509"/>
      </dsp:txXfrm>
    </dsp:sp>
    <dsp:sp modelId="{DC8AA9A4-558D-154C-A968-49A679E98A26}">
      <dsp:nvSpPr>
        <dsp:cNvPr id="0" name=""/>
        <dsp:cNvSpPr/>
      </dsp:nvSpPr>
      <dsp:spPr>
        <a:xfrm>
          <a:off x="0" y="1157077"/>
          <a:ext cx="9576217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2100" kern="1200" dirty="0"/>
            <a:t>14-18 year olds</a:t>
          </a:r>
        </a:p>
      </dsp:txBody>
      <dsp:txXfrm>
        <a:off x="24588" y="1181665"/>
        <a:ext cx="9527041" cy="454509"/>
      </dsp:txXfrm>
    </dsp:sp>
    <dsp:sp modelId="{CB11182E-1EA2-A043-B15D-63DC1642AFB7}">
      <dsp:nvSpPr>
        <dsp:cNvPr id="0" name=""/>
        <dsp:cNvSpPr/>
      </dsp:nvSpPr>
      <dsp:spPr>
        <a:xfrm>
          <a:off x="0" y="1721242"/>
          <a:ext cx="9576217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Done twice during confinement: </a:t>
          </a:r>
          <a:endParaRPr lang="en-ES" sz="2100" kern="1200"/>
        </a:p>
      </dsp:txBody>
      <dsp:txXfrm>
        <a:off x="24588" y="1745830"/>
        <a:ext cx="9527041" cy="454509"/>
      </dsp:txXfrm>
    </dsp:sp>
    <dsp:sp modelId="{EF5B0D56-F159-F14A-ACCB-F155FF0E1307}">
      <dsp:nvSpPr>
        <dsp:cNvPr id="0" name=""/>
        <dsp:cNvSpPr/>
      </dsp:nvSpPr>
      <dsp:spPr>
        <a:xfrm>
          <a:off x="0" y="2224927"/>
          <a:ext cx="9576217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045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 dirty="0"/>
            <a:t>As part of  an eTwinning project: </a:t>
          </a:r>
          <a:r>
            <a:rPr lang="en-ES" sz="1600" kern="1200" dirty="0"/>
            <a:t>CLIMATE CHANGE IS A POLITICAL CHOICE with students of Turkey, Greece, Portugal and Spain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ES" sz="1600" kern="1200"/>
            <a:t>My students of English (after unit about the environment) </a:t>
          </a:r>
        </a:p>
      </dsp:txBody>
      <dsp:txXfrm>
        <a:off x="0" y="2224927"/>
        <a:ext cx="9576217" cy="782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2940B-2A2C-2A4E-B179-6BEDDE4891EF}">
      <dsp:nvSpPr>
        <dsp:cNvPr id="0" name=""/>
        <dsp:cNvSpPr/>
      </dsp:nvSpPr>
      <dsp:spPr>
        <a:xfrm>
          <a:off x="0" y="9034"/>
          <a:ext cx="6163976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3900" kern="1200"/>
            <a:t>OBJECTIVES:</a:t>
          </a:r>
        </a:p>
      </dsp:txBody>
      <dsp:txXfrm>
        <a:off x="45663" y="54697"/>
        <a:ext cx="6072650" cy="844089"/>
      </dsp:txXfrm>
    </dsp:sp>
    <dsp:sp modelId="{CB5BA1F8-63F7-C246-9EF7-556F26077729}">
      <dsp:nvSpPr>
        <dsp:cNvPr id="0" name=""/>
        <dsp:cNvSpPr/>
      </dsp:nvSpPr>
      <dsp:spPr>
        <a:xfrm>
          <a:off x="0" y="944449"/>
          <a:ext cx="6163976" cy="322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706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000" kern="1200"/>
            <a:t>T</a:t>
          </a:r>
          <a:r>
            <a:rPr lang="en-ES" sz="3000" kern="1200"/>
            <a:t>o compare the situation of CODVID-19 crisis in each partner country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000" kern="1200"/>
            <a:t>T</a:t>
          </a:r>
          <a:r>
            <a:rPr lang="en-ES" sz="3000" kern="1200"/>
            <a:t>o express feelings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3000" kern="1200" dirty="0"/>
            <a:t>T</a:t>
          </a:r>
          <a:r>
            <a:rPr lang="en-ES" sz="3000" kern="1200" dirty="0"/>
            <a:t>o talk about how the CODVID-19 crisis is affecting or not the climate change crisis</a:t>
          </a:r>
        </a:p>
      </dsp:txBody>
      <dsp:txXfrm>
        <a:off x="0" y="944449"/>
        <a:ext cx="6163976" cy="3229200"/>
      </dsp:txXfrm>
    </dsp:sp>
    <dsp:sp modelId="{91E6288F-7F1F-5841-A658-36C77B14E312}">
      <dsp:nvSpPr>
        <dsp:cNvPr id="0" name=""/>
        <dsp:cNvSpPr/>
      </dsp:nvSpPr>
      <dsp:spPr>
        <a:xfrm>
          <a:off x="0" y="4182684"/>
          <a:ext cx="6163976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2000" kern="1200" dirty="0">
              <a:hlinkClick xmlns:r="http://schemas.openxmlformats.org/officeDocument/2006/relationships" r:id="rId1"/>
            </a:rPr>
            <a:t>LINK TO THE PRESENTATION</a:t>
          </a:r>
          <a:endParaRPr lang="en-ES" sz="2000" kern="1200" dirty="0"/>
        </a:p>
      </dsp:txBody>
      <dsp:txXfrm>
        <a:off x="45663" y="4228347"/>
        <a:ext cx="6072650" cy="844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E8B1C-0819-5E4C-8CD2-F3A580956B11}">
      <dsp:nvSpPr>
        <dsp:cNvPr id="0" name=""/>
        <dsp:cNvSpPr/>
      </dsp:nvSpPr>
      <dsp:spPr>
        <a:xfrm>
          <a:off x="0" y="34123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2100" kern="1200"/>
            <a:t>(</a:t>
          </a:r>
          <a:r>
            <a:rPr lang="en-ES" sz="2100" i="1" kern="1200"/>
            <a:t>for our eTwinning project): </a:t>
          </a:r>
          <a:r>
            <a:rPr lang="en-ES" sz="2100" kern="1200"/>
            <a:t>CODVID-19 &amp; OUR COUNTRIES:</a:t>
          </a:r>
        </a:p>
      </dsp:txBody>
      <dsp:txXfrm>
        <a:off x="24588" y="58711"/>
        <a:ext cx="10466424" cy="454509"/>
      </dsp:txXfrm>
    </dsp:sp>
    <dsp:sp modelId="{4692E4B0-E827-2D43-814D-B5F76597E5F6}">
      <dsp:nvSpPr>
        <dsp:cNvPr id="0" name=""/>
        <dsp:cNvSpPr/>
      </dsp:nvSpPr>
      <dsp:spPr>
        <a:xfrm>
          <a:off x="0" y="537808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C</a:t>
          </a:r>
          <a:r>
            <a:rPr lang="en-ES" sz="1600" kern="1200"/>
            <a:t>ompare government measures in each country</a:t>
          </a:r>
        </a:p>
      </dsp:txBody>
      <dsp:txXfrm>
        <a:off x="0" y="537808"/>
        <a:ext cx="10515600" cy="347760"/>
      </dsp:txXfrm>
    </dsp:sp>
    <dsp:sp modelId="{D90E8372-722E-024B-A736-39747E4A732B}">
      <dsp:nvSpPr>
        <dsp:cNvPr id="0" name=""/>
        <dsp:cNvSpPr/>
      </dsp:nvSpPr>
      <dsp:spPr>
        <a:xfrm>
          <a:off x="0" y="885568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2100" kern="1200"/>
            <a:t>CODVID-19 &amp; US:</a:t>
          </a:r>
        </a:p>
      </dsp:txBody>
      <dsp:txXfrm>
        <a:off x="24588" y="910156"/>
        <a:ext cx="10466424" cy="454509"/>
      </dsp:txXfrm>
    </dsp:sp>
    <dsp:sp modelId="{176D51A8-EB3F-9D4A-8E8E-1899B691E185}">
      <dsp:nvSpPr>
        <dsp:cNvPr id="0" name=""/>
        <dsp:cNvSpPr/>
      </dsp:nvSpPr>
      <dsp:spPr>
        <a:xfrm>
          <a:off x="0" y="1389253"/>
          <a:ext cx="10515600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ES" sz="1600" kern="1200"/>
            <a:t>Interactive activities using </a:t>
          </a:r>
          <a:r>
            <a:rPr lang="en-ES" sz="1600" kern="1200">
              <a:hlinkClick xmlns:r="http://schemas.openxmlformats.org/officeDocument/2006/relationships" r:id="rId1"/>
            </a:rPr>
            <a:t>www.mentimeter.com</a:t>
          </a:r>
          <a:r>
            <a:rPr lang="en-ES" sz="1600" kern="1200"/>
            <a:t>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ES" sz="1600" kern="1200"/>
            <a:t>How are you feeling? </a:t>
          </a: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ES" sz="1600" kern="1200"/>
            <a:t>In which zone are you?</a:t>
          </a:r>
        </a:p>
      </dsp:txBody>
      <dsp:txXfrm>
        <a:off x="0" y="1389253"/>
        <a:ext cx="10515600" cy="825930"/>
      </dsp:txXfrm>
    </dsp:sp>
    <dsp:sp modelId="{9002BD35-186A-6B49-9691-8D0B5B08D7F8}">
      <dsp:nvSpPr>
        <dsp:cNvPr id="0" name=""/>
        <dsp:cNvSpPr/>
      </dsp:nvSpPr>
      <dsp:spPr>
        <a:xfrm>
          <a:off x="0" y="2215183"/>
          <a:ext cx="10515600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ES" sz="2100" kern="1200"/>
            <a:t>CODVID-19 &amp; CLIMATE CHANGE</a:t>
          </a:r>
        </a:p>
      </dsp:txBody>
      <dsp:txXfrm>
        <a:off x="24588" y="2239771"/>
        <a:ext cx="10466424" cy="454509"/>
      </dsp:txXfrm>
    </dsp:sp>
    <dsp:sp modelId="{E20444F8-8A64-104D-BFCB-09DD2501F288}">
      <dsp:nvSpPr>
        <dsp:cNvPr id="0" name=""/>
        <dsp:cNvSpPr/>
      </dsp:nvSpPr>
      <dsp:spPr>
        <a:xfrm>
          <a:off x="0" y="2718867"/>
          <a:ext cx="10515600" cy="1369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ES" sz="1600" kern="1200"/>
            <a:t>Discuss excerpts from </a:t>
          </a:r>
          <a:r>
            <a:rPr lang="ca-ES" sz="1600" u="sng" kern="1200">
              <a:hlinkClick xmlns:r="http://schemas.openxmlformats.org/officeDocument/2006/relationships" r:id="rId2"/>
            </a:rPr>
            <a:t>https://sciencebusiness.net/news/covid-19-cutting-air-pollution-it-will-not-slow-climate-change</a:t>
          </a:r>
          <a:endParaRPr lang="en-E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A</a:t>
          </a:r>
          <a:r>
            <a:rPr lang="ca-ES" sz="1600" kern="1200"/>
            <a:t>ir quality &amp; climate change</a:t>
          </a:r>
          <a:endParaRPr lang="en-E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600" kern="1200"/>
            <a:t>W</a:t>
          </a:r>
          <a:r>
            <a:rPr lang="ca-ES" sz="1600" kern="1200"/>
            <a:t>orld policies re: climate change</a:t>
          </a:r>
          <a:endParaRPr lang="en-E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/>
            <a:t>Energy sources</a:t>
          </a:r>
          <a:endParaRPr lang="en-E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a-ES" sz="1600" kern="1200"/>
            <a:t>Individual actions</a:t>
          </a:r>
          <a:endParaRPr lang="en-ES" sz="1600" kern="1200"/>
        </a:p>
      </dsp:txBody>
      <dsp:txXfrm>
        <a:off x="0" y="2718867"/>
        <a:ext cx="10515600" cy="1369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3E903-9786-4C9A-8670-74614ADC31CB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90F513-C7C9-4EE2-AAAB-C2C71AC0A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37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0CDBD-1CC5-45EC-8D07-D88FB6D2BCC4}" type="datetimeFigureOut">
              <a:rPr lang="de-DE" smtClean="0"/>
              <a:t>25.05.20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C5186-6EB7-4D98-B5D5-C26E96B7CC8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818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1682"/>
            <a:ext cx="9144000" cy="19224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1370"/>
            <a:ext cx="9144000" cy="84700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rgbClr val="1C41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65"/>
            <a:ext cx="12192000" cy="1800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6"/>
          <a:stretch/>
        </p:blipFill>
        <p:spPr>
          <a:xfrm>
            <a:off x="411892" y="365091"/>
            <a:ext cx="4341340" cy="100465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888338"/>
            <a:ext cx="9144000" cy="763587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en-US" sz="2000" baseline="0" dirty="0">
                <a:solidFill>
                  <a:srgbClr val="1C4154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rgbClr val="1C4154"/>
                </a:solidFill>
              </a:defRPr>
            </a:lvl2pPr>
            <a:lvl3pPr marL="914400" indent="0" algn="ctr">
              <a:buNone/>
              <a:defRPr sz="1600">
                <a:solidFill>
                  <a:srgbClr val="1C4154"/>
                </a:solidFill>
              </a:defRPr>
            </a:lvl3pPr>
            <a:lvl4pPr marL="1371600" indent="0" algn="ctr">
              <a:buNone/>
              <a:defRPr sz="1400">
                <a:solidFill>
                  <a:srgbClr val="1C4154"/>
                </a:solidFill>
              </a:defRPr>
            </a:lvl4pPr>
            <a:lvl5pPr marL="1828800" indent="0" algn="ctr">
              <a:buNone/>
              <a:defRPr sz="1400">
                <a:solidFill>
                  <a:srgbClr val="1C4154"/>
                </a:solidFill>
              </a:defRPr>
            </a:lvl5pPr>
          </a:lstStyle>
          <a:p>
            <a:pPr algn="ctr"/>
            <a:r>
              <a:rPr lang="en-GB" sz="2000" noProof="0" dirty="0">
                <a:solidFill>
                  <a:srgbClr val="1C4154"/>
                </a:solidFill>
                <a:latin typeface="+mj-lt"/>
              </a:rPr>
              <a:t>Click to add event title and</a:t>
            </a:r>
            <a:br>
              <a:rPr lang="en-GB" sz="2000" noProof="0" dirty="0">
                <a:solidFill>
                  <a:srgbClr val="1C4154"/>
                </a:solidFill>
                <a:latin typeface="+mj-lt"/>
              </a:rPr>
            </a:br>
            <a:r>
              <a:rPr lang="en-GB" sz="2000" noProof="0" dirty="0">
                <a:solidFill>
                  <a:srgbClr val="1C4154"/>
                </a:solidFill>
                <a:latin typeface="+mj-lt"/>
              </a:rPr>
              <a:t>Speaker Name  |  5 February, 2019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548813" y="6296025"/>
            <a:ext cx="1895475" cy="51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6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1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905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6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3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1682"/>
            <a:ext cx="9144000" cy="19224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1370"/>
            <a:ext cx="9144000" cy="84700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rgbClr val="1C41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65"/>
            <a:ext cx="12192000" cy="1800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6"/>
          <a:stretch/>
        </p:blipFill>
        <p:spPr>
          <a:xfrm>
            <a:off x="411892" y="365091"/>
            <a:ext cx="4341340" cy="100465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888338"/>
            <a:ext cx="9144000" cy="763587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en-US" sz="2000" baseline="0" dirty="0">
                <a:solidFill>
                  <a:srgbClr val="1C4154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rgbClr val="1C4154"/>
                </a:solidFill>
              </a:defRPr>
            </a:lvl2pPr>
            <a:lvl3pPr marL="914400" indent="0" algn="ctr">
              <a:buNone/>
              <a:defRPr sz="1600">
                <a:solidFill>
                  <a:srgbClr val="1C4154"/>
                </a:solidFill>
              </a:defRPr>
            </a:lvl3pPr>
            <a:lvl4pPr marL="1371600" indent="0" algn="ctr">
              <a:buNone/>
              <a:defRPr sz="1400">
                <a:solidFill>
                  <a:srgbClr val="1C4154"/>
                </a:solidFill>
              </a:defRPr>
            </a:lvl4pPr>
            <a:lvl5pPr marL="1828800" indent="0" algn="ctr">
              <a:buNone/>
              <a:defRPr sz="1400">
                <a:solidFill>
                  <a:srgbClr val="1C4154"/>
                </a:solidFill>
              </a:defRPr>
            </a:lvl5pPr>
          </a:lstStyle>
          <a:p>
            <a:pPr algn="ctr"/>
            <a:r>
              <a:rPr lang="en-GB" sz="2000" noProof="0" dirty="0">
                <a:solidFill>
                  <a:srgbClr val="1C4154"/>
                </a:solidFill>
                <a:latin typeface="+mj-lt"/>
              </a:rPr>
              <a:t>Click to add event title and</a:t>
            </a:r>
            <a:br>
              <a:rPr lang="en-GB" sz="2000" noProof="0" dirty="0">
                <a:solidFill>
                  <a:srgbClr val="1C4154"/>
                </a:solidFill>
                <a:latin typeface="+mj-lt"/>
              </a:rPr>
            </a:br>
            <a:r>
              <a:rPr lang="en-GB" sz="2000" noProof="0" dirty="0">
                <a:solidFill>
                  <a:srgbClr val="1C4154"/>
                </a:solidFill>
                <a:latin typeface="+mj-lt"/>
              </a:rPr>
              <a:t>Speaker Name  |  5 February, 2019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548813" y="6296025"/>
            <a:ext cx="1895475" cy="51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0" t="30837" r="22756" b="23336"/>
          <a:stretch/>
        </p:blipFill>
        <p:spPr>
          <a:xfrm>
            <a:off x="8523223" y="693570"/>
            <a:ext cx="2969703" cy="42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3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39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6178550" cy="2852737"/>
          </a:xfrm>
        </p:spPr>
        <p:txBody>
          <a:bodyPr anchor="b"/>
          <a:lstStyle>
            <a:lvl1pPr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178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261412" y="1709738"/>
            <a:ext cx="4093976" cy="4379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276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10515600" cy="106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688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625"/>
            <a:ext cx="10515599" cy="42243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 cap="small" baseline="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9798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small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97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87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52625"/>
            <a:ext cx="5181600" cy="4224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52625"/>
            <a:ext cx="5181600" cy="4224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 cap="small" baseline="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9665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6674224" cy="10677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7422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781365" y="1129553"/>
            <a:ext cx="4016187" cy="5047410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86147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05075"/>
            <a:ext cx="5181600" cy="3671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05075"/>
            <a:ext cx="5181600" cy="3671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41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41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587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4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7195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20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82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16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ev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32" y="2229942"/>
            <a:ext cx="7969683" cy="10677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4" y="3447587"/>
            <a:ext cx="7969683" cy="57815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 cap="all" baseline="0">
                <a:solidFill>
                  <a:srgbClr val="1C4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“Course title” webinar/</a:t>
            </a:r>
            <a:r>
              <a:rPr lang="en-US" dirty="0" err="1"/>
              <a:t>teachmeet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9019512" y="2229942"/>
            <a:ext cx="2713944" cy="26939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aseline="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</a:t>
            </a:r>
            <a:br>
              <a:rPr lang="en-US" dirty="0"/>
            </a:br>
            <a:r>
              <a:rPr lang="en-US" dirty="0"/>
              <a:t>course badge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581193" y="4118192"/>
            <a:ext cx="1371175" cy="601255"/>
          </a:xfrm>
          <a:prstGeom prst="rect">
            <a:avLst/>
          </a:prstGeom>
          <a:noFill/>
        </p:spPr>
        <p:txBody>
          <a:bodyPr wrap="square" tIns="46800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Start: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Host: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2125361" y="4127766"/>
            <a:ext cx="6425515" cy="307777"/>
          </a:xfr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Date and time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124001" y="4691288"/>
            <a:ext cx="6425515" cy="307777"/>
          </a:xfr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Speaker name(s)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2124000" y="4401366"/>
            <a:ext cx="6425515" cy="307777"/>
          </a:xfr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Host 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579832" y="4691338"/>
            <a:ext cx="1372536" cy="307777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Speaker(s):</a:t>
            </a:r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376465" y="6355318"/>
            <a:ext cx="9183171" cy="450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School Education Gateway is an initiative of the European Union and funded by Erasmus+, the European programme for Education, Training, Youth and Sport.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Neither the European Union institutions and bodies nor any person acting on their behalf may be held responsible for the use which may be made of the information contained herein.</a:t>
            </a: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8148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6178550" cy="2852737"/>
          </a:xfrm>
        </p:spPr>
        <p:txBody>
          <a:bodyPr anchor="b"/>
          <a:lstStyle>
            <a:lvl1pPr>
              <a:defRPr sz="6000" cap="sm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178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261412" y="1709738"/>
            <a:ext cx="4093976" cy="4379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761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ve event (with sound noti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832" y="2229942"/>
            <a:ext cx="7969683" cy="10677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194" y="3447587"/>
            <a:ext cx="7969683" cy="57815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i="0" cap="all" baseline="0">
                <a:solidFill>
                  <a:srgbClr val="1C415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“Course title” webinar/</a:t>
            </a:r>
            <a:r>
              <a:rPr lang="en-US" dirty="0" err="1"/>
              <a:t>teachmeet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81193" y="4118192"/>
            <a:ext cx="1371175" cy="601255"/>
          </a:xfrm>
          <a:prstGeom prst="rect">
            <a:avLst/>
          </a:prstGeom>
          <a:noFill/>
        </p:spPr>
        <p:txBody>
          <a:bodyPr wrap="square" tIns="46800" rtlCol="0">
            <a:spAutoFit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Start:</a:t>
            </a:r>
          </a:p>
          <a:p>
            <a:pPr algn="r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  <a:latin typeface="+mn-lt"/>
              </a:rPr>
              <a:t>Host: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2125361" y="4127766"/>
            <a:ext cx="6425515" cy="307777"/>
          </a:xfr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Date and time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124001" y="4691288"/>
            <a:ext cx="6425515" cy="307777"/>
          </a:xfr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Speaker name(s)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2124000" y="4401366"/>
            <a:ext cx="6425515" cy="307777"/>
          </a:xfrm>
        </p:spPr>
        <p:txBody>
          <a:bodyPr anchor="t">
            <a:sp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1400" dirty="0">
                <a:solidFill>
                  <a:schemeClr val="tx1"/>
                </a:solidFill>
              </a:rPr>
              <a:t>Host 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579832" y="4691338"/>
            <a:ext cx="1372536" cy="307777"/>
          </a:xfrm>
        </p:spPr>
        <p:txBody>
          <a:bodyPr wrap="square" anchor="t">
            <a:sp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Speaker(s):</a:t>
            </a:r>
          </a:p>
        </p:txBody>
      </p:sp>
      <p:sp>
        <p:nvSpPr>
          <p:cNvPr id="17" name="Content Placeholder 2"/>
          <p:cNvSpPr txBox="1">
            <a:spLocks/>
          </p:cNvSpPr>
          <p:nvPr userDrawn="1"/>
        </p:nvSpPr>
        <p:spPr>
          <a:xfrm>
            <a:off x="376466" y="6355318"/>
            <a:ext cx="6403276" cy="45097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School Education Gateway is an initiative of the European Union and funded by Erasmus+, the European programme for Education, Training, Youth and Sport. 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Neither the European Union institutions and bodies nor any person acting on their behalf may be held responsible for the use which may be made of the information contained herein.</a:t>
            </a:r>
            <a:endParaRPr lang="en-GB" sz="16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9019512" y="4505643"/>
            <a:ext cx="2713944" cy="2215977"/>
          </a:xfrm>
          <a:prstGeom prst="rect">
            <a:avLst/>
          </a:prstGeom>
          <a:ln>
            <a:solidFill>
              <a:srgbClr val="1C415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tIns="72000" rtlCol="0">
            <a:noAutofit/>
          </a:bodyPr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tx1"/>
                </a:solidFill>
              </a:rPr>
              <a:t>Problems hearing the audio?</a:t>
            </a:r>
          </a:p>
          <a:p>
            <a:pPr>
              <a:spcAft>
                <a:spcPts val="600"/>
              </a:spcAft>
            </a:pPr>
            <a:r>
              <a:rPr lang="en-GB" sz="1050" i="1" dirty="0">
                <a:solidFill>
                  <a:schemeClr val="tx1"/>
                </a:solidFill>
              </a:rPr>
              <a:t>Go to: Meeting &gt;  Audio Setup Wizard</a:t>
            </a:r>
          </a:p>
          <a:p>
            <a:pPr>
              <a:spcAft>
                <a:spcPts val="200"/>
              </a:spcAft>
            </a:pPr>
            <a:r>
              <a:rPr lang="en-GB" sz="1050" dirty="0">
                <a:solidFill>
                  <a:schemeClr val="tx1"/>
                </a:solidFill>
              </a:rPr>
              <a:t>And then: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050" dirty="0">
                <a:solidFill>
                  <a:schemeClr val="tx1"/>
                </a:solidFill>
              </a:rPr>
              <a:t>Click on next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050" dirty="0">
                <a:solidFill>
                  <a:schemeClr val="tx1"/>
                </a:solidFill>
              </a:rPr>
              <a:t>Test sound output:  play sound (click on next)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050" dirty="0">
                <a:solidFill>
                  <a:schemeClr val="tx1"/>
                </a:solidFill>
              </a:rPr>
              <a:t>Select microphone (click on next)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050" dirty="0">
                <a:solidFill>
                  <a:schemeClr val="tx1"/>
                </a:solidFill>
              </a:rPr>
              <a:t>Tune microphone volume (click on next)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050" dirty="0">
                <a:solidFill>
                  <a:schemeClr val="tx1"/>
                </a:solidFill>
              </a:rPr>
              <a:t>Test silence (click on next)</a:t>
            </a:r>
          </a:p>
          <a:p>
            <a:pPr marL="171450" indent="-17145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GB" sz="1050" dirty="0">
                <a:solidFill>
                  <a:schemeClr val="tx1"/>
                </a:solidFill>
              </a:rPr>
              <a:t>Click on Finish</a:t>
            </a:r>
          </a:p>
        </p:txBody>
      </p:sp>
      <p:sp>
        <p:nvSpPr>
          <p:cNvPr id="18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9019512" y="1707461"/>
            <a:ext cx="2713944" cy="269390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</a:t>
            </a:r>
            <a:br>
              <a:rPr lang="en-US" dirty="0"/>
            </a:br>
            <a:r>
              <a:rPr lang="en-US" dirty="0"/>
              <a:t>course badge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351" y="6356349"/>
            <a:ext cx="173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893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1682"/>
            <a:ext cx="9144000" cy="19224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1370"/>
            <a:ext cx="9144000" cy="84700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rgbClr val="1C41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65"/>
            <a:ext cx="12192000" cy="1800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6"/>
          <a:stretch/>
        </p:blipFill>
        <p:spPr>
          <a:xfrm>
            <a:off x="411892" y="365091"/>
            <a:ext cx="4341340" cy="100465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888338"/>
            <a:ext cx="9144000" cy="763587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en-US" sz="2000" baseline="0" dirty="0">
                <a:solidFill>
                  <a:srgbClr val="1C4154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rgbClr val="1C4154"/>
                </a:solidFill>
              </a:defRPr>
            </a:lvl2pPr>
            <a:lvl3pPr marL="914400" indent="0" algn="ctr">
              <a:buNone/>
              <a:defRPr sz="1600">
                <a:solidFill>
                  <a:srgbClr val="1C4154"/>
                </a:solidFill>
              </a:defRPr>
            </a:lvl3pPr>
            <a:lvl4pPr marL="1371600" indent="0" algn="ctr">
              <a:buNone/>
              <a:defRPr sz="1400">
                <a:solidFill>
                  <a:srgbClr val="1C4154"/>
                </a:solidFill>
              </a:defRPr>
            </a:lvl4pPr>
            <a:lvl5pPr marL="1828800" indent="0" algn="ctr">
              <a:buNone/>
              <a:defRPr sz="1400">
                <a:solidFill>
                  <a:srgbClr val="1C4154"/>
                </a:solidFill>
              </a:defRPr>
            </a:lvl5pPr>
          </a:lstStyle>
          <a:p>
            <a:pPr algn="ctr"/>
            <a:r>
              <a:rPr lang="en-GB" sz="2000" noProof="0" dirty="0">
                <a:solidFill>
                  <a:srgbClr val="1C4154"/>
                </a:solidFill>
                <a:latin typeface="+mj-lt"/>
              </a:rPr>
              <a:t>Click to add event title and</a:t>
            </a:r>
            <a:br>
              <a:rPr lang="en-GB" sz="2000" noProof="0" dirty="0">
                <a:solidFill>
                  <a:srgbClr val="1C4154"/>
                </a:solidFill>
                <a:latin typeface="+mj-lt"/>
              </a:rPr>
            </a:br>
            <a:r>
              <a:rPr lang="en-GB" sz="2000" noProof="0" dirty="0">
                <a:solidFill>
                  <a:srgbClr val="1C4154"/>
                </a:solidFill>
                <a:latin typeface="+mj-lt"/>
              </a:rPr>
              <a:t>Speaker Name  |  5 February, 2019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548813" y="6296025"/>
            <a:ext cx="1895475" cy="51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4" r="16395"/>
          <a:stretch/>
        </p:blipFill>
        <p:spPr>
          <a:xfrm>
            <a:off x="6959600" y="622646"/>
            <a:ext cx="4991100" cy="64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19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58847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6178550" cy="2852737"/>
          </a:xfrm>
        </p:spPr>
        <p:txBody>
          <a:bodyPr anchor="b"/>
          <a:lstStyle>
            <a:lvl1pPr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178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261412" y="1709738"/>
            <a:ext cx="4093976" cy="4379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24451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10515600" cy="106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99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625"/>
            <a:ext cx="10515599" cy="42243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 cap="small" baseline="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7784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8831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52625"/>
            <a:ext cx="5181600" cy="4224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52625"/>
            <a:ext cx="5181600" cy="4224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 cap="small" baseline="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976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6674224" cy="10677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7422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781365" y="1129553"/>
            <a:ext cx="4016187" cy="5047410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9733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05075"/>
            <a:ext cx="5181600" cy="3671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05075"/>
            <a:ext cx="5181600" cy="3671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41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41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41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10515600" cy="106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1091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845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2478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66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9710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015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1682"/>
            <a:ext cx="9144000" cy="19224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1370"/>
            <a:ext cx="9144000" cy="84700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rgbClr val="1C41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65"/>
            <a:ext cx="12192000" cy="1800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6"/>
          <a:stretch/>
        </p:blipFill>
        <p:spPr>
          <a:xfrm>
            <a:off x="411892" y="365091"/>
            <a:ext cx="4341340" cy="100465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888338"/>
            <a:ext cx="9144000" cy="763587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en-US" sz="2000" baseline="0" dirty="0">
                <a:solidFill>
                  <a:srgbClr val="1C4154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rgbClr val="1C4154"/>
                </a:solidFill>
              </a:defRPr>
            </a:lvl2pPr>
            <a:lvl3pPr marL="914400" indent="0" algn="ctr">
              <a:buNone/>
              <a:defRPr sz="1600">
                <a:solidFill>
                  <a:srgbClr val="1C4154"/>
                </a:solidFill>
              </a:defRPr>
            </a:lvl3pPr>
            <a:lvl4pPr marL="1371600" indent="0" algn="ctr">
              <a:buNone/>
              <a:defRPr sz="1400">
                <a:solidFill>
                  <a:srgbClr val="1C4154"/>
                </a:solidFill>
              </a:defRPr>
            </a:lvl4pPr>
            <a:lvl5pPr marL="1828800" indent="0" algn="ctr">
              <a:buNone/>
              <a:defRPr sz="1400">
                <a:solidFill>
                  <a:srgbClr val="1C4154"/>
                </a:solidFill>
              </a:defRPr>
            </a:lvl5pPr>
          </a:lstStyle>
          <a:p>
            <a:pPr algn="ctr"/>
            <a:r>
              <a:rPr lang="en-GB" sz="2000" noProof="0" dirty="0">
                <a:solidFill>
                  <a:srgbClr val="1C4154"/>
                </a:solidFill>
                <a:latin typeface="+mj-lt"/>
              </a:rPr>
              <a:t>Click to add event title and</a:t>
            </a:r>
            <a:br>
              <a:rPr lang="en-GB" sz="2000" noProof="0" dirty="0">
                <a:solidFill>
                  <a:srgbClr val="1C4154"/>
                </a:solidFill>
                <a:latin typeface="+mj-lt"/>
              </a:rPr>
            </a:br>
            <a:r>
              <a:rPr lang="en-GB" sz="2000" noProof="0" dirty="0">
                <a:solidFill>
                  <a:srgbClr val="1C4154"/>
                </a:solidFill>
                <a:latin typeface="+mj-lt"/>
              </a:rPr>
              <a:t>Speaker Name  |  5 February, 2019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548813" y="6296025"/>
            <a:ext cx="1895475" cy="51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937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45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6178550" cy="2852737"/>
          </a:xfrm>
        </p:spPr>
        <p:txBody>
          <a:bodyPr anchor="b"/>
          <a:lstStyle>
            <a:lvl1pPr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178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261412" y="1709738"/>
            <a:ext cx="4093976" cy="4379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2276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10515600" cy="106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318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625"/>
            <a:ext cx="10515599" cy="42243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 cap="small" baseline="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5167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625"/>
            <a:ext cx="10515599" cy="4224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 cap="small" baseline="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888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24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52625"/>
            <a:ext cx="5181600" cy="4224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52625"/>
            <a:ext cx="5181600" cy="4224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 cap="small" baseline="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1527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6674224" cy="10677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7422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781365" y="1129553"/>
            <a:ext cx="4016187" cy="5047410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978031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05075"/>
            <a:ext cx="5181600" cy="3671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05075"/>
            <a:ext cx="5181600" cy="3671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41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41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255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430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200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29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18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331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81682"/>
            <a:ext cx="9144000" cy="19224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1370"/>
            <a:ext cx="9144000" cy="847007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rgbClr val="1C41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65"/>
            <a:ext cx="12192000" cy="18003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16"/>
          <a:stretch/>
        </p:blipFill>
        <p:spPr>
          <a:xfrm>
            <a:off x="411892" y="365091"/>
            <a:ext cx="4341340" cy="1004654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888338"/>
            <a:ext cx="9144000" cy="763587"/>
          </a:xfrm>
        </p:spPr>
        <p:txBody>
          <a:bodyPr anchor="b">
            <a:noAutofit/>
          </a:bodyPr>
          <a:lstStyle>
            <a:lvl1pPr marL="0" indent="0" algn="ctr">
              <a:lnSpc>
                <a:spcPct val="120000"/>
              </a:lnSpc>
              <a:spcBef>
                <a:spcPts val="600"/>
              </a:spcBef>
              <a:buNone/>
              <a:defRPr lang="en-US" sz="2000" baseline="0" dirty="0">
                <a:solidFill>
                  <a:srgbClr val="1C4154"/>
                </a:solidFill>
                <a:latin typeface="+mj-lt"/>
              </a:defRPr>
            </a:lvl1pPr>
            <a:lvl2pPr marL="457200" indent="0" algn="ctr">
              <a:buNone/>
              <a:defRPr sz="1800">
                <a:solidFill>
                  <a:srgbClr val="1C4154"/>
                </a:solidFill>
              </a:defRPr>
            </a:lvl2pPr>
            <a:lvl3pPr marL="914400" indent="0" algn="ctr">
              <a:buNone/>
              <a:defRPr sz="1600">
                <a:solidFill>
                  <a:srgbClr val="1C4154"/>
                </a:solidFill>
              </a:defRPr>
            </a:lvl3pPr>
            <a:lvl4pPr marL="1371600" indent="0" algn="ctr">
              <a:buNone/>
              <a:defRPr sz="1400">
                <a:solidFill>
                  <a:srgbClr val="1C4154"/>
                </a:solidFill>
              </a:defRPr>
            </a:lvl4pPr>
            <a:lvl5pPr marL="1828800" indent="0" algn="ctr">
              <a:buNone/>
              <a:defRPr sz="1400">
                <a:solidFill>
                  <a:srgbClr val="1C4154"/>
                </a:solidFill>
              </a:defRPr>
            </a:lvl5pPr>
          </a:lstStyle>
          <a:p>
            <a:pPr algn="ctr"/>
            <a:r>
              <a:rPr lang="en-GB" sz="2000" noProof="0" dirty="0">
                <a:solidFill>
                  <a:srgbClr val="1C4154"/>
                </a:solidFill>
                <a:latin typeface="+mj-lt"/>
              </a:rPr>
              <a:t>Click to add event title and</a:t>
            </a:r>
            <a:br>
              <a:rPr lang="en-GB" sz="2000" noProof="0" dirty="0">
                <a:solidFill>
                  <a:srgbClr val="1C4154"/>
                </a:solidFill>
                <a:latin typeface="+mj-lt"/>
              </a:rPr>
            </a:br>
            <a:r>
              <a:rPr lang="en-GB" sz="2000" noProof="0" dirty="0">
                <a:solidFill>
                  <a:srgbClr val="1C4154"/>
                </a:solidFill>
                <a:latin typeface="+mj-lt"/>
              </a:rPr>
              <a:t>Speaker Name  |  5 February, 2019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548813" y="6296025"/>
            <a:ext cx="1895475" cy="519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645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6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cap="sm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38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6178550" cy="2852737"/>
          </a:xfrm>
        </p:spPr>
        <p:txBody>
          <a:bodyPr anchor="b"/>
          <a:lstStyle>
            <a:lvl1pPr>
              <a:defRPr sz="6000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178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7261412" y="1709738"/>
            <a:ext cx="4093976" cy="43799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98813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10515600" cy="106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44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2625"/>
            <a:ext cx="10515599" cy="42243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 cap="small" baseline="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9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2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52625"/>
            <a:ext cx="5181600" cy="4224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52625"/>
            <a:ext cx="5181600" cy="4224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 cap="small" baseline="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4918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6674224" cy="106778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7422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781365" y="1129553"/>
            <a:ext cx="4016187" cy="5047410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53880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05075"/>
            <a:ext cx="5181600" cy="3671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05075"/>
            <a:ext cx="5181600" cy="36718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41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41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57998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915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38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52625"/>
            <a:ext cx="5181600" cy="4224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52625"/>
            <a:ext cx="5181600" cy="4224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676273"/>
            <a:ext cx="10515600" cy="781051"/>
          </a:xfrm>
          <a:prstGeom prst="rect">
            <a:avLst/>
          </a:prstGeom>
        </p:spPr>
        <p:txBody>
          <a:bodyPr vert="horz" lIns="91440" tIns="45720" rIns="9144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8200" y="1457325"/>
            <a:ext cx="10515600" cy="368300"/>
          </a:xfrm>
        </p:spPr>
        <p:txBody>
          <a:bodyPr lIns="108000" tIns="0" bIns="0">
            <a:noAutofit/>
          </a:bodyPr>
          <a:lstStyle>
            <a:lvl1pPr marL="0" indent="0">
              <a:buNone/>
              <a:defRPr sz="3200" cap="small" baseline="0">
                <a:solidFill>
                  <a:srgbClr val="00AC98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814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164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257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3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6674224" cy="106778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674224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7781365" y="1129553"/>
            <a:ext cx="4016187" cy="5047410"/>
          </a:xfr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ctr" rotWithShape="0">
              <a:schemeClr val="bg1">
                <a:lumMod val="50000"/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05075"/>
            <a:ext cx="5181600" cy="36718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05075"/>
            <a:ext cx="5181600" cy="36718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8310A-0271-428D-ACC5-E681805448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41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C415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104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0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10515600" cy="106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310A-0271-428D-ACC5-E681805448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95" y="61223"/>
            <a:ext cx="2201200" cy="402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61" y="6356349"/>
            <a:ext cx="173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8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97" r:id="rId3"/>
    <p:sldLayoutId id="2147483650" r:id="rId4"/>
    <p:sldLayoutId id="2147483694" r:id="rId5"/>
    <p:sldLayoutId id="2147483652" r:id="rId6"/>
    <p:sldLayoutId id="2147483695" r:id="rId7"/>
    <p:sldLayoutId id="2147483693" r:id="rId8"/>
    <p:sldLayoutId id="2147483692" r:id="rId9"/>
    <p:sldLayoutId id="2147483654" r:id="rId10"/>
    <p:sldLayoutId id="2147483696" r:id="rId11"/>
    <p:sldLayoutId id="2147483655" r:id="rId12"/>
    <p:sldLayoutId id="2147483656" r:id="rId13"/>
    <p:sldLayoutId id="214748365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F86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10515600" cy="106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310A-0271-428D-ACC5-E681805448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95" y="61223"/>
            <a:ext cx="2201200" cy="402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61" y="6356349"/>
            <a:ext cx="1734343" cy="365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1312" y="201036"/>
            <a:ext cx="1475967" cy="2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8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9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F86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10515600" cy="106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18310A-0271-428D-ACC5-E681805448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95" y="61223"/>
            <a:ext cx="2201200" cy="402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61" y="6356349"/>
            <a:ext cx="1734343" cy="365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5" t="11327" r="16675" b="22739"/>
          <a:stretch/>
        </p:blipFill>
        <p:spPr>
          <a:xfrm>
            <a:off x="9136063" y="212958"/>
            <a:ext cx="2279650" cy="2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21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10515600" cy="106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310A-0271-428D-ACC5-E681805448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95" y="61223"/>
            <a:ext cx="2201200" cy="402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61" y="6356349"/>
            <a:ext cx="173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5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B8195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22903"/>
            <a:ext cx="10515600" cy="10677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8310A-0271-428D-ACC5-E681805448A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6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695" y="61223"/>
            <a:ext cx="2201200" cy="4021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61" y="6356349"/>
            <a:ext cx="1734343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C9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mpey@xtec.cat" TargetMode="Externa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CODVID-19 &amp; CLIMATE CHANGE</a:t>
            </a:r>
          </a:p>
        </p:txBody>
      </p:sp>
      <p:sp>
        <p:nvSpPr>
          <p:cNvPr id="21" name="Subtitle 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 collaborative online session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/>
              <a:t>Marta </a:t>
            </a:r>
            <a:r>
              <a:rPr lang="en-GB" b="1" dirty="0" err="1"/>
              <a:t>Pey</a:t>
            </a:r>
            <a:r>
              <a:rPr lang="en-GB" b="1" dirty="0"/>
              <a:t> </a:t>
            </a:r>
            <a:r>
              <a:rPr lang="en-GB" b="1" dirty="0" err="1"/>
              <a:t>Pratdesaba</a:t>
            </a:r>
            <a:endParaRPr lang="en-GB" b="1" dirty="0"/>
          </a:p>
          <a:p>
            <a:r>
              <a:rPr lang="en-GB" sz="1600" dirty="0"/>
              <a:t>eTwinning &amp; FCL Ambassador</a:t>
            </a:r>
          </a:p>
          <a:p>
            <a:r>
              <a:rPr lang="en-GB" sz="1600" dirty="0"/>
              <a:t>European Programmes Advisor, Department of Education of Catalonia</a:t>
            </a:r>
          </a:p>
          <a:p>
            <a:r>
              <a:rPr lang="en-GB" sz="1600" dirty="0"/>
              <a:t>English teacher at </a:t>
            </a:r>
            <a:r>
              <a:rPr lang="en-GB" sz="1600" dirty="0" err="1"/>
              <a:t>Institut</a:t>
            </a:r>
            <a:r>
              <a:rPr lang="en-GB" sz="1600" dirty="0"/>
              <a:t> </a:t>
            </a:r>
            <a:r>
              <a:rPr lang="en-GB" sz="1600" dirty="0" err="1"/>
              <a:t>Jaume</a:t>
            </a:r>
            <a:r>
              <a:rPr lang="en-GB" sz="1600" dirty="0"/>
              <a:t> </a:t>
            </a:r>
            <a:r>
              <a:rPr lang="en-GB" sz="1600" dirty="0" err="1"/>
              <a:t>Callís</a:t>
            </a:r>
            <a:r>
              <a:rPr lang="en-GB" sz="1600" dirty="0"/>
              <a:t> (Vic, Barcelona)</a:t>
            </a:r>
          </a:p>
        </p:txBody>
      </p:sp>
    </p:spTree>
    <p:extLst>
      <p:ext uri="{BB962C8B-B14F-4D97-AF65-F5344CB8AC3E}">
        <p14:creationId xmlns:p14="http://schemas.microsoft.com/office/powerpoint/2010/main" val="1305989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3DB0-CC35-734B-818A-33DB1851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778629"/>
          </a:xfrm>
        </p:spPr>
        <p:txBody>
          <a:bodyPr>
            <a:normAutofit/>
          </a:bodyPr>
          <a:lstStyle/>
          <a:p>
            <a:r>
              <a:rPr lang="en-ES" dirty="0"/>
              <a:t>cXhar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CF1D80EF-84D6-344C-AEC4-B0B51BAC68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127608"/>
              </p:ext>
            </p:extLst>
          </p:nvPr>
        </p:nvGraphicFramePr>
        <p:xfrm>
          <a:off x="1371600" y="1333500"/>
          <a:ext cx="9576217" cy="3036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DA3DB80-5629-1A4A-86E7-B22820AFD5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37" y="4393271"/>
            <a:ext cx="6450766" cy="2464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BB5D9A-054F-E742-A35C-D24783E8D81B}"/>
              </a:ext>
            </a:extLst>
          </p:cNvPr>
          <p:cNvSpPr txBox="1"/>
          <p:nvPr/>
        </p:nvSpPr>
        <p:spPr>
          <a:xfrm>
            <a:off x="2095500" y="723900"/>
            <a:ext cx="6007100" cy="4699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rmAutofit lnSpcReduction="10000"/>
          </a:bodyPr>
          <a:lstStyle/>
          <a:p>
            <a:r>
              <a:rPr lang="en-ES" sz="3200" dirty="0">
                <a:solidFill>
                  <a:srgbClr val="00AC98"/>
                </a:solidFill>
                <a:latin typeface="+mj-lt"/>
              </a:rPr>
              <a:t>What was it about?</a:t>
            </a:r>
          </a:p>
        </p:txBody>
      </p:sp>
    </p:spTree>
    <p:extLst>
      <p:ext uri="{BB962C8B-B14F-4D97-AF65-F5344CB8AC3E}">
        <p14:creationId xmlns:p14="http://schemas.microsoft.com/office/powerpoint/2010/main" val="1881399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9D4B7A3-CB6C-FE42-9D36-2DA9CD0867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445471"/>
              </p:ext>
            </p:extLst>
          </p:nvPr>
        </p:nvGraphicFramePr>
        <p:xfrm>
          <a:off x="831850" y="1143000"/>
          <a:ext cx="6163976" cy="511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B0373FD-3A54-0540-B6CC-93A252F28D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26" y="2375916"/>
            <a:ext cx="4841718" cy="2652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2236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0AE7-70A2-574D-A1E9-DBEFCF2C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04241"/>
            <a:ext cx="10515600" cy="894080"/>
          </a:xfrm>
        </p:spPr>
        <p:txBody>
          <a:bodyPr>
            <a:normAutofit/>
          </a:bodyPr>
          <a:lstStyle/>
          <a:p>
            <a:r>
              <a:rPr lang="en-ES" dirty="0"/>
              <a:t>tatb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EE8D349-384E-CE40-BA67-7BD76F669FCE}"/>
              </a:ext>
            </a:extLst>
          </p:cNvPr>
          <p:cNvGraphicFramePr/>
          <p:nvPr/>
        </p:nvGraphicFramePr>
        <p:xfrm>
          <a:off x="831850" y="2308484"/>
          <a:ext cx="10515600" cy="4122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652A8DD-9061-4345-BB49-3CCC53AE285D}"/>
              </a:ext>
            </a:extLst>
          </p:cNvPr>
          <p:cNvSpPr txBox="1"/>
          <p:nvPr/>
        </p:nvSpPr>
        <p:spPr>
          <a:xfrm>
            <a:off x="974362" y="904241"/>
            <a:ext cx="8694294" cy="89408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rmAutofit/>
          </a:bodyPr>
          <a:lstStyle/>
          <a:p>
            <a:r>
              <a:rPr lang="en-GB" sz="3200" dirty="0">
                <a:solidFill>
                  <a:srgbClr val="00AC98"/>
                </a:solidFill>
                <a:latin typeface="+mj-lt"/>
              </a:rPr>
              <a:t>W</a:t>
            </a:r>
            <a:r>
              <a:rPr lang="en-ES" sz="3200" dirty="0">
                <a:solidFill>
                  <a:srgbClr val="00AC98"/>
                </a:solidFill>
                <a:latin typeface="+mj-lt"/>
              </a:rPr>
              <a:t>hat did we talk about? </a:t>
            </a:r>
          </a:p>
        </p:txBody>
      </p:sp>
    </p:spTree>
    <p:extLst>
      <p:ext uri="{BB962C8B-B14F-4D97-AF65-F5344CB8AC3E}">
        <p14:creationId xmlns:p14="http://schemas.microsoft.com/office/powerpoint/2010/main" val="91276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33E7B0-2DE7-A74F-9D07-298987B1B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1" y="503550"/>
            <a:ext cx="6113934" cy="35299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192E9-2BF3-6F43-B6B0-E67F6C621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35" y="503550"/>
            <a:ext cx="5679914" cy="3275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7D8FD-A14F-7348-9F9F-9EA2D4C59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177" y="3712316"/>
            <a:ext cx="5547922" cy="3145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3A82FB-856D-2444-A65C-AC1326CD9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202" y="4147227"/>
            <a:ext cx="4762903" cy="27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5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D9E1DC-7ACB-0446-9E7A-1AA244C5B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" y="530426"/>
            <a:ext cx="6223002" cy="3108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990DAF-BF2E-3B4B-9FE8-0CDD6E905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90" y="530426"/>
            <a:ext cx="5766223" cy="29598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F056CB-07E0-1049-8457-193AEE21E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33" y="3639049"/>
            <a:ext cx="6081912" cy="295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6869B2-AD37-3342-8921-6C5B52564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90" y="3642571"/>
            <a:ext cx="5867610" cy="32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133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A9F1-B9C9-9746-82ED-EF63ADBC8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dd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1415F1-63B8-AF48-8CC1-B9E91363D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02000"/>
            <a:ext cx="10515600" cy="3162300"/>
          </a:xfrm>
        </p:spPr>
        <p:txBody>
          <a:bodyPr>
            <a:normAutofit fontScale="92500" lnSpcReduction="10000"/>
          </a:bodyPr>
          <a:lstStyle/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r>
              <a:rPr lang="es-ES" b="1" i="1" dirty="0"/>
              <a:t>MARTA PEY PRATDESABA</a:t>
            </a:r>
          </a:p>
          <a:p>
            <a:r>
              <a:rPr lang="es-ES" dirty="0">
                <a:hlinkClick r:id="rId2"/>
              </a:rPr>
              <a:t>mpey@xtec.cat</a:t>
            </a:r>
            <a:endParaRPr lang="es-ES" dirty="0"/>
          </a:p>
          <a:p>
            <a:r>
              <a:rPr lang="es-ES" dirty="0"/>
              <a:t>@</a:t>
            </a:r>
            <a:r>
              <a:rPr lang="es-ES" dirty="0" err="1"/>
              <a:t>mpeyprat</a:t>
            </a:r>
            <a:endParaRPr lang="es-E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999CAB-4E48-7D4E-A3C1-F0D20BEF8A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392" y="2313780"/>
            <a:ext cx="2580565" cy="35512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8C802F-B547-064D-ACFC-039698CD49C6}"/>
              </a:ext>
            </a:extLst>
          </p:cNvPr>
          <p:cNvSpPr txBox="1"/>
          <p:nvPr/>
        </p:nvSpPr>
        <p:spPr>
          <a:xfrm>
            <a:off x="1625600" y="1892300"/>
            <a:ext cx="0" cy="0"/>
          </a:xfrm>
          <a:prstGeom prst="rect">
            <a:avLst/>
          </a:prstGeom>
        </p:spPr>
        <p:txBody>
          <a:bodyPr vert="horz" wrap="none" lIns="91440" tIns="0" rIns="91440" bIns="0" rtlCol="0" anchor="b" anchorCtr="0">
            <a:normAutofit fontScale="25000" lnSpcReduction="20000"/>
          </a:bodyPr>
          <a:lstStyle/>
          <a:p>
            <a:endParaRPr lang="en-ES" sz="3200" dirty="0">
              <a:solidFill>
                <a:srgbClr val="00AC98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9896F7-3BAB-2F4E-B548-60E89752366C}"/>
              </a:ext>
            </a:extLst>
          </p:cNvPr>
          <p:cNvSpPr txBox="1"/>
          <p:nvPr/>
        </p:nvSpPr>
        <p:spPr>
          <a:xfrm>
            <a:off x="1574800" y="1422400"/>
            <a:ext cx="3213100" cy="3048000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/>
          <a:p>
            <a:pPr algn="ctr"/>
            <a:r>
              <a:rPr lang="en-ES" sz="4400" dirty="0">
                <a:solidFill>
                  <a:srgbClr val="1498B0"/>
                </a:solidFill>
                <a:latin typeface="Gloucester MT Extra Condensed" panose="02030808020601010101" pitchFamily="18" charset="77"/>
                <a:cs typeface="TH SarabunPSK" panose="020B0500040200020003" pitchFamily="34" charset="-34"/>
              </a:rPr>
              <a:t>HOPE THE PRESENTATION HAS PROVED INTERESTING AND INSPIRING</a:t>
            </a:r>
          </a:p>
        </p:txBody>
      </p:sp>
    </p:spTree>
    <p:extLst>
      <p:ext uri="{BB962C8B-B14F-4D97-AF65-F5344CB8AC3E}">
        <p14:creationId xmlns:p14="http://schemas.microsoft.com/office/powerpoint/2010/main" val="342378585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 Education Gateway">
  <a:themeElements>
    <a:clrScheme name="Custom 1">
      <a:dk1>
        <a:sysClr val="windowText" lastClr="000000"/>
      </a:dk1>
      <a:lt1>
        <a:sysClr val="window" lastClr="FFFFFF"/>
      </a:lt1>
      <a:dk2>
        <a:srgbClr val="1C4154"/>
      </a:dk2>
      <a:lt2>
        <a:srgbClr val="E7E6E6"/>
      </a:lt2>
      <a:accent1>
        <a:srgbClr val="EF8621"/>
      </a:accent1>
      <a:accent2>
        <a:srgbClr val="44841A"/>
      </a:accent2>
      <a:accent3>
        <a:srgbClr val="1C96BA"/>
      </a:accent3>
      <a:accent4>
        <a:srgbClr val="7A2C43"/>
      </a:accent4>
      <a:accent5>
        <a:srgbClr val="F17D00"/>
      </a:accent5>
      <a:accent6>
        <a:srgbClr val="9BBE1E"/>
      </a:accent6>
      <a:hlink>
        <a:srgbClr val="5CAFD9"/>
      </a:hlink>
      <a:folHlink>
        <a:srgbClr val="B8195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0" rIns="91440" bIns="0" rtlCol="0" anchor="b" anchorCtr="0">
        <a:normAutofit fontScale="92500" lnSpcReduction="20000"/>
      </a:bodyPr>
      <a:lstStyle>
        <a:defPPr>
          <a:defRPr sz="3200" dirty="0" smtClean="0">
            <a:solidFill>
              <a:srgbClr val="00AC98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179BB17-1DA4-4D5F-B44E-E59E007D4C50}" vid="{C372DFDD-2F5C-4A87-91D1-63E38B47EC4F}"/>
    </a:ext>
  </a:extLst>
</a:theme>
</file>

<file path=ppt/theme/theme2.xml><?xml version="1.0" encoding="utf-8"?>
<a:theme xmlns:a="http://schemas.openxmlformats.org/drawingml/2006/main" name="SEG - Teacher Academy">
  <a:themeElements>
    <a:clrScheme name="Custom 1">
      <a:dk1>
        <a:sysClr val="windowText" lastClr="000000"/>
      </a:dk1>
      <a:lt1>
        <a:sysClr val="window" lastClr="FFFFFF"/>
      </a:lt1>
      <a:dk2>
        <a:srgbClr val="1C4154"/>
      </a:dk2>
      <a:lt2>
        <a:srgbClr val="E7E6E6"/>
      </a:lt2>
      <a:accent1>
        <a:srgbClr val="EF8621"/>
      </a:accent1>
      <a:accent2>
        <a:srgbClr val="44841A"/>
      </a:accent2>
      <a:accent3>
        <a:srgbClr val="1C96BA"/>
      </a:accent3>
      <a:accent4>
        <a:srgbClr val="7A2C43"/>
      </a:accent4>
      <a:accent5>
        <a:srgbClr val="F17D00"/>
      </a:accent5>
      <a:accent6>
        <a:srgbClr val="9BBE1E"/>
      </a:accent6>
      <a:hlink>
        <a:srgbClr val="5CAFD9"/>
      </a:hlink>
      <a:folHlink>
        <a:srgbClr val="B8195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0" rIns="91440" bIns="0" rtlCol="0" anchor="b" anchorCtr="0">
        <a:normAutofit fontScale="92500" lnSpcReduction="20000"/>
      </a:bodyPr>
      <a:lstStyle>
        <a:defPPr>
          <a:defRPr sz="3200" dirty="0" smtClean="0">
            <a:solidFill>
              <a:srgbClr val="00AC98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179BB17-1DA4-4D5F-B44E-E59E007D4C50}" vid="{852DCFC2-3DF2-4FA4-84AB-D15250F0382D}"/>
    </a:ext>
  </a:extLst>
</a:theme>
</file>

<file path=ppt/theme/theme3.xml><?xml version="1.0" encoding="utf-8"?>
<a:theme xmlns:a="http://schemas.openxmlformats.org/drawingml/2006/main" name="SEG - Toolkit for Schools">
  <a:themeElements>
    <a:clrScheme name="Custom 1">
      <a:dk1>
        <a:sysClr val="windowText" lastClr="000000"/>
      </a:dk1>
      <a:lt1>
        <a:sysClr val="window" lastClr="FFFFFF"/>
      </a:lt1>
      <a:dk2>
        <a:srgbClr val="1C4154"/>
      </a:dk2>
      <a:lt2>
        <a:srgbClr val="E7E6E6"/>
      </a:lt2>
      <a:accent1>
        <a:srgbClr val="EF8621"/>
      </a:accent1>
      <a:accent2>
        <a:srgbClr val="44841A"/>
      </a:accent2>
      <a:accent3>
        <a:srgbClr val="1C96BA"/>
      </a:accent3>
      <a:accent4>
        <a:srgbClr val="7A2C43"/>
      </a:accent4>
      <a:accent5>
        <a:srgbClr val="F17D00"/>
      </a:accent5>
      <a:accent6>
        <a:srgbClr val="9BBE1E"/>
      </a:accent6>
      <a:hlink>
        <a:srgbClr val="5CAFD9"/>
      </a:hlink>
      <a:folHlink>
        <a:srgbClr val="B8195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0" rIns="91440" bIns="0" rtlCol="0" anchor="b" anchorCtr="0">
        <a:normAutofit fontScale="92500" lnSpcReduction="20000"/>
      </a:bodyPr>
      <a:lstStyle>
        <a:defPPr>
          <a:defRPr sz="3200" dirty="0" smtClean="0">
            <a:solidFill>
              <a:srgbClr val="00AC98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179BB17-1DA4-4D5F-B44E-E59E007D4C50}" vid="{33040750-1743-489B-9B64-5E30E0926CED}"/>
    </a:ext>
  </a:extLst>
</a:theme>
</file>

<file path=ppt/theme/theme4.xml><?xml version="1.0" encoding="utf-8"?>
<a:theme xmlns:a="http://schemas.openxmlformats.org/drawingml/2006/main" name="SEG - Articles">
  <a:themeElements>
    <a:clrScheme name="Custom 1">
      <a:dk1>
        <a:sysClr val="windowText" lastClr="000000"/>
      </a:dk1>
      <a:lt1>
        <a:sysClr val="window" lastClr="FFFFFF"/>
      </a:lt1>
      <a:dk2>
        <a:srgbClr val="1C4154"/>
      </a:dk2>
      <a:lt2>
        <a:srgbClr val="E7E6E6"/>
      </a:lt2>
      <a:accent1>
        <a:srgbClr val="EF8621"/>
      </a:accent1>
      <a:accent2>
        <a:srgbClr val="44841A"/>
      </a:accent2>
      <a:accent3>
        <a:srgbClr val="1C96BA"/>
      </a:accent3>
      <a:accent4>
        <a:srgbClr val="7A2C43"/>
      </a:accent4>
      <a:accent5>
        <a:srgbClr val="F17D00"/>
      </a:accent5>
      <a:accent6>
        <a:srgbClr val="9BBE1E"/>
      </a:accent6>
      <a:hlink>
        <a:srgbClr val="5CAFD9"/>
      </a:hlink>
      <a:folHlink>
        <a:srgbClr val="B8195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0" rIns="91440" bIns="0" rtlCol="0" anchor="b" anchorCtr="0">
        <a:normAutofit fontScale="92500" lnSpcReduction="20000"/>
      </a:bodyPr>
      <a:lstStyle>
        <a:defPPr>
          <a:defRPr sz="3200" dirty="0" smtClean="0">
            <a:solidFill>
              <a:srgbClr val="00AC98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179BB17-1DA4-4D5F-B44E-E59E007D4C50}" vid="{0EA06CAB-AA3A-445D-9E3A-F72B953646F9}"/>
    </a:ext>
  </a:extLst>
</a:theme>
</file>

<file path=ppt/theme/theme5.xml><?xml version="1.0" encoding="utf-8"?>
<a:theme xmlns:a="http://schemas.openxmlformats.org/drawingml/2006/main" name="SEG - Erasmus+ Tools">
  <a:themeElements>
    <a:clrScheme name="Custom 1">
      <a:dk1>
        <a:sysClr val="windowText" lastClr="000000"/>
      </a:dk1>
      <a:lt1>
        <a:sysClr val="window" lastClr="FFFFFF"/>
      </a:lt1>
      <a:dk2>
        <a:srgbClr val="1C4154"/>
      </a:dk2>
      <a:lt2>
        <a:srgbClr val="E7E6E6"/>
      </a:lt2>
      <a:accent1>
        <a:srgbClr val="EF8621"/>
      </a:accent1>
      <a:accent2>
        <a:srgbClr val="44841A"/>
      </a:accent2>
      <a:accent3>
        <a:srgbClr val="1C96BA"/>
      </a:accent3>
      <a:accent4>
        <a:srgbClr val="7A2C43"/>
      </a:accent4>
      <a:accent5>
        <a:srgbClr val="F17D00"/>
      </a:accent5>
      <a:accent6>
        <a:srgbClr val="9BBE1E"/>
      </a:accent6>
      <a:hlink>
        <a:srgbClr val="5CAFD9"/>
      </a:hlink>
      <a:folHlink>
        <a:srgbClr val="B8195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0" rIns="91440" bIns="0" rtlCol="0" anchor="b" anchorCtr="0">
        <a:normAutofit fontScale="92500" lnSpcReduction="20000"/>
      </a:bodyPr>
      <a:lstStyle>
        <a:defPPr>
          <a:defRPr sz="3200" dirty="0" smtClean="0">
            <a:solidFill>
              <a:srgbClr val="00AC98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179BB17-1DA4-4D5F-B44E-E59E007D4C50}" vid="{3449AAB6-F398-49F1-84B8-FCE8935F5D9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F67167-3D63-49AD-842A-34023AF6E6F6}">
  <we:reference id="wa104178141" version="3.1.2.28" store="en-US" storeType="OMEX"/>
  <we:alternateReferences>
    <we:reference id="WA104178141" version="3.1.2.28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School Education Gateway</Template>
  <TotalTime>242</TotalTime>
  <Words>238</Words>
  <Application>Microsoft Macintosh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Calibri Light</vt:lpstr>
      <vt:lpstr>Gloucester MT Extra Condensed</vt:lpstr>
      <vt:lpstr>Wingdings</vt:lpstr>
      <vt:lpstr>School Education Gateway</vt:lpstr>
      <vt:lpstr>SEG - Teacher Academy</vt:lpstr>
      <vt:lpstr>SEG - Toolkit for Schools</vt:lpstr>
      <vt:lpstr>SEG - Articles</vt:lpstr>
      <vt:lpstr>SEG - Erasmus+ Tools</vt:lpstr>
      <vt:lpstr>CODVID-19 &amp; CLIMATE CHANGE</vt:lpstr>
      <vt:lpstr>cXhar</vt:lpstr>
      <vt:lpstr>PowerPoint Presentation</vt:lpstr>
      <vt:lpstr>tatb</vt:lpstr>
      <vt:lpstr>PowerPoint Presentation</vt:lpstr>
      <vt:lpstr>PowerPoint Presentation</vt:lpstr>
      <vt:lpstr>dd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CODVID-19 &amp; CLIMATE CHANGE</dc:title>
  <dc:creator>Microsoft Office User</dc:creator>
  <cp:lastModifiedBy>Microsoft Office User</cp:lastModifiedBy>
  <cp:revision>10</cp:revision>
  <cp:lastPrinted>2018-02-02T09:08:40Z</cp:lastPrinted>
  <dcterms:created xsi:type="dcterms:W3CDTF">2020-05-25T13:37:05Z</dcterms:created>
  <dcterms:modified xsi:type="dcterms:W3CDTF">2020-05-25T17:40:00Z</dcterms:modified>
</cp:coreProperties>
</file>