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1"/>
  </p:sldMasterIdLst>
  <p:sldIdLst>
    <p:sldId id="257" r:id="rId2"/>
    <p:sldId id="258" r:id="rId3"/>
    <p:sldId id="269" r:id="rId4"/>
    <p:sldId id="270" r:id="rId5"/>
    <p:sldId id="259" r:id="rId6"/>
    <p:sldId id="260" r:id="rId7"/>
    <p:sldId id="261" r:id="rId8"/>
    <p:sldId id="262" r:id="rId9"/>
    <p:sldId id="263" r:id="rId10"/>
    <p:sldId id="264" r:id="rId11"/>
    <p:sldId id="280" r:id="rId12"/>
    <p:sldId id="281" r:id="rId13"/>
    <p:sldId id="282" r:id="rId14"/>
    <p:sldId id="2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81"/>
    <p:restoredTop sz="96405"/>
  </p:normalViewPr>
  <p:slideViewPr>
    <p:cSldViewPr snapToGrid="0" snapToObjects="1">
      <p:cViewPr varScale="1">
        <p:scale>
          <a:sx n="123" d="100"/>
          <a:sy n="123" d="100"/>
        </p:scale>
        <p:origin x="20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conqr.com/es" TargetMode="External"/><Relationship Id="rId1" Type="http://schemas.openxmlformats.org/officeDocument/2006/relationships/hyperlink" Target="https://info.flipgrid.com/" TargetMode="External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hyperlink" Target="https://twinspace.etwinning.net/93164/home" TargetMode="External"/><Relationship Id="rId1" Type="http://schemas.openxmlformats.org/officeDocument/2006/relationships/hyperlink" Target="https://sites.google.com/aeaag.pt/etwinningproject/home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conqr.com/es" TargetMode="External"/><Relationship Id="rId1" Type="http://schemas.openxmlformats.org/officeDocument/2006/relationships/hyperlink" Target="https://info.flipgrid.com/" TargetMode="External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google.com/aeaag.pt/etwinningproject/home" TargetMode="External"/><Relationship Id="rId1" Type="http://schemas.openxmlformats.org/officeDocument/2006/relationships/hyperlink" Target="https://twinspace.etwinning.net/93164/home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CC7E79-19C4-8A4B-BEE0-140D08925146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28369343-002D-F14E-8AF3-93FC9174DDF2}">
      <dgm:prSet/>
      <dgm:spPr/>
      <dgm:t>
        <a:bodyPr/>
        <a:lstStyle/>
        <a:p>
          <a:r>
            <a:rPr lang="en-ES" dirty="0"/>
            <a:t>OBJECTIVES:</a:t>
          </a:r>
        </a:p>
      </dgm:t>
    </dgm:pt>
    <dgm:pt modelId="{3CC8F595-8BB9-B549-A5DC-E8534A49B7E7}" type="parTrans" cxnId="{60FAC140-01D2-D346-BEA9-390F2AAAD4E4}">
      <dgm:prSet/>
      <dgm:spPr/>
      <dgm:t>
        <a:bodyPr/>
        <a:lstStyle/>
        <a:p>
          <a:endParaRPr lang="en-GB"/>
        </a:p>
      </dgm:t>
    </dgm:pt>
    <dgm:pt modelId="{9466B2A3-0D61-B243-9BD2-6E3EBB526382}" type="sibTrans" cxnId="{60FAC140-01D2-D346-BEA9-390F2AAAD4E4}">
      <dgm:prSet/>
      <dgm:spPr/>
      <dgm:t>
        <a:bodyPr/>
        <a:lstStyle/>
        <a:p>
          <a:endParaRPr lang="en-GB"/>
        </a:p>
      </dgm:t>
    </dgm:pt>
    <dgm:pt modelId="{0398E9D7-D28A-B944-AD70-657404079C9F}">
      <dgm:prSet/>
      <dgm:spPr/>
      <dgm:t>
        <a:bodyPr/>
        <a:lstStyle/>
        <a:p>
          <a:r>
            <a:rPr lang="en-GB" dirty="0"/>
            <a:t>research and learn about Global Warming, Climate Change and possible solutions;</a:t>
          </a:r>
          <a:endParaRPr lang="en-ES" dirty="0"/>
        </a:p>
      </dgm:t>
    </dgm:pt>
    <dgm:pt modelId="{4FEA8B34-8537-534E-8F59-B99B19B4485D}" type="parTrans" cxnId="{9612D438-3322-864F-8A86-3D5D942F9692}">
      <dgm:prSet/>
      <dgm:spPr/>
      <dgm:t>
        <a:bodyPr/>
        <a:lstStyle/>
        <a:p>
          <a:endParaRPr lang="en-GB"/>
        </a:p>
      </dgm:t>
    </dgm:pt>
    <dgm:pt modelId="{19939D59-8F2C-A440-B8C5-FBB74EDEF5D0}" type="sibTrans" cxnId="{9612D438-3322-864F-8A86-3D5D942F9692}">
      <dgm:prSet/>
      <dgm:spPr/>
      <dgm:t>
        <a:bodyPr/>
        <a:lstStyle/>
        <a:p>
          <a:endParaRPr lang="en-GB"/>
        </a:p>
      </dgm:t>
    </dgm:pt>
    <dgm:pt modelId="{23491586-4A3D-FD40-9D72-21328C4DD0D4}">
      <dgm:prSet/>
      <dgm:spPr/>
      <dgm:t>
        <a:bodyPr/>
        <a:lstStyle/>
        <a:p>
          <a:r>
            <a:rPr lang="en-GB" dirty="0"/>
            <a:t>use the ICT to create, communicate, exchange information and collaborate online;</a:t>
          </a:r>
          <a:endParaRPr lang="en-ES" dirty="0"/>
        </a:p>
      </dgm:t>
    </dgm:pt>
    <dgm:pt modelId="{D7D3DF70-7DB6-544E-9716-DF900A599517}" type="parTrans" cxnId="{81A08EC1-CD4C-B141-AC2E-7545F53B756C}">
      <dgm:prSet/>
      <dgm:spPr/>
      <dgm:t>
        <a:bodyPr/>
        <a:lstStyle/>
        <a:p>
          <a:endParaRPr lang="en-GB"/>
        </a:p>
      </dgm:t>
    </dgm:pt>
    <dgm:pt modelId="{69B103F6-B84F-9840-8672-73A9C7A0EEA7}" type="sibTrans" cxnId="{81A08EC1-CD4C-B141-AC2E-7545F53B756C}">
      <dgm:prSet/>
      <dgm:spPr/>
      <dgm:t>
        <a:bodyPr/>
        <a:lstStyle/>
        <a:p>
          <a:endParaRPr lang="en-GB"/>
        </a:p>
      </dgm:t>
    </dgm:pt>
    <dgm:pt modelId="{354C9F69-2E24-F748-BC30-4558A1A25A45}">
      <dgm:prSet/>
      <dgm:spPr/>
      <dgm:t>
        <a:bodyPr/>
        <a:lstStyle/>
        <a:p>
          <a:r>
            <a:rPr lang="en-GB" dirty="0"/>
            <a:t>develop writing, listening, reading and speaking skills in English as a foreign language;</a:t>
          </a:r>
          <a:endParaRPr lang="en-ES" dirty="0"/>
        </a:p>
      </dgm:t>
    </dgm:pt>
    <dgm:pt modelId="{FD1E9A85-E824-D142-B6F8-0920FDC4B741}" type="parTrans" cxnId="{BC2FAC36-0E73-D645-9DA7-2BEC2200BD89}">
      <dgm:prSet/>
      <dgm:spPr/>
      <dgm:t>
        <a:bodyPr/>
        <a:lstStyle/>
        <a:p>
          <a:endParaRPr lang="en-GB"/>
        </a:p>
      </dgm:t>
    </dgm:pt>
    <dgm:pt modelId="{3AE66084-FF9F-944C-8E61-C2901DB449C2}" type="sibTrans" cxnId="{BC2FAC36-0E73-D645-9DA7-2BEC2200BD89}">
      <dgm:prSet/>
      <dgm:spPr/>
      <dgm:t>
        <a:bodyPr/>
        <a:lstStyle/>
        <a:p>
          <a:endParaRPr lang="en-GB"/>
        </a:p>
      </dgm:t>
    </dgm:pt>
    <dgm:pt modelId="{C67EA6D4-0076-5A42-9991-86D7D3903D55}">
      <dgm:prSet/>
      <dgm:spPr/>
      <dgm:t>
        <a:bodyPr/>
        <a:lstStyle/>
        <a:p>
          <a:r>
            <a:rPr lang="en-GB" dirty="0"/>
            <a:t>develop key competences through a series of motivating activities;</a:t>
          </a:r>
          <a:endParaRPr lang="en-ES" dirty="0"/>
        </a:p>
      </dgm:t>
    </dgm:pt>
    <dgm:pt modelId="{5BB8F304-EB49-2841-AFD4-2245C5F226E2}" type="parTrans" cxnId="{8239DF75-F3A4-854B-A5EE-0C5E90499BC3}">
      <dgm:prSet/>
      <dgm:spPr/>
      <dgm:t>
        <a:bodyPr/>
        <a:lstStyle/>
        <a:p>
          <a:endParaRPr lang="en-GB"/>
        </a:p>
      </dgm:t>
    </dgm:pt>
    <dgm:pt modelId="{2A876209-1855-2442-AF54-81931DD69356}" type="sibTrans" cxnId="{8239DF75-F3A4-854B-A5EE-0C5E90499BC3}">
      <dgm:prSet/>
      <dgm:spPr/>
      <dgm:t>
        <a:bodyPr/>
        <a:lstStyle/>
        <a:p>
          <a:endParaRPr lang="en-GB"/>
        </a:p>
      </dgm:t>
    </dgm:pt>
    <dgm:pt modelId="{2A11B0BE-B917-4947-8572-1F35DB313E45}">
      <dgm:prSet/>
      <dgm:spPr/>
      <dgm:t>
        <a:bodyPr/>
        <a:lstStyle/>
        <a:p>
          <a:r>
            <a:rPr lang="en-GB" dirty="0"/>
            <a:t>create a European identity by learning about other countries and cultures, and infer their own.</a:t>
          </a:r>
          <a:endParaRPr lang="en-ES" dirty="0"/>
        </a:p>
      </dgm:t>
    </dgm:pt>
    <dgm:pt modelId="{A905A893-6D22-824B-8575-875B7C23E0FF}" type="parTrans" cxnId="{67AEA591-4E86-C74C-879B-45949AAC2F13}">
      <dgm:prSet/>
      <dgm:spPr/>
      <dgm:t>
        <a:bodyPr/>
        <a:lstStyle/>
        <a:p>
          <a:endParaRPr lang="en-GB"/>
        </a:p>
      </dgm:t>
    </dgm:pt>
    <dgm:pt modelId="{4D114544-B42D-6C41-9B65-BEE5477B8EF8}" type="sibTrans" cxnId="{67AEA591-4E86-C74C-879B-45949AAC2F13}">
      <dgm:prSet/>
      <dgm:spPr/>
      <dgm:t>
        <a:bodyPr/>
        <a:lstStyle/>
        <a:p>
          <a:endParaRPr lang="en-GB"/>
        </a:p>
      </dgm:t>
    </dgm:pt>
    <dgm:pt modelId="{0D6B8CF9-3CEE-AE48-8863-8210FBB20938}" type="pres">
      <dgm:prSet presAssocID="{D9CC7E79-19C4-8A4B-BEE0-140D08925146}" presName="linear" presStyleCnt="0">
        <dgm:presLayoutVars>
          <dgm:animLvl val="lvl"/>
          <dgm:resizeHandles val="exact"/>
        </dgm:presLayoutVars>
      </dgm:prSet>
      <dgm:spPr/>
    </dgm:pt>
    <dgm:pt modelId="{B7B7FD7F-D64C-924E-9513-31713D4B805B}" type="pres">
      <dgm:prSet presAssocID="{28369343-002D-F14E-8AF3-93FC9174DDF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29DA4CF-95B2-D94B-BC3F-67AB4D6FC936}" type="pres">
      <dgm:prSet presAssocID="{28369343-002D-F14E-8AF3-93FC9174DDF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DF17605-AE7B-8D4B-9E7E-2D490CC2521C}" type="presOf" srcId="{D9CC7E79-19C4-8A4B-BEE0-140D08925146}" destId="{0D6B8CF9-3CEE-AE48-8863-8210FBB20938}" srcOrd="0" destOrd="0" presId="urn:microsoft.com/office/officeart/2005/8/layout/vList2"/>
    <dgm:cxn modelId="{6F81D126-DF7D-B840-BA9A-0A1542853EC1}" type="presOf" srcId="{28369343-002D-F14E-8AF3-93FC9174DDF2}" destId="{B7B7FD7F-D64C-924E-9513-31713D4B805B}" srcOrd="0" destOrd="0" presId="urn:microsoft.com/office/officeart/2005/8/layout/vList2"/>
    <dgm:cxn modelId="{BC2FAC36-0E73-D645-9DA7-2BEC2200BD89}" srcId="{28369343-002D-F14E-8AF3-93FC9174DDF2}" destId="{354C9F69-2E24-F748-BC30-4558A1A25A45}" srcOrd="2" destOrd="0" parTransId="{FD1E9A85-E824-D142-B6F8-0920FDC4B741}" sibTransId="{3AE66084-FF9F-944C-8E61-C2901DB449C2}"/>
    <dgm:cxn modelId="{9612D438-3322-864F-8A86-3D5D942F9692}" srcId="{28369343-002D-F14E-8AF3-93FC9174DDF2}" destId="{0398E9D7-D28A-B944-AD70-657404079C9F}" srcOrd="0" destOrd="0" parTransId="{4FEA8B34-8537-534E-8F59-B99B19B4485D}" sibTransId="{19939D59-8F2C-A440-B8C5-FBB74EDEF5D0}"/>
    <dgm:cxn modelId="{60FAC140-01D2-D346-BEA9-390F2AAAD4E4}" srcId="{D9CC7E79-19C4-8A4B-BEE0-140D08925146}" destId="{28369343-002D-F14E-8AF3-93FC9174DDF2}" srcOrd="0" destOrd="0" parTransId="{3CC8F595-8BB9-B549-A5DC-E8534A49B7E7}" sibTransId="{9466B2A3-0D61-B243-9BD2-6E3EBB526382}"/>
    <dgm:cxn modelId="{DAD11A44-253F-6940-BA3E-E91BD9077002}" type="presOf" srcId="{0398E9D7-D28A-B944-AD70-657404079C9F}" destId="{329DA4CF-95B2-D94B-BC3F-67AB4D6FC936}" srcOrd="0" destOrd="0" presId="urn:microsoft.com/office/officeart/2005/8/layout/vList2"/>
    <dgm:cxn modelId="{8AB52068-F731-B44B-BFE2-CD3FD8C5B655}" type="presOf" srcId="{2A11B0BE-B917-4947-8572-1F35DB313E45}" destId="{329DA4CF-95B2-D94B-BC3F-67AB4D6FC936}" srcOrd="0" destOrd="4" presId="urn:microsoft.com/office/officeart/2005/8/layout/vList2"/>
    <dgm:cxn modelId="{8239DF75-F3A4-854B-A5EE-0C5E90499BC3}" srcId="{28369343-002D-F14E-8AF3-93FC9174DDF2}" destId="{C67EA6D4-0076-5A42-9991-86D7D3903D55}" srcOrd="3" destOrd="0" parTransId="{5BB8F304-EB49-2841-AFD4-2245C5F226E2}" sibTransId="{2A876209-1855-2442-AF54-81931DD69356}"/>
    <dgm:cxn modelId="{67AEA591-4E86-C74C-879B-45949AAC2F13}" srcId="{28369343-002D-F14E-8AF3-93FC9174DDF2}" destId="{2A11B0BE-B917-4947-8572-1F35DB313E45}" srcOrd="4" destOrd="0" parTransId="{A905A893-6D22-824B-8575-875B7C23E0FF}" sibTransId="{4D114544-B42D-6C41-9B65-BEE5477B8EF8}"/>
    <dgm:cxn modelId="{81A08EC1-CD4C-B141-AC2E-7545F53B756C}" srcId="{28369343-002D-F14E-8AF3-93FC9174DDF2}" destId="{23491586-4A3D-FD40-9D72-21328C4DD0D4}" srcOrd="1" destOrd="0" parTransId="{D7D3DF70-7DB6-544E-9716-DF900A599517}" sibTransId="{69B103F6-B84F-9840-8672-73A9C7A0EEA7}"/>
    <dgm:cxn modelId="{202F1ECD-8ED2-3E48-B0E2-E1DDC4813C3B}" type="presOf" srcId="{C67EA6D4-0076-5A42-9991-86D7D3903D55}" destId="{329DA4CF-95B2-D94B-BC3F-67AB4D6FC936}" srcOrd="0" destOrd="3" presId="urn:microsoft.com/office/officeart/2005/8/layout/vList2"/>
    <dgm:cxn modelId="{E76958D0-DAFB-B645-AF26-8780D9ACE18A}" type="presOf" srcId="{23491586-4A3D-FD40-9D72-21328C4DD0D4}" destId="{329DA4CF-95B2-D94B-BC3F-67AB4D6FC936}" srcOrd="0" destOrd="1" presId="urn:microsoft.com/office/officeart/2005/8/layout/vList2"/>
    <dgm:cxn modelId="{A9EF6EEA-121B-704D-AB37-167086DD4F23}" type="presOf" srcId="{354C9F69-2E24-F748-BC30-4558A1A25A45}" destId="{329DA4CF-95B2-D94B-BC3F-67AB4D6FC936}" srcOrd="0" destOrd="2" presId="urn:microsoft.com/office/officeart/2005/8/layout/vList2"/>
    <dgm:cxn modelId="{BB7B6DD0-BB4F-F248-AC54-C9E083BBA6C9}" type="presParOf" srcId="{0D6B8CF9-3CEE-AE48-8863-8210FBB20938}" destId="{B7B7FD7F-D64C-924E-9513-31713D4B805B}" srcOrd="0" destOrd="0" presId="urn:microsoft.com/office/officeart/2005/8/layout/vList2"/>
    <dgm:cxn modelId="{A7449012-F5AA-6043-BF7A-30B9B444E8CC}" type="presParOf" srcId="{0D6B8CF9-3CEE-AE48-8863-8210FBB20938}" destId="{329DA4CF-95B2-D94B-BC3F-67AB4D6FC93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2F41AB-E16E-2D43-A0DF-A320694F7645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GB"/>
        </a:p>
      </dgm:t>
    </dgm:pt>
    <dgm:pt modelId="{B1691991-7756-1A4E-96AC-E541A423327D}">
      <dgm:prSet/>
      <dgm:spPr/>
      <dgm:t>
        <a:bodyPr/>
        <a:lstStyle/>
        <a:p>
          <a:r>
            <a:rPr lang="en-ES" baseline="0" dirty="0">
              <a:solidFill>
                <a:schemeClr val="tx2"/>
              </a:solidFill>
            </a:rPr>
            <a:t>STEP 1: INTRODUCTIONS</a:t>
          </a:r>
          <a:endParaRPr lang="en-ES" dirty="0">
            <a:solidFill>
              <a:schemeClr val="tx2"/>
            </a:solidFill>
          </a:endParaRPr>
        </a:p>
      </dgm:t>
    </dgm:pt>
    <dgm:pt modelId="{A0FEEECF-434F-8B46-89A5-0F9C012FE1B6}" type="parTrans" cxnId="{BAA10350-83D4-C64E-BABE-62DC2EE36BA3}">
      <dgm:prSet/>
      <dgm:spPr/>
      <dgm:t>
        <a:bodyPr/>
        <a:lstStyle/>
        <a:p>
          <a:endParaRPr lang="en-GB"/>
        </a:p>
      </dgm:t>
    </dgm:pt>
    <dgm:pt modelId="{F4C95ABA-90DD-1544-BD7B-45620248ABB5}" type="sibTrans" cxnId="{BAA10350-83D4-C64E-BABE-62DC2EE36BA3}">
      <dgm:prSet/>
      <dgm:spPr/>
      <dgm:t>
        <a:bodyPr/>
        <a:lstStyle/>
        <a:p>
          <a:endParaRPr lang="en-GB"/>
        </a:p>
      </dgm:t>
    </dgm:pt>
    <dgm:pt modelId="{8AC65ECE-EFDF-AC43-ABC7-5172D953C38B}" type="pres">
      <dgm:prSet presAssocID="{522F41AB-E16E-2D43-A0DF-A320694F7645}" presName="linear" presStyleCnt="0">
        <dgm:presLayoutVars>
          <dgm:animLvl val="lvl"/>
          <dgm:resizeHandles val="exact"/>
        </dgm:presLayoutVars>
      </dgm:prSet>
      <dgm:spPr/>
    </dgm:pt>
    <dgm:pt modelId="{91B46BDB-B254-C448-82B6-59EB6CCE514C}" type="pres">
      <dgm:prSet presAssocID="{B1691991-7756-1A4E-96AC-E541A423327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D3EE127-40AB-0F46-9B1C-18D64F686766}" type="presOf" srcId="{B1691991-7756-1A4E-96AC-E541A423327D}" destId="{91B46BDB-B254-C448-82B6-59EB6CCE514C}" srcOrd="0" destOrd="0" presId="urn:microsoft.com/office/officeart/2005/8/layout/vList2"/>
    <dgm:cxn modelId="{BAA10350-83D4-C64E-BABE-62DC2EE36BA3}" srcId="{522F41AB-E16E-2D43-A0DF-A320694F7645}" destId="{B1691991-7756-1A4E-96AC-E541A423327D}" srcOrd="0" destOrd="0" parTransId="{A0FEEECF-434F-8B46-89A5-0F9C012FE1B6}" sibTransId="{F4C95ABA-90DD-1544-BD7B-45620248ABB5}"/>
    <dgm:cxn modelId="{0AEBF078-E53A-4641-9A0D-4403A94A9AF8}" type="presOf" srcId="{522F41AB-E16E-2D43-A0DF-A320694F7645}" destId="{8AC65ECE-EFDF-AC43-ABC7-5172D953C38B}" srcOrd="0" destOrd="0" presId="urn:microsoft.com/office/officeart/2005/8/layout/vList2"/>
    <dgm:cxn modelId="{A416E14B-B01B-4746-9F57-BF4BCC60591B}" type="presParOf" srcId="{8AC65ECE-EFDF-AC43-ABC7-5172D953C38B}" destId="{91B46BDB-B254-C448-82B6-59EB6CCE514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0FD3DD-D74F-B841-B164-563B2644E188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GB"/>
        </a:p>
      </dgm:t>
    </dgm:pt>
    <dgm:pt modelId="{0B1166F7-B418-D44D-BC02-42BD91788F4A}">
      <dgm:prSet/>
      <dgm:spPr/>
      <dgm:t>
        <a:bodyPr/>
        <a:lstStyle/>
        <a:p>
          <a:r>
            <a:rPr lang="en-GB"/>
            <a:t>W</a:t>
          </a:r>
          <a:r>
            <a:rPr lang="en-ES"/>
            <a:t>hat would you like to know about your partners?</a:t>
          </a:r>
          <a:endParaRPr lang="en-ES" dirty="0"/>
        </a:p>
      </dgm:t>
    </dgm:pt>
    <dgm:pt modelId="{0222AE33-6609-3D49-8E10-08DDD6217F84}" type="parTrans" cxnId="{B8A4975C-8DA4-1F4B-B6FD-96004DCA7F13}">
      <dgm:prSet/>
      <dgm:spPr/>
      <dgm:t>
        <a:bodyPr/>
        <a:lstStyle/>
        <a:p>
          <a:endParaRPr lang="en-GB"/>
        </a:p>
      </dgm:t>
    </dgm:pt>
    <dgm:pt modelId="{D066E371-F6AF-3B4E-9D6E-B1A50985CF13}" type="sibTrans" cxnId="{B8A4975C-8DA4-1F4B-B6FD-96004DCA7F13}">
      <dgm:prSet/>
      <dgm:spPr/>
      <dgm:t>
        <a:bodyPr/>
        <a:lstStyle/>
        <a:p>
          <a:endParaRPr lang="en-GB"/>
        </a:p>
      </dgm:t>
    </dgm:pt>
    <dgm:pt modelId="{E13E476A-9038-A24E-B3BD-9E9EA362075F}">
      <dgm:prSet/>
      <dgm:spPr/>
      <dgm:t>
        <a:bodyPr/>
        <a:lstStyle/>
        <a:p>
          <a:r>
            <a:rPr lang="en-ES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Individual presentations with FLIPGRID</a:t>
          </a:r>
          <a:endParaRPr lang="en-ES" dirty="0"/>
        </a:p>
      </dgm:t>
    </dgm:pt>
    <dgm:pt modelId="{868EEA4E-9E47-EC4D-AFF2-9666D5A3CABB}" type="parTrans" cxnId="{2F3B2667-E500-754B-A9BB-3C0A34470F94}">
      <dgm:prSet/>
      <dgm:spPr/>
      <dgm:t>
        <a:bodyPr/>
        <a:lstStyle/>
        <a:p>
          <a:endParaRPr lang="en-GB"/>
        </a:p>
      </dgm:t>
    </dgm:pt>
    <dgm:pt modelId="{35E5AFEC-A980-4749-927F-C6E6359867A5}" type="sibTrans" cxnId="{2F3B2667-E500-754B-A9BB-3C0A34470F94}">
      <dgm:prSet/>
      <dgm:spPr/>
      <dgm:t>
        <a:bodyPr/>
        <a:lstStyle/>
        <a:p>
          <a:endParaRPr lang="en-GB"/>
        </a:p>
      </dgm:t>
    </dgm:pt>
    <dgm:pt modelId="{8B3213C3-3918-7346-93D6-2912954BA53A}">
      <dgm:prSet/>
      <dgm:spPr/>
      <dgm:t>
        <a:bodyPr/>
        <a:lstStyle/>
        <a:p>
          <a:r>
            <a:rPr lang="en-ES"/>
            <a:t>Presentations in ttransnational groups about our schools, towns, regions and countries with surveys using </a:t>
          </a:r>
          <a:r>
            <a:rPr lang="en-ES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GOCONQR</a:t>
          </a:r>
          <a:endParaRPr lang="en-ES" dirty="0"/>
        </a:p>
      </dgm:t>
    </dgm:pt>
    <dgm:pt modelId="{3110E7E2-275C-754D-9D15-A75CBDAB0658}" type="parTrans" cxnId="{4B8844C1-91B5-0045-B1FC-26364C10E66E}">
      <dgm:prSet/>
      <dgm:spPr/>
      <dgm:t>
        <a:bodyPr/>
        <a:lstStyle/>
        <a:p>
          <a:endParaRPr lang="en-GB"/>
        </a:p>
      </dgm:t>
    </dgm:pt>
    <dgm:pt modelId="{4B43B8AA-1F1C-7F4B-93A9-CD8A2164ADEF}" type="sibTrans" cxnId="{4B8844C1-91B5-0045-B1FC-26364C10E66E}">
      <dgm:prSet/>
      <dgm:spPr/>
      <dgm:t>
        <a:bodyPr/>
        <a:lstStyle/>
        <a:p>
          <a:endParaRPr lang="en-GB"/>
        </a:p>
      </dgm:t>
    </dgm:pt>
    <dgm:pt modelId="{B5513A96-639A-FC48-B631-42E0AEF64E8D}" type="pres">
      <dgm:prSet presAssocID="{AC0FD3DD-D74F-B841-B164-563B2644E188}" presName="linear" presStyleCnt="0">
        <dgm:presLayoutVars>
          <dgm:animLvl val="lvl"/>
          <dgm:resizeHandles val="exact"/>
        </dgm:presLayoutVars>
      </dgm:prSet>
      <dgm:spPr/>
    </dgm:pt>
    <dgm:pt modelId="{E2A887BE-D902-5F47-BEC4-D908676AA9CB}" type="pres">
      <dgm:prSet presAssocID="{0B1166F7-B418-D44D-BC02-42BD91788F4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F9A62ED-C0A0-5449-83C1-18B60E5D25AD}" type="pres">
      <dgm:prSet presAssocID="{D066E371-F6AF-3B4E-9D6E-B1A50985CF13}" presName="spacer" presStyleCnt="0"/>
      <dgm:spPr/>
    </dgm:pt>
    <dgm:pt modelId="{7F387724-94A4-5249-B5FA-B69785DB0359}" type="pres">
      <dgm:prSet presAssocID="{E13E476A-9038-A24E-B3BD-9E9EA362075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EBFD26C-510F-ED4B-9F2C-820FD9BBF477}" type="pres">
      <dgm:prSet presAssocID="{35E5AFEC-A980-4749-927F-C6E6359867A5}" presName="spacer" presStyleCnt="0"/>
      <dgm:spPr/>
    </dgm:pt>
    <dgm:pt modelId="{128E925C-6FB5-6B48-B29A-13A2E6744EC2}" type="pres">
      <dgm:prSet presAssocID="{8B3213C3-3918-7346-93D6-2912954BA53A}" presName="parentText" presStyleLbl="node1" presStyleIdx="2" presStyleCnt="3" custLinFactNeighborX="360" custLinFactNeighborY="42221">
        <dgm:presLayoutVars>
          <dgm:chMax val="0"/>
          <dgm:bulletEnabled val="1"/>
        </dgm:presLayoutVars>
      </dgm:prSet>
      <dgm:spPr/>
    </dgm:pt>
  </dgm:ptLst>
  <dgm:cxnLst>
    <dgm:cxn modelId="{B7804B51-ACD5-8843-9511-B70DB7BFDDDE}" type="presOf" srcId="{E13E476A-9038-A24E-B3BD-9E9EA362075F}" destId="{7F387724-94A4-5249-B5FA-B69785DB0359}" srcOrd="0" destOrd="0" presId="urn:microsoft.com/office/officeart/2005/8/layout/vList2"/>
    <dgm:cxn modelId="{B8A4975C-8DA4-1F4B-B6FD-96004DCA7F13}" srcId="{AC0FD3DD-D74F-B841-B164-563B2644E188}" destId="{0B1166F7-B418-D44D-BC02-42BD91788F4A}" srcOrd="0" destOrd="0" parTransId="{0222AE33-6609-3D49-8E10-08DDD6217F84}" sibTransId="{D066E371-F6AF-3B4E-9D6E-B1A50985CF13}"/>
    <dgm:cxn modelId="{2F3B2667-E500-754B-A9BB-3C0A34470F94}" srcId="{AC0FD3DD-D74F-B841-B164-563B2644E188}" destId="{E13E476A-9038-A24E-B3BD-9E9EA362075F}" srcOrd="1" destOrd="0" parTransId="{868EEA4E-9E47-EC4D-AFF2-9666D5A3CABB}" sibTransId="{35E5AFEC-A980-4749-927F-C6E6359867A5}"/>
    <dgm:cxn modelId="{3C21C0B5-5EF4-BC4F-AB97-C71778F5EB7B}" type="presOf" srcId="{0B1166F7-B418-D44D-BC02-42BD91788F4A}" destId="{E2A887BE-D902-5F47-BEC4-D908676AA9CB}" srcOrd="0" destOrd="0" presId="urn:microsoft.com/office/officeart/2005/8/layout/vList2"/>
    <dgm:cxn modelId="{4B8844C1-91B5-0045-B1FC-26364C10E66E}" srcId="{AC0FD3DD-D74F-B841-B164-563B2644E188}" destId="{8B3213C3-3918-7346-93D6-2912954BA53A}" srcOrd="2" destOrd="0" parTransId="{3110E7E2-275C-754D-9D15-A75CBDAB0658}" sibTransId="{4B43B8AA-1F1C-7F4B-93A9-CD8A2164ADEF}"/>
    <dgm:cxn modelId="{2CFF9DD6-496C-2148-9AD3-12455E6D5313}" type="presOf" srcId="{AC0FD3DD-D74F-B841-B164-563B2644E188}" destId="{B5513A96-639A-FC48-B631-42E0AEF64E8D}" srcOrd="0" destOrd="0" presId="urn:microsoft.com/office/officeart/2005/8/layout/vList2"/>
    <dgm:cxn modelId="{FE5B34E2-A268-8E46-8E51-E8F4957FEAE2}" type="presOf" srcId="{8B3213C3-3918-7346-93D6-2912954BA53A}" destId="{128E925C-6FB5-6B48-B29A-13A2E6744EC2}" srcOrd="0" destOrd="0" presId="urn:microsoft.com/office/officeart/2005/8/layout/vList2"/>
    <dgm:cxn modelId="{106DA801-E75A-1C4F-8CF6-DB8A097E87CE}" type="presParOf" srcId="{B5513A96-639A-FC48-B631-42E0AEF64E8D}" destId="{E2A887BE-D902-5F47-BEC4-D908676AA9CB}" srcOrd="0" destOrd="0" presId="urn:microsoft.com/office/officeart/2005/8/layout/vList2"/>
    <dgm:cxn modelId="{F8918F93-A058-514B-9E4C-A16F0B6DE7A7}" type="presParOf" srcId="{B5513A96-639A-FC48-B631-42E0AEF64E8D}" destId="{7F9A62ED-C0A0-5449-83C1-18B60E5D25AD}" srcOrd="1" destOrd="0" presId="urn:microsoft.com/office/officeart/2005/8/layout/vList2"/>
    <dgm:cxn modelId="{ED6A458C-66CA-5348-8BEC-E4F23D1074B7}" type="presParOf" srcId="{B5513A96-639A-FC48-B631-42E0AEF64E8D}" destId="{7F387724-94A4-5249-B5FA-B69785DB0359}" srcOrd="2" destOrd="0" presId="urn:microsoft.com/office/officeart/2005/8/layout/vList2"/>
    <dgm:cxn modelId="{1F2B1D32-5590-5B4D-BE72-C8CE4C8C76A9}" type="presParOf" srcId="{B5513A96-639A-FC48-B631-42E0AEF64E8D}" destId="{1EBFD26C-510F-ED4B-9F2C-820FD9BBF477}" srcOrd="3" destOrd="0" presId="urn:microsoft.com/office/officeart/2005/8/layout/vList2"/>
    <dgm:cxn modelId="{36D25AA6-12E6-6E40-9F41-8EBA014D6848}" type="presParOf" srcId="{B5513A96-639A-FC48-B631-42E0AEF64E8D}" destId="{128E925C-6FB5-6B48-B29A-13A2E6744EC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2E5511-4035-704F-8E29-81E8394F5E5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DCA27BAD-9411-E54A-A406-D14C1376EAA4}">
      <dgm:prSet/>
      <dgm:spPr/>
      <dgm:t>
        <a:bodyPr/>
        <a:lstStyle/>
        <a:p>
          <a:r>
            <a:rPr lang="en-ES" baseline="0"/>
            <a:t>Discussion forums on SUMMITS:</a:t>
          </a:r>
          <a:endParaRPr lang="en-ES"/>
        </a:p>
      </dgm:t>
    </dgm:pt>
    <dgm:pt modelId="{5B808858-EDFF-7846-9C9B-23FC8C124C16}" type="parTrans" cxnId="{7159E27B-B68F-8E4B-9E2A-7AF1925BFA1A}">
      <dgm:prSet/>
      <dgm:spPr/>
      <dgm:t>
        <a:bodyPr/>
        <a:lstStyle/>
        <a:p>
          <a:endParaRPr lang="en-GB"/>
        </a:p>
      </dgm:t>
    </dgm:pt>
    <dgm:pt modelId="{8B0EA170-A8A8-3042-BE56-567AFBFA1872}" type="sibTrans" cxnId="{7159E27B-B68F-8E4B-9E2A-7AF1925BFA1A}">
      <dgm:prSet/>
      <dgm:spPr/>
      <dgm:t>
        <a:bodyPr/>
        <a:lstStyle/>
        <a:p>
          <a:endParaRPr lang="en-GB"/>
        </a:p>
      </dgm:t>
    </dgm:pt>
    <dgm:pt modelId="{4B9EE975-64C3-FA4C-929B-D96EC16F08CB}">
      <dgm:prSet/>
      <dgm:spPr/>
      <dgm:t>
        <a:bodyPr/>
        <a:lstStyle/>
        <a:p>
          <a:r>
            <a:rPr lang="en-GB" i="1" baseline="0"/>
            <a:t>Which news, agreements, commitments have been made by world leader politicians and other influential people in the UN Climate Change Summit  in New York (21-23 Sep 2019) and in Madrid (2-13 Dec 2019)?</a:t>
          </a:r>
          <a:endParaRPr lang="en-ES"/>
        </a:p>
      </dgm:t>
    </dgm:pt>
    <dgm:pt modelId="{8C10CA25-A0B5-954A-9F8B-6675FBCA5DC5}" type="parTrans" cxnId="{5A0FD30A-CF5D-3A41-8E5A-0B13C3F5AF5B}">
      <dgm:prSet/>
      <dgm:spPr/>
      <dgm:t>
        <a:bodyPr/>
        <a:lstStyle/>
        <a:p>
          <a:endParaRPr lang="en-GB"/>
        </a:p>
      </dgm:t>
    </dgm:pt>
    <dgm:pt modelId="{F9D52D05-1396-FF4C-880F-59C79655FC5A}" type="sibTrans" cxnId="{5A0FD30A-CF5D-3A41-8E5A-0B13C3F5AF5B}">
      <dgm:prSet/>
      <dgm:spPr/>
      <dgm:t>
        <a:bodyPr/>
        <a:lstStyle/>
        <a:p>
          <a:endParaRPr lang="en-GB"/>
        </a:p>
      </dgm:t>
    </dgm:pt>
    <dgm:pt modelId="{E6D6E0AE-9DA0-7F46-8908-E852055EDC39}">
      <dgm:prSet/>
      <dgm:spPr/>
      <dgm:t>
        <a:bodyPr/>
        <a:lstStyle/>
        <a:p>
          <a:r>
            <a:rPr lang="en-GB" i="1" baseline="0"/>
            <a:t>What is your opinion? What should be done? </a:t>
          </a:r>
          <a:endParaRPr lang="en-ES"/>
        </a:p>
      </dgm:t>
    </dgm:pt>
    <dgm:pt modelId="{E4482DF7-C5D0-4B42-8973-F1AF14E48E2B}" type="parTrans" cxnId="{0B74AE9D-C79E-6448-9696-2D9315A8E9A8}">
      <dgm:prSet/>
      <dgm:spPr/>
      <dgm:t>
        <a:bodyPr/>
        <a:lstStyle/>
        <a:p>
          <a:endParaRPr lang="en-GB"/>
        </a:p>
      </dgm:t>
    </dgm:pt>
    <dgm:pt modelId="{9D036EC1-0FB4-DF48-8D55-4EA891F1A938}" type="sibTrans" cxnId="{0B74AE9D-C79E-6448-9696-2D9315A8E9A8}">
      <dgm:prSet/>
      <dgm:spPr/>
      <dgm:t>
        <a:bodyPr/>
        <a:lstStyle/>
        <a:p>
          <a:endParaRPr lang="en-GB"/>
        </a:p>
      </dgm:t>
    </dgm:pt>
    <dgm:pt modelId="{DBF78920-0218-2545-9946-890D78B74180}" type="pres">
      <dgm:prSet presAssocID="{6B2E5511-4035-704F-8E29-81E8394F5E54}" presName="linear" presStyleCnt="0">
        <dgm:presLayoutVars>
          <dgm:animLvl val="lvl"/>
          <dgm:resizeHandles val="exact"/>
        </dgm:presLayoutVars>
      </dgm:prSet>
      <dgm:spPr/>
    </dgm:pt>
    <dgm:pt modelId="{0F87779E-0688-C84E-8DE8-4B996AA875CC}" type="pres">
      <dgm:prSet presAssocID="{DCA27BAD-9411-E54A-A406-D14C1376EAA4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87B8188-CC64-0240-B432-D212AD04AC00}" type="pres">
      <dgm:prSet presAssocID="{DCA27BAD-9411-E54A-A406-D14C1376EAA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A0FD30A-CF5D-3A41-8E5A-0B13C3F5AF5B}" srcId="{DCA27BAD-9411-E54A-A406-D14C1376EAA4}" destId="{4B9EE975-64C3-FA4C-929B-D96EC16F08CB}" srcOrd="0" destOrd="0" parTransId="{8C10CA25-A0B5-954A-9F8B-6675FBCA5DC5}" sibTransId="{F9D52D05-1396-FF4C-880F-59C79655FC5A}"/>
    <dgm:cxn modelId="{1ADFBC46-97D9-8946-9AD3-9058C8654D75}" type="presOf" srcId="{6B2E5511-4035-704F-8E29-81E8394F5E54}" destId="{DBF78920-0218-2545-9946-890D78B74180}" srcOrd="0" destOrd="0" presId="urn:microsoft.com/office/officeart/2005/8/layout/vList2"/>
    <dgm:cxn modelId="{40AB6C61-3EB9-CD4A-A0E5-38EFEF61D3C8}" type="presOf" srcId="{DCA27BAD-9411-E54A-A406-D14C1376EAA4}" destId="{0F87779E-0688-C84E-8DE8-4B996AA875CC}" srcOrd="0" destOrd="0" presId="urn:microsoft.com/office/officeart/2005/8/layout/vList2"/>
    <dgm:cxn modelId="{7159E27B-B68F-8E4B-9E2A-7AF1925BFA1A}" srcId="{6B2E5511-4035-704F-8E29-81E8394F5E54}" destId="{DCA27BAD-9411-E54A-A406-D14C1376EAA4}" srcOrd="0" destOrd="0" parTransId="{5B808858-EDFF-7846-9C9B-23FC8C124C16}" sibTransId="{8B0EA170-A8A8-3042-BE56-567AFBFA1872}"/>
    <dgm:cxn modelId="{0B74AE9D-C79E-6448-9696-2D9315A8E9A8}" srcId="{4B9EE975-64C3-FA4C-929B-D96EC16F08CB}" destId="{E6D6E0AE-9DA0-7F46-8908-E852055EDC39}" srcOrd="0" destOrd="0" parTransId="{E4482DF7-C5D0-4B42-8973-F1AF14E48E2B}" sibTransId="{9D036EC1-0FB4-DF48-8D55-4EA891F1A938}"/>
    <dgm:cxn modelId="{19ADF2A1-E364-C340-AE03-A576F5AD9D71}" type="presOf" srcId="{E6D6E0AE-9DA0-7F46-8908-E852055EDC39}" destId="{787B8188-CC64-0240-B432-D212AD04AC00}" srcOrd="0" destOrd="1" presId="urn:microsoft.com/office/officeart/2005/8/layout/vList2"/>
    <dgm:cxn modelId="{0C3898C4-2ABC-0740-A6EA-5CEC0B41FFF1}" type="presOf" srcId="{4B9EE975-64C3-FA4C-929B-D96EC16F08CB}" destId="{787B8188-CC64-0240-B432-D212AD04AC00}" srcOrd="0" destOrd="0" presId="urn:microsoft.com/office/officeart/2005/8/layout/vList2"/>
    <dgm:cxn modelId="{DE11D3B3-D481-F848-B87E-84ADE0666A1C}" type="presParOf" srcId="{DBF78920-0218-2545-9946-890D78B74180}" destId="{0F87779E-0688-C84E-8DE8-4B996AA875CC}" srcOrd="0" destOrd="0" presId="urn:microsoft.com/office/officeart/2005/8/layout/vList2"/>
    <dgm:cxn modelId="{4AA70CEF-BEE4-324D-BC3C-31781576D5E9}" type="presParOf" srcId="{DBF78920-0218-2545-9946-890D78B74180}" destId="{787B8188-CC64-0240-B432-D212AD04AC0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FC5F07-6AC3-A844-9412-0D78226CF4CD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GB"/>
        </a:p>
      </dgm:t>
    </dgm:pt>
    <dgm:pt modelId="{12A4451D-2322-D543-A568-DE6C33A0B56D}">
      <dgm:prSet/>
      <dgm:spPr/>
      <dgm:t>
        <a:bodyPr/>
        <a:lstStyle/>
        <a:p>
          <a:r>
            <a:rPr lang="en-ES" dirty="0"/>
            <a:t>Watch National Geographic documentary: “Before the Flood” by Leonardo di Caprio</a:t>
          </a:r>
        </a:p>
      </dgm:t>
    </dgm:pt>
    <dgm:pt modelId="{0DAD11D4-05E7-C74A-AF77-7820B96D1A13}" type="parTrans" cxnId="{69E7C275-5AE5-D242-BDDD-F9CB1DE53030}">
      <dgm:prSet/>
      <dgm:spPr/>
      <dgm:t>
        <a:bodyPr/>
        <a:lstStyle/>
        <a:p>
          <a:endParaRPr lang="en-GB"/>
        </a:p>
      </dgm:t>
    </dgm:pt>
    <dgm:pt modelId="{95E9A55E-C662-F54F-9E3F-6F0CD2F49C53}" type="sibTrans" cxnId="{69E7C275-5AE5-D242-BDDD-F9CB1DE53030}">
      <dgm:prSet/>
      <dgm:spPr/>
      <dgm:t>
        <a:bodyPr/>
        <a:lstStyle/>
        <a:p>
          <a:endParaRPr lang="en-GB"/>
        </a:p>
      </dgm:t>
    </dgm:pt>
    <dgm:pt modelId="{F9AE219A-EB8F-2842-A785-E631B08721D0}">
      <dgm:prSet/>
      <dgm:spPr/>
      <dgm:t>
        <a:bodyPr/>
        <a:lstStyle/>
        <a:p>
          <a:r>
            <a:rPr lang="en-GB"/>
            <a:t>T</a:t>
          </a:r>
          <a:r>
            <a:rPr lang="en-ES"/>
            <a:t>ake part in a forum</a:t>
          </a:r>
        </a:p>
      </dgm:t>
    </dgm:pt>
    <dgm:pt modelId="{22496EA4-FD45-3E4B-992F-C56C692592D9}" type="parTrans" cxnId="{11BF3530-2D38-0540-8473-5A7D67471796}">
      <dgm:prSet/>
      <dgm:spPr/>
      <dgm:t>
        <a:bodyPr/>
        <a:lstStyle/>
        <a:p>
          <a:endParaRPr lang="en-GB"/>
        </a:p>
      </dgm:t>
    </dgm:pt>
    <dgm:pt modelId="{AC7D9AE3-93A1-5840-98AC-50B0C2609565}" type="sibTrans" cxnId="{11BF3530-2D38-0540-8473-5A7D67471796}">
      <dgm:prSet/>
      <dgm:spPr/>
      <dgm:t>
        <a:bodyPr/>
        <a:lstStyle/>
        <a:p>
          <a:endParaRPr lang="en-GB"/>
        </a:p>
      </dgm:t>
    </dgm:pt>
    <dgm:pt modelId="{BB5327EC-F254-0040-B098-7C11D78D0D5E}">
      <dgm:prSet/>
      <dgm:spPr/>
      <dgm:t>
        <a:bodyPr/>
        <a:lstStyle/>
        <a:p>
          <a:r>
            <a:rPr lang="en-ES" dirty="0"/>
            <a:t>Take part in a videoconference with student representatives of the 4 partner countries</a:t>
          </a:r>
        </a:p>
      </dgm:t>
    </dgm:pt>
    <dgm:pt modelId="{68231196-3C75-AF40-9B94-16366089C1BC}" type="parTrans" cxnId="{E4D37116-9541-9247-A593-3A97D96693BA}">
      <dgm:prSet/>
      <dgm:spPr/>
      <dgm:t>
        <a:bodyPr/>
        <a:lstStyle/>
        <a:p>
          <a:endParaRPr lang="en-GB"/>
        </a:p>
      </dgm:t>
    </dgm:pt>
    <dgm:pt modelId="{F07D2E75-8445-BE46-B621-4A7A33C35A86}" type="sibTrans" cxnId="{E4D37116-9541-9247-A593-3A97D96693BA}">
      <dgm:prSet/>
      <dgm:spPr/>
      <dgm:t>
        <a:bodyPr/>
        <a:lstStyle/>
        <a:p>
          <a:endParaRPr lang="en-GB"/>
        </a:p>
      </dgm:t>
    </dgm:pt>
    <dgm:pt modelId="{CB40529A-6DCA-2A40-A8A4-BC8489719182}">
      <dgm:prSet/>
      <dgm:spPr/>
      <dgm:t>
        <a:bodyPr/>
        <a:lstStyle/>
        <a:p>
          <a:r>
            <a:rPr lang="en-ES" dirty="0"/>
            <a:t>Take part in a Kahoot challenge about the film </a:t>
          </a:r>
        </a:p>
      </dgm:t>
    </dgm:pt>
    <dgm:pt modelId="{FD269A4D-2E24-5B45-809B-96CE0FD74B96}" type="parTrans" cxnId="{7951F46B-CD6A-0F4D-8DDF-D57AE07C7236}">
      <dgm:prSet/>
      <dgm:spPr/>
      <dgm:t>
        <a:bodyPr/>
        <a:lstStyle/>
        <a:p>
          <a:endParaRPr lang="en-GB"/>
        </a:p>
      </dgm:t>
    </dgm:pt>
    <dgm:pt modelId="{CFB9EB2E-E969-514C-A8D5-87F9FE84816C}" type="sibTrans" cxnId="{7951F46B-CD6A-0F4D-8DDF-D57AE07C7236}">
      <dgm:prSet/>
      <dgm:spPr/>
      <dgm:t>
        <a:bodyPr/>
        <a:lstStyle/>
        <a:p>
          <a:endParaRPr lang="en-GB"/>
        </a:p>
      </dgm:t>
    </dgm:pt>
    <dgm:pt modelId="{92E26201-3FBF-E74B-8720-87EFB7AD13BB}" type="pres">
      <dgm:prSet presAssocID="{86FC5F07-6AC3-A844-9412-0D78226CF4CD}" presName="linear" presStyleCnt="0">
        <dgm:presLayoutVars>
          <dgm:animLvl val="lvl"/>
          <dgm:resizeHandles val="exact"/>
        </dgm:presLayoutVars>
      </dgm:prSet>
      <dgm:spPr/>
    </dgm:pt>
    <dgm:pt modelId="{F30E0973-8853-B84E-8B1C-23102EC6C977}" type="pres">
      <dgm:prSet presAssocID="{12A4451D-2322-D543-A568-DE6C33A0B56D}" presName="parentText" presStyleLbl="node1" presStyleIdx="0" presStyleCnt="4" custLinFactY="-42988" custLinFactNeighborY="-100000">
        <dgm:presLayoutVars>
          <dgm:chMax val="0"/>
          <dgm:bulletEnabled val="1"/>
        </dgm:presLayoutVars>
      </dgm:prSet>
      <dgm:spPr/>
    </dgm:pt>
    <dgm:pt modelId="{9D5348A6-93FF-F04F-A1F8-243121A0E754}" type="pres">
      <dgm:prSet presAssocID="{95E9A55E-C662-F54F-9E3F-6F0CD2F49C53}" presName="spacer" presStyleCnt="0"/>
      <dgm:spPr/>
    </dgm:pt>
    <dgm:pt modelId="{CB49A615-E021-7840-92D8-595302FDD9E3}" type="pres">
      <dgm:prSet presAssocID="{F9AE219A-EB8F-2842-A785-E631B08721D0}" presName="parentText" presStyleLbl="node1" presStyleIdx="1" presStyleCnt="4" custLinFactY="-3618" custLinFactNeighborY="-100000">
        <dgm:presLayoutVars>
          <dgm:chMax val="0"/>
          <dgm:bulletEnabled val="1"/>
        </dgm:presLayoutVars>
      </dgm:prSet>
      <dgm:spPr/>
    </dgm:pt>
    <dgm:pt modelId="{F0307C29-26C9-8F4A-AFD2-41705A1A35F4}" type="pres">
      <dgm:prSet presAssocID="{AC7D9AE3-93A1-5840-98AC-50B0C2609565}" presName="spacer" presStyleCnt="0"/>
      <dgm:spPr/>
    </dgm:pt>
    <dgm:pt modelId="{3497EEB8-AE14-3447-BCA4-FF629D2A9D4A}" type="pres">
      <dgm:prSet presAssocID="{BB5327EC-F254-0040-B098-7C11D78D0D5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4B9D069-1CAB-1E48-A773-5EF9855EB18D}" type="pres">
      <dgm:prSet presAssocID="{F07D2E75-8445-BE46-B621-4A7A33C35A86}" presName="spacer" presStyleCnt="0"/>
      <dgm:spPr/>
    </dgm:pt>
    <dgm:pt modelId="{82D4F39F-B7C5-6F48-8EC0-9120E8AD5215}" type="pres">
      <dgm:prSet presAssocID="{CB40529A-6DCA-2A40-A8A4-BC848971918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4D37116-9541-9247-A593-3A97D96693BA}" srcId="{86FC5F07-6AC3-A844-9412-0D78226CF4CD}" destId="{BB5327EC-F254-0040-B098-7C11D78D0D5E}" srcOrd="2" destOrd="0" parTransId="{68231196-3C75-AF40-9B94-16366089C1BC}" sibTransId="{F07D2E75-8445-BE46-B621-4A7A33C35A86}"/>
    <dgm:cxn modelId="{F7E4261C-2948-7B4E-A9D6-B6D997B8FD2B}" type="presOf" srcId="{86FC5F07-6AC3-A844-9412-0D78226CF4CD}" destId="{92E26201-3FBF-E74B-8720-87EFB7AD13BB}" srcOrd="0" destOrd="0" presId="urn:microsoft.com/office/officeart/2005/8/layout/vList2"/>
    <dgm:cxn modelId="{68BA3A21-09B9-DB4E-90F0-31256FD66723}" type="presOf" srcId="{F9AE219A-EB8F-2842-A785-E631B08721D0}" destId="{CB49A615-E021-7840-92D8-595302FDD9E3}" srcOrd="0" destOrd="0" presId="urn:microsoft.com/office/officeart/2005/8/layout/vList2"/>
    <dgm:cxn modelId="{11BF3530-2D38-0540-8473-5A7D67471796}" srcId="{86FC5F07-6AC3-A844-9412-0D78226CF4CD}" destId="{F9AE219A-EB8F-2842-A785-E631B08721D0}" srcOrd="1" destOrd="0" parTransId="{22496EA4-FD45-3E4B-992F-C56C692592D9}" sibTransId="{AC7D9AE3-93A1-5840-98AC-50B0C2609565}"/>
    <dgm:cxn modelId="{A939513F-CDA0-F04E-AC02-D019337C0BEC}" type="presOf" srcId="{BB5327EC-F254-0040-B098-7C11D78D0D5E}" destId="{3497EEB8-AE14-3447-BCA4-FF629D2A9D4A}" srcOrd="0" destOrd="0" presId="urn:microsoft.com/office/officeart/2005/8/layout/vList2"/>
    <dgm:cxn modelId="{7951F46B-CD6A-0F4D-8DDF-D57AE07C7236}" srcId="{86FC5F07-6AC3-A844-9412-0D78226CF4CD}" destId="{CB40529A-6DCA-2A40-A8A4-BC8489719182}" srcOrd="3" destOrd="0" parTransId="{FD269A4D-2E24-5B45-809B-96CE0FD74B96}" sibTransId="{CFB9EB2E-E969-514C-A8D5-87F9FE84816C}"/>
    <dgm:cxn modelId="{69E7C275-5AE5-D242-BDDD-F9CB1DE53030}" srcId="{86FC5F07-6AC3-A844-9412-0D78226CF4CD}" destId="{12A4451D-2322-D543-A568-DE6C33A0B56D}" srcOrd="0" destOrd="0" parTransId="{0DAD11D4-05E7-C74A-AF77-7820B96D1A13}" sibTransId="{95E9A55E-C662-F54F-9E3F-6F0CD2F49C53}"/>
    <dgm:cxn modelId="{9878D2A1-2E61-5043-8C4F-5B98AE075193}" type="presOf" srcId="{12A4451D-2322-D543-A568-DE6C33A0B56D}" destId="{F30E0973-8853-B84E-8B1C-23102EC6C977}" srcOrd="0" destOrd="0" presId="urn:microsoft.com/office/officeart/2005/8/layout/vList2"/>
    <dgm:cxn modelId="{39EE97F2-232E-2747-9359-7353B99BBFFA}" type="presOf" srcId="{CB40529A-6DCA-2A40-A8A4-BC8489719182}" destId="{82D4F39F-B7C5-6F48-8EC0-9120E8AD5215}" srcOrd="0" destOrd="0" presId="urn:microsoft.com/office/officeart/2005/8/layout/vList2"/>
    <dgm:cxn modelId="{C927FB70-9DF1-964D-AA25-2A66E5398EF4}" type="presParOf" srcId="{92E26201-3FBF-E74B-8720-87EFB7AD13BB}" destId="{F30E0973-8853-B84E-8B1C-23102EC6C977}" srcOrd="0" destOrd="0" presId="urn:microsoft.com/office/officeart/2005/8/layout/vList2"/>
    <dgm:cxn modelId="{AF37AD3F-CDC0-4E44-B15B-29D57FB44CAD}" type="presParOf" srcId="{92E26201-3FBF-E74B-8720-87EFB7AD13BB}" destId="{9D5348A6-93FF-F04F-A1F8-243121A0E754}" srcOrd="1" destOrd="0" presId="urn:microsoft.com/office/officeart/2005/8/layout/vList2"/>
    <dgm:cxn modelId="{43AC3F32-8589-224F-BD3F-7100EBDFAF7A}" type="presParOf" srcId="{92E26201-3FBF-E74B-8720-87EFB7AD13BB}" destId="{CB49A615-E021-7840-92D8-595302FDD9E3}" srcOrd="2" destOrd="0" presId="urn:microsoft.com/office/officeart/2005/8/layout/vList2"/>
    <dgm:cxn modelId="{7D9E8907-8290-C948-8AED-C39B02231326}" type="presParOf" srcId="{92E26201-3FBF-E74B-8720-87EFB7AD13BB}" destId="{F0307C29-26C9-8F4A-AFD2-41705A1A35F4}" srcOrd="3" destOrd="0" presId="urn:microsoft.com/office/officeart/2005/8/layout/vList2"/>
    <dgm:cxn modelId="{9702E30E-F66C-194A-AF4F-B807D0CA20CC}" type="presParOf" srcId="{92E26201-3FBF-E74B-8720-87EFB7AD13BB}" destId="{3497EEB8-AE14-3447-BCA4-FF629D2A9D4A}" srcOrd="4" destOrd="0" presId="urn:microsoft.com/office/officeart/2005/8/layout/vList2"/>
    <dgm:cxn modelId="{E53598AD-225B-1F48-84AD-79CF7D0B0105}" type="presParOf" srcId="{92E26201-3FBF-E74B-8720-87EFB7AD13BB}" destId="{F4B9D069-1CAB-1E48-A773-5EF9855EB18D}" srcOrd="5" destOrd="0" presId="urn:microsoft.com/office/officeart/2005/8/layout/vList2"/>
    <dgm:cxn modelId="{643354BE-5F03-9B49-8580-98FB7844C223}" type="presParOf" srcId="{92E26201-3FBF-E74B-8720-87EFB7AD13BB}" destId="{82D4F39F-B7C5-6F48-8EC0-9120E8AD521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29CF76D-11B9-3446-B699-3DFD447F76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15411B1-38F2-DF4B-9AD2-CDB7381023D7}">
      <dgm:prSet/>
      <dgm:spPr/>
      <dgm:t>
        <a:bodyPr/>
        <a:lstStyle/>
        <a:p>
          <a:r>
            <a:rPr lang="ca-ES" dirty="0"/>
            <a:t>Virtual </a:t>
          </a:r>
          <a:r>
            <a:rPr lang="ca-ES" dirty="0" err="1"/>
            <a:t>workshop</a:t>
          </a:r>
          <a:r>
            <a:rPr lang="ca-ES" dirty="0"/>
            <a:t> for all </a:t>
          </a:r>
          <a:r>
            <a:rPr lang="ca-ES" dirty="0" err="1"/>
            <a:t>schools</a:t>
          </a:r>
          <a:r>
            <a:rPr lang="ca-ES" dirty="0"/>
            <a:t> </a:t>
          </a:r>
          <a:r>
            <a:rPr lang="ca-ES" dirty="0" err="1"/>
            <a:t>carried</a:t>
          </a:r>
          <a:r>
            <a:rPr lang="ca-ES" dirty="0"/>
            <a:t> </a:t>
          </a:r>
          <a:r>
            <a:rPr lang="ca-ES" dirty="0" err="1"/>
            <a:t>out</a:t>
          </a:r>
          <a:r>
            <a:rPr lang="ca-ES" dirty="0"/>
            <a:t> </a:t>
          </a:r>
          <a:r>
            <a:rPr lang="ca-ES" dirty="0" err="1"/>
            <a:t>by</a:t>
          </a:r>
          <a:r>
            <a:rPr lang="ca-ES" dirty="0"/>
            <a:t> </a:t>
          </a:r>
          <a:r>
            <a:rPr lang="ca-ES" dirty="0" err="1"/>
            <a:t>the</a:t>
          </a:r>
          <a:r>
            <a:rPr lang="ca-ES" dirty="0"/>
            <a:t> </a:t>
          </a:r>
          <a:r>
            <a:rPr lang="ca-ES" dirty="0" err="1"/>
            <a:t>foundation</a:t>
          </a:r>
          <a:r>
            <a:rPr lang="ca-ES" dirty="0"/>
            <a:t> ESPIGOLADORS </a:t>
          </a:r>
          <a:r>
            <a:rPr lang="ca-ES" dirty="0" err="1"/>
            <a:t>from</a:t>
          </a:r>
          <a:r>
            <a:rPr lang="ca-ES" dirty="0"/>
            <a:t> Barcelona</a:t>
          </a:r>
          <a:endParaRPr lang="en-ES" dirty="0"/>
        </a:p>
      </dgm:t>
    </dgm:pt>
    <dgm:pt modelId="{B97FD011-765B-2740-BA81-B2F374CD2A8C}" type="parTrans" cxnId="{6E46AC1D-F403-A34C-9F6E-3CC920C0771A}">
      <dgm:prSet/>
      <dgm:spPr/>
      <dgm:t>
        <a:bodyPr/>
        <a:lstStyle/>
        <a:p>
          <a:endParaRPr lang="en-GB"/>
        </a:p>
      </dgm:t>
    </dgm:pt>
    <dgm:pt modelId="{A4DFE0C9-3325-864F-81DB-A601676DCF17}" type="sibTrans" cxnId="{6E46AC1D-F403-A34C-9F6E-3CC920C0771A}">
      <dgm:prSet/>
      <dgm:spPr/>
      <dgm:t>
        <a:bodyPr/>
        <a:lstStyle/>
        <a:p>
          <a:endParaRPr lang="en-GB"/>
        </a:p>
      </dgm:t>
    </dgm:pt>
    <dgm:pt modelId="{C3EC3D33-9506-2E43-B36F-8BA7C6C9D5BE}" type="pres">
      <dgm:prSet presAssocID="{729CF76D-11B9-3446-B699-3DFD447F7606}" presName="linear" presStyleCnt="0">
        <dgm:presLayoutVars>
          <dgm:animLvl val="lvl"/>
          <dgm:resizeHandles val="exact"/>
        </dgm:presLayoutVars>
      </dgm:prSet>
      <dgm:spPr/>
    </dgm:pt>
    <dgm:pt modelId="{C10E18C7-72DA-494B-A780-AD26E1E218A1}" type="pres">
      <dgm:prSet presAssocID="{215411B1-38F2-DF4B-9AD2-CDB7381023D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E46AC1D-F403-A34C-9F6E-3CC920C0771A}" srcId="{729CF76D-11B9-3446-B699-3DFD447F7606}" destId="{215411B1-38F2-DF4B-9AD2-CDB7381023D7}" srcOrd="0" destOrd="0" parTransId="{B97FD011-765B-2740-BA81-B2F374CD2A8C}" sibTransId="{A4DFE0C9-3325-864F-81DB-A601676DCF17}"/>
    <dgm:cxn modelId="{EA4C1256-D65C-FE48-B832-4BD6ABFE048B}" type="presOf" srcId="{215411B1-38F2-DF4B-9AD2-CDB7381023D7}" destId="{C10E18C7-72DA-494B-A780-AD26E1E218A1}" srcOrd="0" destOrd="0" presId="urn:microsoft.com/office/officeart/2005/8/layout/vList2"/>
    <dgm:cxn modelId="{E482467F-C91B-A44C-B775-763D99418663}" type="presOf" srcId="{729CF76D-11B9-3446-B699-3DFD447F7606}" destId="{C3EC3D33-9506-2E43-B36F-8BA7C6C9D5BE}" srcOrd="0" destOrd="0" presId="urn:microsoft.com/office/officeart/2005/8/layout/vList2"/>
    <dgm:cxn modelId="{C5356243-0FE9-C64D-931F-939235CD351E}" type="presParOf" srcId="{C3EC3D33-9506-2E43-B36F-8BA7C6C9D5BE}" destId="{C10E18C7-72DA-494B-A780-AD26E1E218A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01A63E7-1648-034A-AFB0-37D1A375F3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0FF09AA-EE6E-604E-82F6-CD9B4409D825}">
      <dgm:prSet/>
      <dgm:spPr/>
      <dgm:t>
        <a:bodyPr/>
        <a:lstStyle/>
        <a:p>
          <a:r>
            <a:rPr lang="ca-ES" dirty="0" err="1"/>
            <a:t>Design</a:t>
          </a:r>
          <a:r>
            <a:rPr lang="ca-ES" dirty="0"/>
            <a:t> of </a:t>
          </a:r>
          <a:r>
            <a:rPr lang="ca-ES" dirty="0" err="1"/>
            <a:t>campaigns</a:t>
          </a:r>
          <a:r>
            <a:rPr lang="ca-ES" dirty="0"/>
            <a:t> to </a:t>
          </a:r>
          <a:r>
            <a:rPr lang="ca-ES" dirty="0" err="1"/>
            <a:t>raise</a:t>
          </a:r>
          <a:r>
            <a:rPr lang="ca-ES" dirty="0"/>
            <a:t> </a:t>
          </a:r>
          <a:r>
            <a:rPr lang="ca-ES" dirty="0" err="1"/>
            <a:t>awareness</a:t>
          </a:r>
          <a:r>
            <a:rPr lang="ca-ES" dirty="0"/>
            <a:t>, in </a:t>
          </a:r>
          <a:r>
            <a:rPr lang="ca-ES" dirty="0" err="1"/>
            <a:t>transnational</a:t>
          </a:r>
          <a:r>
            <a:rPr lang="ca-ES" dirty="0"/>
            <a:t> </a:t>
          </a:r>
          <a:r>
            <a:rPr lang="ca-ES" dirty="0" err="1"/>
            <a:t>groups</a:t>
          </a:r>
          <a:endParaRPr lang="en-ES" dirty="0"/>
        </a:p>
      </dgm:t>
    </dgm:pt>
    <dgm:pt modelId="{A9BC7B6F-4BBA-404D-9B1A-38693B549F80}" type="parTrans" cxnId="{F32DC8CE-D7AD-AF49-94CA-BB504F667B15}">
      <dgm:prSet/>
      <dgm:spPr/>
      <dgm:t>
        <a:bodyPr/>
        <a:lstStyle/>
        <a:p>
          <a:endParaRPr lang="en-GB"/>
        </a:p>
      </dgm:t>
    </dgm:pt>
    <dgm:pt modelId="{8DC645C9-8CFD-F545-8FF3-E737C368FA71}" type="sibTrans" cxnId="{F32DC8CE-D7AD-AF49-94CA-BB504F667B15}">
      <dgm:prSet/>
      <dgm:spPr/>
      <dgm:t>
        <a:bodyPr/>
        <a:lstStyle/>
        <a:p>
          <a:endParaRPr lang="en-GB"/>
        </a:p>
      </dgm:t>
    </dgm:pt>
    <dgm:pt modelId="{820308C6-1DD7-2A4D-A0E7-48BE753C13AD}" type="pres">
      <dgm:prSet presAssocID="{C01A63E7-1648-034A-AFB0-37D1A375F395}" presName="linear" presStyleCnt="0">
        <dgm:presLayoutVars>
          <dgm:animLvl val="lvl"/>
          <dgm:resizeHandles val="exact"/>
        </dgm:presLayoutVars>
      </dgm:prSet>
      <dgm:spPr/>
    </dgm:pt>
    <dgm:pt modelId="{02E82B8D-52C3-E444-AADC-1D345295D2CF}" type="pres">
      <dgm:prSet presAssocID="{20FF09AA-EE6E-604E-82F6-CD9B4409D82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FCA9E80-65BB-5D4C-B3E1-D6D8529509ED}" type="presOf" srcId="{C01A63E7-1648-034A-AFB0-37D1A375F395}" destId="{820308C6-1DD7-2A4D-A0E7-48BE753C13AD}" srcOrd="0" destOrd="0" presId="urn:microsoft.com/office/officeart/2005/8/layout/vList2"/>
    <dgm:cxn modelId="{F32DC8CE-D7AD-AF49-94CA-BB504F667B15}" srcId="{C01A63E7-1648-034A-AFB0-37D1A375F395}" destId="{20FF09AA-EE6E-604E-82F6-CD9B4409D825}" srcOrd="0" destOrd="0" parTransId="{A9BC7B6F-4BBA-404D-9B1A-38693B549F80}" sibTransId="{8DC645C9-8CFD-F545-8FF3-E737C368FA71}"/>
    <dgm:cxn modelId="{989A79D2-70A2-4148-B1B8-7FFB86FB77BA}" type="presOf" srcId="{20FF09AA-EE6E-604E-82F6-CD9B4409D825}" destId="{02E82B8D-52C3-E444-AADC-1D345295D2CF}" srcOrd="0" destOrd="0" presId="urn:microsoft.com/office/officeart/2005/8/layout/vList2"/>
    <dgm:cxn modelId="{ACDD086F-3508-A64A-952A-27C821F915DD}" type="presParOf" srcId="{820308C6-1DD7-2A4D-A0E7-48BE753C13AD}" destId="{02E82B8D-52C3-E444-AADC-1D345295D2C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D6700A4-539F-8A49-9106-C1F8D16AE2DC}" type="doc">
      <dgm:prSet loTypeId="urn:microsoft.com/office/officeart/2009/layout/Revers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ADC9FF7-53C2-8A4B-B1A2-A523B5082325}">
      <dgm:prSet/>
      <dgm:spPr/>
      <dgm:t>
        <a:bodyPr/>
        <a:lstStyle/>
        <a:p>
          <a:r>
            <a:rPr lang="ca-ES" dirty="0" err="1">
              <a:solidFill>
                <a:schemeClr val="accent1"/>
              </a:solidFill>
            </a:rPr>
            <a:t>Analysis</a:t>
          </a:r>
          <a:r>
            <a:rPr lang="ca-ES" dirty="0">
              <a:solidFill>
                <a:schemeClr val="accent1"/>
              </a:solidFill>
            </a:rPr>
            <a:t> of non-verbal </a:t>
          </a:r>
          <a:r>
            <a:rPr lang="ca-ES" dirty="0" err="1">
              <a:solidFill>
                <a:schemeClr val="accent1"/>
              </a:solidFill>
            </a:rPr>
            <a:t>and</a:t>
          </a:r>
          <a:r>
            <a:rPr lang="ca-ES" dirty="0">
              <a:solidFill>
                <a:schemeClr val="accent1"/>
              </a:solidFill>
            </a:rPr>
            <a:t> verbal </a:t>
          </a:r>
          <a:r>
            <a:rPr lang="ca-ES" dirty="0" err="1">
              <a:solidFill>
                <a:schemeClr val="accent1"/>
              </a:solidFill>
            </a:rPr>
            <a:t>strategies</a:t>
          </a:r>
          <a:r>
            <a:rPr lang="ca-ES" dirty="0">
              <a:solidFill>
                <a:schemeClr val="accent1"/>
              </a:solidFill>
            </a:rPr>
            <a:t>  </a:t>
          </a:r>
          <a:r>
            <a:rPr lang="ca-ES" dirty="0" err="1">
              <a:solidFill>
                <a:schemeClr val="accent1"/>
              </a:solidFill>
            </a:rPr>
            <a:t>used</a:t>
          </a:r>
          <a:r>
            <a:rPr lang="ca-ES" dirty="0">
              <a:solidFill>
                <a:schemeClr val="accent1"/>
              </a:solidFill>
            </a:rPr>
            <a:t> in </a:t>
          </a:r>
          <a:r>
            <a:rPr lang="ca-ES" dirty="0" err="1">
              <a:solidFill>
                <a:schemeClr val="accent1"/>
              </a:solidFill>
            </a:rPr>
            <a:t>speeches</a:t>
          </a:r>
          <a:r>
            <a:rPr lang="ca-ES" dirty="0">
              <a:solidFill>
                <a:schemeClr val="accent1"/>
              </a:solidFill>
            </a:rPr>
            <a:t> </a:t>
          </a:r>
          <a:r>
            <a:rPr lang="ca-ES" dirty="0" err="1">
              <a:solidFill>
                <a:schemeClr val="accent1"/>
              </a:solidFill>
            </a:rPr>
            <a:t>delivered</a:t>
          </a:r>
          <a:r>
            <a:rPr lang="ca-ES" dirty="0">
              <a:solidFill>
                <a:schemeClr val="accent1"/>
              </a:solidFill>
            </a:rPr>
            <a:t> </a:t>
          </a:r>
          <a:r>
            <a:rPr lang="ca-ES" dirty="0" err="1">
              <a:solidFill>
                <a:schemeClr val="accent1"/>
              </a:solidFill>
            </a:rPr>
            <a:t>by</a:t>
          </a:r>
          <a:r>
            <a:rPr lang="ca-ES" dirty="0">
              <a:solidFill>
                <a:schemeClr val="accent1"/>
              </a:solidFill>
            </a:rPr>
            <a:t> </a:t>
          </a:r>
          <a:r>
            <a:rPr lang="ca-ES" dirty="0" err="1">
              <a:solidFill>
                <a:schemeClr val="accent1"/>
              </a:solidFill>
            </a:rPr>
            <a:t>world</a:t>
          </a:r>
          <a:r>
            <a:rPr lang="ca-ES" dirty="0">
              <a:solidFill>
                <a:schemeClr val="accent1"/>
              </a:solidFill>
            </a:rPr>
            <a:t> </a:t>
          </a:r>
          <a:r>
            <a:rPr lang="ca-ES" dirty="0" err="1">
              <a:solidFill>
                <a:schemeClr val="accent1"/>
              </a:solidFill>
            </a:rPr>
            <a:t>leaders</a:t>
          </a:r>
          <a:r>
            <a:rPr lang="ca-ES" dirty="0">
              <a:solidFill>
                <a:schemeClr val="accent1"/>
              </a:solidFill>
            </a:rPr>
            <a:t> </a:t>
          </a:r>
          <a:r>
            <a:rPr lang="ca-ES" dirty="0" err="1">
              <a:solidFill>
                <a:schemeClr val="accent1"/>
              </a:solidFill>
            </a:rPr>
            <a:t>and</a:t>
          </a:r>
          <a:r>
            <a:rPr lang="ca-ES" dirty="0">
              <a:solidFill>
                <a:schemeClr val="accent1"/>
              </a:solidFill>
            </a:rPr>
            <a:t> local </a:t>
          </a:r>
          <a:r>
            <a:rPr lang="ca-ES" dirty="0" err="1">
              <a:solidFill>
                <a:schemeClr val="accent1"/>
              </a:solidFill>
            </a:rPr>
            <a:t>politicians</a:t>
          </a:r>
          <a:r>
            <a:rPr lang="ca-ES" dirty="0">
              <a:solidFill>
                <a:schemeClr val="accent1"/>
              </a:solidFill>
            </a:rPr>
            <a:t>, as </a:t>
          </a:r>
          <a:r>
            <a:rPr lang="ca-ES" dirty="0" err="1">
              <a:solidFill>
                <a:schemeClr val="accent1"/>
              </a:solidFill>
            </a:rPr>
            <a:t>well</a:t>
          </a:r>
          <a:r>
            <a:rPr lang="ca-ES" dirty="0">
              <a:solidFill>
                <a:schemeClr val="accent1"/>
              </a:solidFill>
            </a:rPr>
            <a:t> as </a:t>
          </a:r>
          <a:r>
            <a:rPr lang="ca-ES" dirty="0" err="1">
              <a:solidFill>
                <a:schemeClr val="accent1"/>
              </a:solidFill>
            </a:rPr>
            <a:t>influenzers</a:t>
          </a:r>
          <a:r>
            <a:rPr lang="ca-ES" dirty="0">
              <a:solidFill>
                <a:schemeClr val="accent1"/>
              </a:solidFill>
            </a:rPr>
            <a:t>.</a:t>
          </a:r>
          <a:endParaRPr lang="en-ES" dirty="0">
            <a:solidFill>
              <a:schemeClr val="accent1"/>
            </a:solidFill>
          </a:endParaRPr>
        </a:p>
      </dgm:t>
    </dgm:pt>
    <dgm:pt modelId="{B5A193D2-E006-7243-8F2B-44F0B4F8B1F3}" type="parTrans" cxnId="{0982E72D-9C2D-F846-BDCE-E0F1C6BD0E7C}">
      <dgm:prSet/>
      <dgm:spPr/>
      <dgm:t>
        <a:bodyPr/>
        <a:lstStyle/>
        <a:p>
          <a:endParaRPr lang="en-GB"/>
        </a:p>
      </dgm:t>
    </dgm:pt>
    <dgm:pt modelId="{744862F6-F45D-D64A-82F9-376E23C69AAE}" type="sibTrans" cxnId="{0982E72D-9C2D-F846-BDCE-E0F1C6BD0E7C}">
      <dgm:prSet/>
      <dgm:spPr/>
      <dgm:t>
        <a:bodyPr/>
        <a:lstStyle/>
        <a:p>
          <a:endParaRPr lang="en-GB"/>
        </a:p>
      </dgm:t>
    </dgm:pt>
    <dgm:pt modelId="{65BFC2FD-CB84-BA46-B025-D3B8F55113D7}" type="pres">
      <dgm:prSet presAssocID="{DD6700A4-539F-8A49-9106-C1F8D16AE2DC}" presName="Name0" presStyleCnt="0">
        <dgm:presLayoutVars>
          <dgm:chMax val="2"/>
          <dgm:chPref val="2"/>
          <dgm:animLvl val="lvl"/>
        </dgm:presLayoutVars>
      </dgm:prSet>
      <dgm:spPr/>
    </dgm:pt>
    <dgm:pt modelId="{B62BAA66-A947-DE4A-8E11-1A292C215FC9}" type="pres">
      <dgm:prSet presAssocID="{DD6700A4-539F-8A49-9106-C1F8D16AE2DC}" presName="LeftText" presStyleLbl="revTx" presStyleIdx="0" presStyleCnt="0">
        <dgm:presLayoutVars>
          <dgm:bulletEnabled val="1"/>
        </dgm:presLayoutVars>
      </dgm:prSet>
      <dgm:spPr/>
    </dgm:pt>
    <dgm:pt modelId="{A0D78E09-A2A4-F243-90CB-EF68FAA3562B}" type="pres">
      <dgm:prSet presAssocID="{DD6700A4-539F-8A49-9106-C1F8D16AE2DC}" presName="LeftNode" presStyleLbl="bgImgPlace1" presStyleIdx="0" presStyleCnt="1" custScaleX="96702" custLinFactNeighborX="8425">
        <dgm:presLayoutVars>
          <dgm:chMax val="2"/>
          <dgm:chPref val="2"/>
        </dgm:presLayoutVars>
      </dgm:prSet>
      <dgm:spPr/>
    </dgm:pt>
  </dgm:ptLst>
  <dgm:cxnLst>
    <dgm:cxn modelId="{E8E4110C-46D6-1644-B1FA-59A84496932B}" type="presOf" srcId="{0ADC9FF7-53C2-8A4B-B1A2-A523B5082325}" destId="{B62BAA66-A947-DE4A-8E11-1A292C215FC9}" srcOrd="0" destOrd="0" presId="urn:microsoft.com/office/officeart/2009/layout/ReverseList"/>
    <dgm:cxn modelId="{0982E72D-9C2D-F846-BDCE-E0F1C6BD0E7C}" srcId="{DD6700A4-539F-8A49-9106-C1F8D16AE2DC}" destId="{0ADC9FF7-53C2-8A4B-B1A2-A523B5082325}" srcOrd="0" destOrd="0" parTransId="{B5A193D2-E006-7243-8F2B-44F0B4F8B1F3}" sibTransId="{744862F6-F45D-D64A-82F9-376E23C69AAE}"/>
    <dgm:cxn modelId="{A325BA43-5DB9-884E-B70D-1D6E0B5B7265}" type="presOf" srcId="{0ADC9FF7-53C2-8A4B-B1A2-A523B5082325}" destId="{A0D78E09-A2A4-F243-90CB-EF68FAA3562B}" srcOrd="1" destOrd="0" presId="urn:microsoft.com/office/officeart/2009/layout/ReverseList"/>
    <dgm:cxn modelId="{D4E7FE44-F2EE-AB4C-B605-F1857635D377}" type="presOf" srcId="{DD6700A4-539F-8A49-9106-C1F8D16AE2DC}" destId="{65BFC2FD-CB84-BA46-B025-D3B8F55113D7}" srcOrd="0" destOrd="0" presId="urn:microsoft.com/office/officeart/2009/layout/ReverseList"/>
    <dgm:cxn modelId="{3F48A833-819A-1449-BFFB-14A7118400A5}" type="presParOf" srcId="{65BFC2FD-CB84-BA46-B025-D3B8F55113D7}" destId="{B62BAA66-A947-DE4A-8E11-1A292C215FC9}" srcOrd="0" destOrd="0" presId="urn:microsoft.com/office/officeart/2009/layout/ReverseList"/>
    <dgm:cxn modelId="{E6B34195-6AF5-F241-817D-DDA4F6B70032}" type="presParOf" srcId="{65BFC2FD-CB84-BA46-B025-D3B8F55113D7}" destId="{A0D78E09-A2A4-F243-90CB-EF68FAA3562B}" srcOrd="1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647BF9B-6D4D-8146-8D0D-4B56ACBEDE82}" type="doc">
      <dgm:prSet loTypeId="urn:microsoft.com/office/officeart/2005/8/layout/vList2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GB"/>
        </a:p>
      </dgm:t>
    </dgm:pt>
    <dgm:pt modelId="{A163B990-84B3-5645-B193-01B50D03E463}">
      <dgm:prSet/>
      <dgm:spPr/>
      <dgm:t>
        <a:bodyPr/>
        <a:lstStyle/>
        <a:p>
          <a:r>
            <a:rPr lang="en-ES" dirty="0"/>
            <a:t>Dissemination using different means: </a:t>
          </a:r>
        </a:p>
      </dgm:t>
    </dgm:pt>
    <dgm:pt modelId="{45A4B1B0-E2BD-D84A-92D8-B1ED2B49DE6F}" type="parTrans" cxnId="{2FEFE71B-081B-8F4A-B6E1-9F04E828F978}">
      <dgm:prSet/>
      <dgm:spPr/>
      <dgm:t>
        <a:bodyPr/>
        <a:lstStyle/>
        <a:p>
          <a:endParaRPr lang="en-GB"/>
        </a:p>
      </dgm:t>
    </dgm:pt>
    <dgm:pt modelId="{75CC2692-A6F6-E346-8730-156A0591B4C8}" type="sibTrans" cxnId="{2FEFE71B-081B-8F4A-B6E1-9F04E828F978}">
      <dgm:prSet/>
      <dgm:spPr/>
      <dgm:t>
        <a:bodyPr/>
        <a:lstStyle/>
        <a:p>
          <a:endParaRPr lang="en-GB"/>
        </a:p>
      </dgm:t>
    </dgm:pt>
    <dgm:pt modelId="{9703466D-99A9-BF43-AB3E-666328A1EEF0}">
      <dgm:prSet/>
      <dgm:spPr/>
      <dgm:t>
        <a:bodyPr/>
        <a:lstStyle/>
        <a:p>
          <a:r>
            <a:rPr lang="es-ES" dirty="0" err="1">
              <a:solidFill>
                <a:schemeClr val="accent1"/>
              </a:solidFill>
            </a:rPr>
            <a:t>Schools</a:t>
          </a:r>
          <a:r>
            <a:rPr lang="es-ES" dirty="0">
              <a:solidFill>
                <a:schemeClr val="accent1"/>
              </a:solidFill>
            </a:rPr>
            <a:t> </a:t>
          </a:r>
          <a:r>
            <a:rPr lang="es-ES" dirty="0" err="1">
              <a:solidFill>
                <a:schemeClr val="accent1"/>
              </a:solidFill>
            </a:rPr>
            <a:t>websites</a:t>
          </a:r>
          <a:endParaRPr lang="en-ES" dirty="0">
            <a:solidFill>
              <a:schemeClr val="accent1"/>
            </a:solidFill>
          </a:endParaRPr>
        </a:p>
      </dgm:t>
    </dgm:pt>
    <dgm:pt modelId="{A6423BD4-FC98-B84A-AF6C-EE389F14C5C6}" type="parTrans" cxnId="{EB1B7C92-05C3-9941-BA30-FCB1D2FFB409}">
      <dgm:prSet/>
      <dgm:spPr/>
      <dgm:t>
        <a:bodyPr/>
        <a:lstStyle/>
        <a:p>
          <a:endParaRPr lang="en-GB"/>
        </a:p>
      </dgm:t>
    </dgm:pt>
    <dgm:pt modelId="{68E0F0CB-D80D-3F46-8476-EF740AA7015D}" type="sibTrans" cxnId="{EB1B7C92-05C3-9941-BA30-FCB1D2FFB409}">
      <dgm:prSet/>
      <dgm:spPr/>
      <dgm:t>
        <a:bodyPr/>
        <a:lstStyle/>
        <a:p>
          <a:endParaRPr lang="en-GB"/>
        </a:p>
      </dgm:t>
    </dgm:pt>
    <dgm:pt modelId="{BCE840C7-00A0-BB41-9178-12E7EE37D3AF}">
      <dgm:prSet/>
      <dgm:spPr/>
      <dgm:t>
        <a:bodyPr/>
        <a:lstStyle/>
        <a:p>
          <a:r>
            <a:rPr lang="en-ES" dirty="0">
              <a:solidFill>
                <a:schemeClr val="accent1"/>
              </a:solidFill>
            </a:rPr>
            <a:t>Social media#etwinningpoliticsclimatechange </a:t>
          </a:r>
        </a:p>
      </dgm:t>
    </dgm:pt>
    <dgm:pt modelId="{3028066A-8CE1-2247-97F6-C2D7348E92E3}" type="parTrans" cxnId="{27150780-E576-5E4C-895E-3198A8E4854A}">
      <dgm:prSet/>
      <dgm:spPr/>
      <dgm:t>
        <a:bodyPr/>
        <a:lstStyle/>
        <a:p>
          <a:endParaRPr lang="en-GB"/>
        </a:p>
      </dgm:t>
    </dgm:pt>
    <dgm:pt modelId="{615BC4F9-C6B6-1D4E-AC31-4E95051E7284}" type="sibTrans" cxnId="{27150780-E576-5E4C-895E-3198A8E4854A}">
      <dgm:prSet/>
      <dgm:spPr/>
      <dgm:t>
        <a:bodyPr/>
        <a:lstStyle/>
        <a:p>
          <a:endParaRPr lang="en-GB"/>
        </a:p>
      </dgm:t>
    </dgm:pt>
    <dgm:pt modelId="{79BE66E7-FA40-4B41-9453-65B29782955D}">
      <dgm:prSet/>
      <dgm:spPr/>
      <dgm:t>
        <a:bodyPr/>
        <a:lstStyle/>
        <a:p>
          <a:r>
            <a:rPr lang="en-ES" dirty="0">
              <a:solidFill>
                <a:schemeClr val="accent1"/>
              </a:solidFill>
            </a:rPr>
            <a:t>In national and international webinars, conferences, courses…</a:t>
          </a:r>
        </a:p>
      </dgm:t>
    </dgm:pt>
    <dgm:pt modelId="{536D79C5-6D5E-754E-B36B-74519B3091C3}" type="parTrans" cxnId="{6F3FEFFD-1DF8-B74C-81F1-3AE4F3BFA2AB}">
      <dgm:prSet/>
      <dgm:spPr/>
      <dgm:t>
        <a:bodyPr/>
        <a:lstStyle/>
        <a:p>
          <a:endParaRPr lang="en-GB"/>
        </a:p>
      </dgm:t>
    </dgm:pt>
    <dgm:pt modelId="{A0134364-DC00-554B-9D80-431F50F5D69F}" type="sibTrans" cxnId="{6F3FEFFD-1DF8-B74C-81F1-3AE4F3BFA2AB}">
      <dgm:prSet/>
      <dgm:spPr/>
      <dgm:t>
        <a:bodyPr/>
        <a:lstStyle/>
        <a:p>
          <a:endParaRPr lang="en-GB"/>
        </a:p>
      </dgm:t>
    </dgm:pt>
    <dgm:pt modelId="{1623035A-2299-CC4E-A831-4C543D07CE19}">
      <dgm:prSet/>
      <dgm:spPr/>
      <dgm:t>
        <a:bodyPr/>
        <a:lstStyle/>
        <a:p>
          <a:r>
            <a:rPr lang="en-ES" dirty="0"/>
            <a:t>In our schools/towns:</a:t>
          </a:r>
        </a:p>
      </dgm:t>
    </dgm:pt>
    <dgm:pt modelId="{9B3E83B2-EAF4-F643-8CA8-ACC88F9FD25F}" type="parTrans" cxnId="{0F963478-0FC9-1C4C-8520-39C705DFF458}">
      <dgm:prSet/>
      <dgm:spPr/>
      <dgm:t>
        <a:bodyPr/>
        <a:lstStyle/>
        <a:p>
          <a:endParaRPr lang="en-GB"/>
        </a:p>
      </dgm:t>
    </dgm:pt>
    <dgm:pt modelId="{1CD69806-64B8-2A4C-9F57-F4CBB76DC582}" type="sibTrans" cxnId="{0F963478-0FC9-1C4C-8520-39C705DFF458}">
      <dgm:prSet/>
      <dgm:spPr/>
      <dgm:t>
        <a:bodyPr/>
        <a:lstStyle/>
        <a:p>
          <a:endParaRPr lang="en-GB"/>
        </a:p>
      </dgm:t>
    </dgm:pt>
    <dgm:pt modelId="{D5081787-012C-D243-9586-20B4972A7230}">
      <dgm:prSet/>
      <dgm:spPr/>
      <dgm:t>
        <a:bodyPr/>
        <a:lstStyle/>
        <a:p>
          <a:r>
            <a:rPr lang="es-ES" dirty="0" err="1">
              <a:solidFill>
                <a:schemeClr val="accent1"/>
              </a:solidFill>
            </a:rPr>
            <a:t>Demonstrations</a:t>
          </a:r>
          <a:endParaRPr lang="en-ES" dirty="0">
            <a:solidFill>
              <a:schemeClr val="accent1"/>
            </a:solidFill>
          </a:endParaRPr>
        </a:p>
      </dgm:t>
    </dgm:pt>
    <dgm:pt modelId="{C14670EC-93E0-774F-8B87-1BA525FA5524}" type="parTrans" cxnId="{724ADD74-8FC1-F64D-B3B3-1DE0411DAC3C}">
      <dgm:prSet/>
      <dgm:spPr/>
      <dgm:t>
        <a:bodyPr/>
        <a:lstStyle/>
        <a:p>
          <a:endParaRPr lang="en-GB"/>
        </a:p>
      </dgm:t>
    </dgm:pt>
    <dgm:pt modelId="{194F31DB-73A1-B740-A025-00FD5BFEF4B7}" type="sibTrans" cxnId="{724ADD74-8FC1-F64D-B3B3-1DE0411DAC3C}">
      <dgm:prSet/>
      <dgm:spPr/>
      <dgm:t>
        <a:bodyPr/>
        <a:lstStyle/>
        <a:p>
          <a:endParaRPr lang="en-GB"/>
        </a:p>
      </dgm:t>
    </dgm:pt>
    <dgm:pt modelId="{84E995C9-1941-EB47-8C71-875A8062720A}">
      <dgm:prSet/>
      <dgm:spPr/>
      <dgm:t>
        <a:bodyPr/>
        <a:lstStyle/>
        <a:p>
          <a:r>
            <a:rPr lang="en-ES" dirty="0">
              <a:solidFill>
                <a:schemeClr val="accent1"/>
              </a:solidFill>
            </a:rPr>
            <a:t>Exhibitions, conferences…</a:t>
          </a:r>
        </a:p>
      </dgm:t>
    </dgm:pt>
    <dgm:pt modelId="{02051986-20A8-DB46-A548-22AFD98E9540}" type="parTrans" cxnId="{BADC1375-B725-004E-A6FF-0BE72E11A0BA}">
      <dgm:prSet/>
      <dgm:spPr/>
      <dgm:t>
        <a:bodyPr/>
        <a:lstStyle/>
        <a:p>
          <a:endParaRPr lang="en-GB"/>
        </a:p>
      </dgm:t>
    </dgm:pt>
    <dgm:pt modelId="{7F0BC968-E073-1F40-B87D-EAA3399255B6}" type="sibTrans" cxnId="{BADC1375-B725-004E-A6FF-0BE72E11A0BA}">
      <dgm:prSet/>
      <dgm:spPr/>
      <dgm:t>
        <a:bodyPr/>
        <a:lstStyle/>
        <a:p>
          <a:endParaRPr lang="en-GB"/>
        </a:p>
      </dgm:t>
    </dgm:pt>
    <dgm:pt modelId="{47EE2BE9-ED83-F049-A9AF-DBC898A15504}">
      <dgm:prSet/>
      <dgm:spPr/>
      <dgm:t>
        <a:bodyPr/>
        <a:lstStyle/>
        <a:p>
          <a:r>
            <a:rPr lang="en-ES" dirty="0">
              <a:solidFill>
                <a:schemeClr val="accent1"/>
              </a:solidFill>
            </a:rPr>
            <a:t>Celebration of International Days</a:t>
          </a:r>
        </a:p>
      </dgm:t>
    </dgm:pt>
    <dgm:pt modelId="{CB7297F1-EA2C-A64E-BD64-BAD4D04E0481}" type="parTrans" cxnId="{4F3C20C9-C626-EC47-A8B3-10053B38272B}">
      <dgm:prSet/>
      <dgm:spPr/>
      <dgm:t>
        <a:bodyPr/>
        <a:lstStyle/>
        <a:p>
          <a:endParaRPr lang="en-GB"/>
        </a:p>
      </dgm:t>
    </dgm:pt>
    <dgm:pt modelId="{92FB3885-BA4A-E94B-8C67-69C38638DBBA}" type="sibTrans" cxnId="{4F3C20C9-C626-EC47-A8B3-10053B38272B}">
      <dgm:prSet/>
      <dgm:spPr/>
      <dgm:t>
        <a:bodyPr/>
        <a:lstStyle/>
        <a:p>
          <a:endParaRPr lang="en-GB"/>
        </a:p>
      </dgm:t>
    </dgm:pt>
    <dgm:pt modelId="{6BE8BCB1-7B96-0F46-8BD0-47BDCB1F5006}">
      <dgm:prSet/>
      <dgm:spPr/>
      <dgm:t>
        <a:bodyPr/>
        <a:lstStyle/>
        <a:p>
          <a:r>
            <a:rPr lang="en-ES" dirty="0">
              <a:solidFill>
                <a:schemeClr val="accent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Project website</a:t>
          </a:r>
          <a:endParaRPr lang="en-ES" dirty="0">
            <a:solidFill>
              <a:schemeClr val="accent1"/>
            </a:solidFill>
          </a:endParaRPr>
        </a:p>
      </dgm:t>
    </dgm:pt>
    <dgm:pt modelId="{C749A193-9BFE-C94F-BF73-149CCBA96DF7}" type="parTrans" cxnId="{985065F3-CFE6-5840-ACD4-B062AB395D4E}">
      <dgm:prSet/>
      <dgm:spPr/>
      <dgm:t>
        <a:bodyPr/>
        <a:lstStyle/>
        <a:p>
          <a:endParaRPr lang="en-GB"/>
        </a:p>
      </dgm:t>
    </dgm:pt>
    <dgm:pt modelId="{22B88D26-4FBE-2B47-BD0F-640205B46055}" type="sibTrans" cxnId="{985065F3-CFE6-5840-ACD4-B062AB395D4E}">
      <dgm:prSet/>
      <dgm:spPr/>
      <dgm:t>
        <a:bodyPr/>
        <a:lstStyle/>
        <a:p>
          <a:endParaRPr lang="en-GB"/>
        </a:p>
      </dgm:t>
    </dgm:pt>
    <dgm:pt modelId="{74B749D0-B427-EF48-9FD4-BF78D698C965}">
      <dgm:prSet/>
      <dgm:spPr/>
      <dgm:t>
        <a:bodyPr/>
        <a:lstStyle/>
        <a:p>
          <a:r>
            <a:rPr lang="en-ES" dirty="0">
              <a:solidFill>
                <a:schemeClr val="accent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Public Twinspace </a:t>
          </a:r>
          <a:endParaRPr lang="en-ES" dirty="0">
            <a:solidFill>
              <a:schemeClr val="accent1"/>
            </a:solidFill>
          </a:endParaRPr>
        </a:p>
      </dgm:t>
    </dgm:pt>
    <dgm:pt modelId="{C1B05791-0A93-E44F-AFC7-B105CC160245}" type="parTrans" cxnId="{CF5DB91F-2813-CE4E-ABB1-B22C015FCE95}">
      <dgm:prSet/>
      <dgm:spPr/>
      <dgm:t>
        <a:bodyPr/>
        <a:lstStyle/>
        <a:p>
          <a:endParaRPr lang="en-GB"/>
        </a:p>
      </dgm:t>
    </dgm:pt>
    <dgm:pt modelId="{86AC698D-764D-0B4C-A747-AFA234205BD9}" type="sibTrans" cxnId="{CF5DB91F-2813-CE4E-ABB1-B22C015FCE95}">
      <dgm:prSet/>
      <dgm:spPr/>
      <dgm:t>
        <a:bodyPr/>
        <a:lstStyle/>
        <a:p>
          <a:endParaRPr lang="en-GB"/>
        </a:p>
      </dgm:t>
    </dgm:pt>
    <dgm:pt modelId="{E20ED0DC-E60D-AF4E-8F26-C1DEFEBC0206}" type="pres">
      <dgm:prSet presAssocID="{C647BF9B-6D4D-8146-8D0D-4B56ACBEDE82}" presName="linear" presStyleCnt="0">
        <dgm:presLayoutVars>
          <dgm:animLvl val="lvl"/>
          <dgm:resizeHandles val="exact"/>
        </dgm:presLayoutVars>
      </dgm:prSet>
      <dgm:spPr/>
    </dgm:pt>
    <dgm:pt modelId="{D60CEDE5-DDDB-CA41-B612-B51BDF4399C7}" type="pres">
      <dgm:prSet presAssocID="{A163B990-84B3-5645-B193-01B50D03E46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542B278-438A-864A-82F2-80903B2FCD49}" type="pres">
      <dgm:prSet presAssocID="{A163B990-84B3-5645-B193-01B50D03E463}" presName="childText" presStyleLbl="revTx" presStyleIdx="0" presStyleCnt="2">
        <dgm:presLayoutVars>
          <dgm:bulletEnabled val="1"/>
        </dgm:presLayoutVars>
      </dgm:prSet>
      <dgm:spPr/>
    </dgm:pt>
    <dgm:pt modelId="{A2864A65-AEA8-9E4F-8FBB-39F95625366B}" type="pres">
      <dgm:prSet presAssocID="{1623035A-2299-CC4E-A831-4C543D07CE1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4838ED-6E9F-274D-92FD-89671418C4AE}" type="pres">
      <dgm:prSet presAssocID="{1623035A-2299-CC4E-A831-4C543D07CE1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F627503-2DDC-4741-9E86-D315FCD731A4}" type="presOf" srcId="{1623035A-2299-CC4E-A831-4C543D07CE19}" destId="{A2864A65-AEA8-9E4F-8FBB-39F95625366B}" srcOrd="0" destOrd="0" presId="urn:microsoft.com/office/officeart/2005/8/layout/vList2"/>
    <dgm:cxn modelId="{6C4B4D06-43E2-5645-B494-2761718341CA}" type="presOf" srcId="{9703466D-99A9-BF43-AB3E-666328A1EEF0}" destId="{F542B278-438A-864A-82F2-80903B2FCD49}" srcOrd="0" destOrd="0" presId="urn:microsoft.com/office/officeart/2005/8/layout/vList2"/>
    <dgm:cxn modelId="{239CF608-EB9F-E84E-A460-B72AA093C537}" type="presOf" srcId="{79BE66E7-FA40-4B41-9453-65B29782955D}" destId="{F542B278-438A-864A-82F2-80903B2FCD49}" srcOrd="0" destOrd="4" presId="urn:microsoft.com/office/officeart/2005/8/layout/vList2"/>
    <dgm:cxn modelId="{9A25F618-89E3-8749-8368-F3302E308433}" type="presOf" srcId="{D5081787-012C-D243-9586-20B4972A7230}" destId="{224838ED-6E9F-274D-92FD-89671418C4AE}" srcOrd="0" destOrd="0" presId="urn:microsoft.com/office/officeart/2005/8/layout/vList2"/>
    <dgm:cxn modelId="{2FEFE71B-081B-8F4A-B6E1-9F04E828F978}" srcId="{C647BF9B-6D4D-8146-8D0D-4B56ACBEDE82}" destId="{A163B990-84B3-5645-B193-01B50D03E463}" srcOrd="0" destOrd="0" parTransId="{45A4B1B0-E2BD-D84A-92D8-B1ED2B49DE6F}" sibTransId="{75CC2692-A6F6-E346-8730-156A0591B4C8}"/>
    <dgm:cxn modelId="{D56E571D-0F69-C344-A61B-30CD65CE5E90}" type="presOf" srcId="{74B749D0-B427-EF48-9FD4-BF78D698C965}" destId="{F542B278-438A-864A-82F2-80903B2FCD49}" srcOrd="0" destOrd="1" presId="urn:microsoft.com/office/officeart/2005/8/layout/vList2"/>
    <dgm:cxn modelId="{CF5DB91F-2813-CE4E-ABB1-B22C015FCE95}" srcId="{A163B990-84B3-5645-B193-01B50D03E463}" destId="{74B749D0-B427-EF48-9FD4-BF78D698C965}" srcOrd="1" destOrd="0" parTransId="{C1B05791-0A93-E44F-AFC7-B105CC160245}" sibTransId="{86AC698D-764D-0B4C-A747-AFA234205BD9}"/>
    <dgm:cxn modelId="{98E3DE37-314C-FB4D-9F15-C2B92AA0AE83}" type="presOf" srcId="{BCE840C7-00A0-BB41-9178-12E7EE37D3AF}" destId="{F542B278-438A-864A-82F2-80903B2FCD49}" srcOrd="0" destOrd="3" presId="urn:microsoft.com/office/officeart/2005/8/layout/vList2"/>
    <dgm:cxn modelId="{3572EC61-6E4D-2F46-AD0A-752D8F456D2E}" type="presOf" srcId="{47EE2BE9-ED83-F049-A9AF-DBC898A15504}" destId="{224838ED-6E9F-274D-92FD-89671418C4AE}" srcOrd="0" destOrd="2" presId="urn:microsoft.com/office/officeart/2005/8/layout/vList2"/>
    <dgm:cxn modelId="{724ADD74-8FC1-F64D-B3B3-1DE0411DAC3C}" srcId="{1623035A-2299-CC4E-A831-4C543D07CE19}" destId="{D5081787-012C-D243-9586-20B4972A7230}" srcOrd="0" destOrd="0" parTransId="{C14670EC-93E0-774F-8B87-1BA525FA5524}" sibTransId="{194F31DB-73A1-B740-A025-00FD5BFEF4B7}"/>
    <dgm:cxn modelId="{BADC1375-B725-004E-A6FF-0BE72E11A0BA}" srcId="{1623035A-2299-CC4E-A831-4C543D07CE19}" destId="{84E995C9-1941-EB47-8C71-875A8062720A}" srcOrd="1" destOrd="0" parTransId="{02051986-20A8-DB46-A548-22AFD98E9540}" sibTransId="{7F0BC968-E073-1F40-B87D-EAA3399255B6}"/>
    <dgm:cxn modelId="{0F963478-0FC9-1C4C-8520-39C705DFF458}" srcId="{C647BF9B-6D4D-8146-8D0D-4B56ACBEDE82}" destId="{1623035A-2299-CC4E-A831-4C543D07CE19}" srcOrd="1" destOrd="0" parTransId="{9B3E83B2-EAF4-F643-8CA8-ACC88F9FD25F}" sibTransId="{1CD69806-64B8-2A4C-9F57-F4CBB76DC582}"/>
    <dgm:cxn modelId="{27150780-E576-5E4C-895E-3198A8E4854A}" srcId="{A163B990-84B3-5645-B193-01B50D03E463}" destId="{BCE840C7-00A0-BB41-9178-12E7EE37D3AF}" srcOrd="3" destOrd="0" parTransId="{3028066A-8CE1-2247-97F6-C2D7348E92E3}" sibTransId="{615BC4F9-C6B6-1D4E-AC31-4E95051E7284}"/>
    <dgm:cxn modelId="{EB1B7C92-05C3-9941-BA30-FCB1D2FFB409}" srcId="{A163B990-84B3-5645-B193-01B50D03E463}" destId="{9703466D-99A9-BF43-AB3E-666328A1EEF0}" srcOrd="0" destOrd="0" parTransId="{A6423BD4-FC98-B84A-AF6C-EE389F14C5C6}" sibTransId="{68E0F0CB-D80D-3F46-8476-EF740AA7015D}"/>
    <dgm:cxn modelId="{E54B1A94-D6C6-AF4A-925A-7B03F2F4E4C0}" type="presOf" srcId="{84E995C9-1941-EB47-8C71-875A8062720A}" destId="{224838ED-6E9F-274D-92FD-89671418C4AE}" srcOrd="0" destOrd="1" presId="urn:microsoft.com/office/officeart/2005/8/layout/vList2"/>
    <dgm:cxn modelId="{FBCF41AA-6C97-C646-916F-37BE2BC8CCA3}" type="presOf" srcId="{A163B990-84B3-5645-B193-01B50D03E463}" destId="{D60CEDE5-DDDB-CA41-B612-B51BDF4399C7}" srcOrd="0" destOrd="0" presId="urn:microsoft.com/office/officeart/2005/8/layout/vList2"/>
    <dgm:cxn modelId="{E0B28EB2-0556-AD43-B453-6E80326EBEA7}" type="presOf" srcId="{6BE8BCB1-7B96-0F46-8BD0-47BDCB1F5006}" destId="{F542B278-438A-864A-82F2-80903B2FCD49}" srcOrd="0" destOrd="2" presId="urn:microsoft.com/office/officeart/2005/8/layout/vList2"/>
    <dgm:cxn modelId="{4F3C20C9-C626-EC47-A8B3-10053B38272B}" srcId="{1623035A-2299-CC4E-A831-4C543D07CE19}" destId="{47EE2BE9-ED83-F049-A9AF-DBC898A15504}" srcOrd="2" destOrd="0" parTransId="{CB7297F1-EA2C-A64E-BD64-BAD4D04E0481}" sibTransId="{92FB3885-BA4A-E94B-8C67-69C38638DBBA}"/>
    <dgm:cxn modelId="{83C219F3-F858-8C47-AC39-19EC1522F9B3}" type="presOf" srcId="{C647BF9B-6D4D-8146-8D0D-4B56ACBEDE82}" destId="{E20ED0DC-E60D-AF4E-8F26-C1DEFEBC0206}" srcOrd="0" destOrd="0" presId="urn:microsoft.com/office/officeart/2005/8/layout/vList2"/>
    <dgm:cxn modelId="{985065F3-CFE6-5840-ACD4-B062AB395D4E}" srcId="{A163B990-84B3-5645-B193-01B50D03E463}" destId="{6BE8BCB1-7B96-0F46-8BD0-47BDCB1F5006}" srcOrd="2" destOrd="0" parTransId="{C749A193-9BFE-C94F-BF73-149CCBA96DF7}" sibTransId="{22B88D26-4FBE-2B47-BD0F-640205B46055}"/>
    <dgm:cxn modelId="{6F3FEFFD-1DF8-B74C-81F1-3AE4F3BFA2AB}" srcId="{A163B990-84B3-5645-B193-01B50D03E463}" destId="{79BE66E7-FA40-4B41-9453-65B29782955D}" srcOrd="4" destOrd="0" parTransId="{536D79C5-6D5E-754E-B36B-74519B3091C3}" sibTransId="{A0134364-DC00-554B-9D80-431F50F5D69F}"/>
    <dgm:cxn modelId="{E0347568-6F2F-E643-A437-547E525D4469}" type="presParOf" srcId="{E20ED0DC-E60D-AF4E-8F26-C1DEFEBC0206}" destId="{D60CEDE5-DDDB-CA41-B612-B51BDF4399C7}" srcOrd="0" destOrd="0" presId="urn:microsoft.com/office/officeart/2005/8/layout/vList2"/>
    <dgm:cxn modelId="{A6DFE27A-C73B-E04A-9288-18E48BD040E9}" type="presParOf" srcId="{E20ED0DC-E60D-AF4E-8F26-C1DEFEBC0206}" destId="{F542B278-438A-864A-82F2-80903B2FCD49}" srcOrd="1" destOrd="0" presId="urn:microsoft.com/office/officeart/2005/8/layout/vList2"/>
    <dgm:cxn modelId="{2A5D6812-03E2-D14E-9B9A-E988140402D5}" type="presParOf" srcId="{E20ED0DC-E60D-AF4E-8F26-C1DEFEBC0206}" destId="{A2864A65-AEA8-9E4F-8FBB-39F95625366B}" srcOrd="2" destOrd="0" presId="urn:microsoft.com/office/officeart/2005/8/layout/vList2"/>
    <dgm:cxn modelId="{A5DFAE99-B6A3-5847-A334-F44BAF1B55C2}" type="presParOf" srcId="{E20ED0DC-E60D-AF4E-8F26-C1DEFEBC0206}" destId="{224838ED-6E9F-274D-92FD-89671418C4A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7FD7F-D64C-924E-9513-31713D4B805B}">
      <dsp:nvSpPr>
        <dsp:cNvPr id="0" name=""/>
        <dsp:cNvSpPr/>
      </dsp:nvSpPr>
      <dsp:spPr>
        <a:xfrm>
          <a:off x="0" y="50053"/>
          <a:ext cx="6720068" cy="70726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3100" kern="1200" dirty="0"/>
            <a:t>OBJECTIVES:</a:t>
          </a:r>
        </a:p>
      </dsp:txBody>
      <dsp:txXfrm>
        <a:off x="34526" y="84579"/>
        <a:ext cx="6651016" cy="638212"/>
      </dsp:txXfrm>
    </dsp:sp>
    <dsp:sp modelId="{329DA4CF-95B2-D94B-BC3F-67AB4D6FC936}">
      <dsp:nvSpPr>
        <dsp:cNvPr id="0" name=""/>
        <dsp:cNvSpPr/>
      </dsp:nvSpPr>
      <dsp:spPr>
        <a:xfrm>
          <a:off x="0" y="757318"/>
          <a:ext cx="6720068" cy="41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2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 dirty="0"/>
            <a:t>research and learn about Global Warming, Climate Change and possible solutions;</a:t>
          </a:r>
          <a:endParaRPr lang="en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 dirty="0"/>
            <a:t>use the ICT to create, communicate, exchange information and collaborate online;</a:t>
          </a:r>
          <a:endParaRPr lang="en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 dirty="0"/>
            <a:t>develop writing, listening, reading and speaking skills in English as a foreign language;</a:t>
          </a:r>
          <a:endParaRPr lang="en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 dirty="0"/>
            <a:t>develop key competences through a series of motivating activities;</a:t>
          </a:r>
          <a:endParaRPr lang="en-E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 dirty="0"/>
            <a:t>create a European identity by learning about other countries and cultures, and infer their own.</a:t>
          </a:r>
          <a:endParaRPr lang="en-ES" sz="2400" kern="1200" dirty="0"/>
        </a:p>
      </dsp:txBody>
      <dsp:txXfrm>
        <a:off x="0" y="757318"/>
        <a:ext cx="6720068" cy="4106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46BDB-B254-C448-82B6-59EB6CCE514C}">
      <dsp:nvSpPr>
        <dsp:cNvPr id="0" name=""/>
        <dsp:cNvSpPr/>
      </dsp:nvSpPr>
      <dsp:spPr>
        <a:xfrm>
          <a:off x="0" y="6352"/>
          <a:ext cx="7729728" cy="98104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7000"/>
                <a:satMod val="105000"/>
                <a:lumMod val="11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73000"/>
                <a:satMod val="103000"/>
                <a:lum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4300" kern="1200" baseline="0" dirty="0">
              <a:solidFill>
                <a:schemeClr val="tx2"/>
              </a:solidFill>
            </a:rPr>
            <a:t>STEP 1: INTRODUCTIONS</a:t>
          </a:r>
          <a:endParaRPr lang="en-ES" sz="4300" kern="1200" dirty="0">
            <a:solidFill>
              <a:schemeClr val="tx2"/>
            </a:solidFill>
          </a:endParaRPr>
        </a:p>
      </dsp:txBody>
      <dsp:txXfrm>
        <a:off x="47891" y="54243"/>
        <a:ext cx="7633946" cy="8852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887BE-D902-5F47-BEC4-D908676AA9CB}">
      <dsp:nvSpPr>
        <dsp:cNvPr id="0" name=""/>
        <dsp:cNvSpPr/>
      </dsp:nvSpPr>
      <dsp:spPr>
        <a:xfrm>
          <a:off x="0" y="42039"/>
          <a:ext cx="5036162" cy="1600559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W</a:t>
          </a:r>
          <a:r>
            <a:rPr lang="en-ES" sz="2400" kern="1200"/>
            <a:t>hat would you like to know about your partners?</a:t>
          </a:r>
          <a:endParaRPr lang="en-ES" sz="2400" kern="1200" dirty="0"/>
        </a:p>
      </dsp:txBody>
      <dsp:txXfrm>
        <a:off x="78133" y="120172"/>
        <a:ext cx="4879896" cy="1444293"/>
      </dsp:txXfrm>
    </dsp:sp>
    <dsp:sp modelId="{7F387724-94A4-5249-B5FA-B69785DB0359}">
      <dsp:nvSpPr>
        <dsp:cNvPr id="0" name=""/>
        <dsp:cNvSpPr/>
      </dsp:nvSpPr>
      <dsp:spPr>
        <a:xfrm>
          <a:off x="0" y="1711719"/>
          <a:ext cx="5036162" cy="1600559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400" kern="120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Individual presentations with FLIPGRID</a:t>
          </a:r>
          <a:endParaRPr lang="en-ES" sz="2400" kern="1200" dirty="0"/>
        </a:p>
      </dsp:txBody>
      <dsp:txXfrm>
        <a:off x="78133" y="1789852"/>
        <a:ext cx="4879896" cy="1444293"/>
      </dsp:txXfrm>
    </dsp:sp>
    <dsp:sp modelId="{128E925C-6FB5-6B48-B29A-13A2E6744EC2}">
      <dsp:nvSpPr>
        <dsp:cNvPr id="0" name=""/>
        <dsp:cNvSpPr/>
      </dsp:nvSpPr>
      <dsp:spPr>
        <a:xfrm>
          <a:off x="0" y="3410582"/>
          <a:ext cx="5036162" cy="1600559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400" kern="1200"/>
            <a:t>Presentations in ttransnational groups about our schools, towns, regions and countries with surveys using </a:t>
          </a:r>
          <a:r>
            <a:rPr lang="en-ES" sz="2400" kern="1200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GOCONQR</a:t>
          </a:r>
          <a:endParaRPr lang="en-ES" sz="2400" kern="1200" dirty="0"/>
        </a:p>
      </dsp:txBody>
      <dsp:txXfrm>
        <a:off x="78133" y="3488715"/>
        <a:ext cx="4879896" cy="14442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7779E-0688-C84E-8DE8-4B996AA875CC}">
      <dsp:nvSpPr>
        <dsp:cNvPr id="0" name=""/>
        <dsp:cNvSpPr/>
      </dsp:nvSpPr>
      <dsp:spPr>
        <a:xfrm>
          <a:off x="0" y="30299"/>
          <a:ext cx="9601200" cy="912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4000" kern="1200" baseline="0"/>
            <a:t>Discussion forums on SUMMITS:</a:t>
          </a:r>
          <a:endParaRPr lang="en-ES" sz="4000" kern="1200"/>
        </a:p>
      </dsp:txBody>
      <dsp:txXfrm>
        <a:off x="44549" y="74848"/>
        <a:ext cx="9512102" cy="823502"/>
      </dsp:txXfrm>
    </dsp:sp>
    <dsp:sp modelId="{787B8188-CC64-0240-B432-D212AD04AC00}">
      <dsp:nvSpPr>
        <dsp:cNvPr id="0" name=""/>
        <dsp:cNvSpPr/>
      </dsp:nvSpPr>
      <dsp:spPr>
        <a:xfrm>
          <a:off x="0" y="942899"/>
          <a:ext cx="9601200" cy="2608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38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100" i="1" kern="1200" baseline="0"/>
            <a:t>Which news, agreements, commitments have been made by world leader politicians and other influential people in the UN Climate Change Summit  in New York (21-23 Sep 2019) and in Madrid (2-13 Dec 2019)?</a:t>
          </a:r>
          <a:endParaRPr lang="en-ES" sz="3100" kern="1200"/>
        </a:p>
        <a:p>
          <a:pPr marL="571500" lvl="2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100" i="1" kern="1200" baseline="0"/>
            <a:t>What is your opinion? What should be done? </a:t>
          </a:r>
          <a:endParaRPr lang="en-ES" sz="3100" kern="1200"/>
        </a:p>
      </dsp:txBody>
      <dsp:txXfrm>
        <a:off x="0" y="942899"/>
        <a:ext cx="9601200" cy="26082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E0973-8853-B84E-8B1C-23102EC6C977}">
      <dsp:nvSpPr>
        <dsp:cNvPr id="0" name=""/>
        <dsp:cNvSpPr/>
      </dsp:nvSpPr>
      <dsp:spPr>
        <a:xfrm>
          <a:off x="0" y="0"/>
          <a:ext cx="10331450" cy="479114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100" kern="1200" dirty="0"/>
            <a:t>Watch National Geographic documentary: “Before the Flood” by Leonardo di Caprio</a:t>
          </a:r>
        </a:p>
      </dsp:txBody>
      <dsp:txXfrm>
        <a:off x="23388" y="23388"/>
        <a:ext cx="10284674" cy="432338"/>
      </dsp:txXfrm>
    </dsp:sp>
    <dsp:sp modelId="{CB49A615-E021-7840-92D8-595302FDD9E3}">
      <dsp:nvSpPr>
        <dsp:cNvPr id="0" name=""/>
        <dsp:cNvSpPr/>
      </dsp:nvSpPr>
      <dsp:spPr>
        <a:xfrm>
          <a:off x="0" y="550935"/>
          <a:ext cx="10331450" cy="479114"/>
        </a:xfrm>
        <a:prstGeom prst="roundRect">
          <a:avLst/>
        </a:prstGeom>
        <a:solidFill>
          <a:schemeClr val="accent2">
            <a:shade val="50000"/>
            <a:hueOff val="245974"/>
            <a:satOff val="-12684"/>
            <a:lumOff val="25068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T</a:t>
          </a:r>
          <a:r>
            <a:rPr lang="en-ES" sz="2100" kern="1200"/>
            <a:t>ake part in a forum</a:t>
          </a:r>
        </a:p>
      </dsp:txBody>
      <dsp:txXfrm>
        <a:off x="23388" y="574323"/>
        <a:ext cx="10284674" cy="432338"/>
      </dsp:txXfrm>
    </dsp:sp>
    <dsp:sp modelId="{3497EEB8-AE14-3447-BCA4-FF629D2A9D4A}">
      <dsp:nvSpPr>
        <dsp:cNvPr id="0" name=""/>
        <dsp:cNvSpPr/>
      </dsp:nvSpPr>
      <dsp:spPr>
        <a:xfrm>
          <a:off x="0" y="1168345"/>
          <a:ext cx="10331450" cy="479114"/>
        </a:xfrm>
        <a:prstGeom prst="roundRect">
          <a:avLst/>
        </a:prstGeom>
        <a:solidFill>
          <a:schemeClr val="accent2">
            <a:shade val="50000"/>
            <a:hueOff val="491947"/>
            <a:satOff val="-25367"/>
            <a:lumOff val="50136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100" kern="1200" dirty="0"/>
            <a:t>Take part in a videoconference with student representatives of the 4 partner countries</a:t>
          </a:r>
        </a:p>
      </dsp:txBody>
      <dsp:txXfrm>
        <a:off x="23388" y="1191733"/>
        <a:ext cx="10284674" cy="432338"/>
      </dsp:txXfrm>
    </dsp:sp>
    <dsp:sp modelId="{82D4F39F-B7C5-6F48-8EC0-9120E8AD5215}">
      <dsp:nvSpPr>
        <dsp:cNvPr id="0" name=""/>
        <dsp:cNvSpPr/>
      </dsp:nvSpPr>
      <dsp:spPr>
        <a:xfrm>
          <a:off x="0" y="1707940"/>
          <a:ext cx="10331450" cy="479114"/>
        </a:xfrm>
        <a:prstGeom prst="roundRect">
          <a:avLst/>
        </a:prstGeom>
        <a:solidFill>
          <a:schemeClr val="accent2">
            <a:shade val="50000"/>
            <a:hueOff val="245974"/>
            <a:satOff val="-12684"/>
            <a:lumOff val="25068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2100" kern="1200" dirty="0"/>
            <a:t>Take part in a Kahoot challenge about the film </a:t>
          </a:r>
        </a:p>
      </dsp:txBody>
      <dsp:txXfrm>
        <a:off x="23388" y="1731328"/>
        <a:ext cx="10284674" cy="4323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E18C7-72DA-494B-A780-AD26E1E218A1}">
      <dsp:nvSpPr>
        <dsp:cNvPr id="0" name=""/>
        <dsp:cNvSpPr/>
      </dsp:nvSpPr>
      <dsp:spPr>
        <a:xfrm>
          <a:off x="0" y="94145"/>
          <a:ext cx="2363373" cy="1474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800" kern="1200" dirty="0"/>
            <a:t>Virtual </a:t>
          </a:r>
          <a:r>
            <a:rPr lang="ca-ES" sz="1800" kern="1200" dirty="0" err="1"/>
            <a:t>workshop</a:t>
          </a:r>
          <a:r>
            <a:rPr lang="ca-ES" sz="1800" kern="1200" dirty="0"/>
            <a:t> for all </a:t>
          </a:r>
          <a:r>
            <a:rPr lang="ca-ES" sz="1800" kern="1200" dirty="0" err="1"/>
            <a:t>schools</a:t>
          </a:r>
          <a:r>
            <a:rPr lang="ca-ES" sz="1800" kern="1200" dirty="0"/>
            <a:t> </a:t>
          </a:r>
          <a:r>
            <a:rPr lang="ca-ES" sz="1800" kern="1200" dirty="0" err="1"/>
            <a:t>carried</a:t>
          </a:r>
          <a:r>
            <a:rPr lang="ca-ES" sz="1800" kern="1200" dirty="0"/>
            <a:t> </a:t>
          </a:r>
          <a:r>
            <a:rPr lang="ca-ES" sz="1800" kern="1200" dirty="0" err="1"/>
            <a:t>out</a:t>
          </a:r>
          <a:r>
            <a:rPr lang="ca-ES" sz="1800" kern="1200" dirty="0"/>
            <a:t> </a:t>
          </a:r>
          <a:r>
            <a:rPr lang="ca-ES" sz="1800" kern="1200" dirty="0" err="1"/>
            <a:t>by</a:t>
          </a:r>
          <a:r>
            <a:rPr lang="ca-ES" sz="1800" kern="1200" dirty="0"/>
            <a:t> </a:t>
          </a:r>
          <a:r>
            <a:rPr lang="ca-ES" sz="1800" kern="1200" dirty="0" err="1"/>
            <a:t>the</a:t>
          </a:r>
          <a:r>
            <a:rPr lang="ca-ES" sz="1800" kern="1200" dirty="0"/>
            <a:t> </a:t>
          </a:r>
          <a:r>
            <a:rPr lang="ca-ES" sz="1800" kern="1200" dirty="0" err="1"/>
            <a:t>foundation</a:t>
          </a:r>
          <a:r>
            <a:rPr lang="ca-ES" sz="1800" kern="1200" dirty="0"/>
            <a:t> ESPIGOLADORS </a:t>
          </a:r>
          <a:r>
            <a:rPr lang="ca-ES" sz="1800" kern="1200" dirty="0" err="1"/>
            <a:t>from</a:t>
          </a:r>
          <a:r>
            <a:rPr lang="ca-ES" sz="1800" kern="1200" dirty="0"/>
            <a:t> Barcelona</a:t>
          </a:r>
          <a:endParaRPr lang="en-ES" sz="1800" kern="1200" dirty="0"/>
        </a:p>
      </dsp:txBody>
      <dsp:txXfrm>
        <a:off x="71965" y="166110"/>
        <a:ext cx="2219443" cy="13302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82B8D-52C3-E444-AADC-1D345295D2CF}">
      <dsp:nvSpPr>
        <dsp:cNvPr id="0" name=""/>
        <dsp:cNvSpPr/>
      </dsp:nvSpPr>
      <dsp:spPr>
        <a:xfrm>
          <a:off x="0" y="11903"/>
          <a:ext cx="2053883" cy="1556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900" kern="1200" dirty="0" err="1"/>
            <a:t>Design</a:t>
          </a:r>
          <a:r>
            <a:rPr lang="ca-ES" sz="1900" kern="1200" dirty="0"/>
            <a:t> of </a:t>
          </a:r>
          <a:r>
            <a:rPr lang="ca-ES" sz="1900" kern="1200" dirty="0" err="1"/>
            <a:t>campaigns</a:t>
          </a:r>
          <a:r>
            <a:rPr lang="ca-ES" sz="1900" kern="1200" dirty="0"/>
            <a:t> to </a:t>
          </a:r>
          <a:r>
            <a:rPr lang="ca-ES" sz="1900" kern="1200" dirty="0" err="1"/>
            <a:t>raise</a:t>
          </a:r>
          <a:r>
            <a:rPr lang="ca-ES" sz="1900" kern="1200" dirty="0"/>
            <a:t> </a:t>
          </a:r>
          <a:r>
            <a:rPr lang="ca-ES" sz="1900" kern="1200" dirty="0" err="1"/>
            <a:t>awareness</a:t>
          </a:r>
          <a:r>
            <a:rPr lang="ca-ES" sz="1900" kern="1200" dirty="0"/>
            <a:t>, in </a:t>
          </a:r>
          <a:r>
            <a:rPr lang="ca-ES" sz="1900" kern="1200" dirty="0" err="1"/>
            <a:t>transnational</a:t>
          </a:r>
          <a:r>
            <a:rPr lang="ca-ES" sz="1900" kern="1200" dirty="0"/>
            <a:t> </a:t>
          </a:r>
          <a:r>
            <a:rPr lang="ca-ES" sz="1900" kern="1200" dirty="0" err="1"/>
            <a:t>groups</a:t>
          </a:r>
          <a:endParaRPr lang="en-ES" sz="1900" kern="1200" dirty="0"/>
        </a:p>
      </dsp:txBody>
      <dsp:txXfrm>
        <a:off x="75963" y="87866"/>
        <a:ext cx="1901957" cy="14041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78E09-A2A4-F243-90CB-EF68FAA3562B}">
      <dsp:nvSpPr>
        <dsp:cNvPr id="0" name=""/>
        <dsp:cNvSpPr/>
      </dsp:nvSpPr>
      <dsp:spPr>
        <a:xfrm>
          <a:off x="3015253" y="0"/>
          <a:ext cx="2057781" cy="4258905"/>
        </a:xfrm>
        <a:prstGeom prst="roundRect">
          <a:avLst>
            <a:gd name="adj" fmla="val 1667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146050" rIns="87630" bIns="14605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300" kern="1200" dirty="0" err="1">
              <a:solidFill>
                <a:schemeClr val="accent1"/>
              </a:solidFill>
            </a:rPr>
            <a:t>Analysis</a:t>
          </a:r>
          <a:r>
            <a:rPr lang="ca-ES" sz="2300" kern="1200" dirty="0">
              <a:solidFill>
                <a:schemeClr val="accent1"/>
              </a:solidFill>
            </a:rPr>
            <a:t> of non-verbal </a:t>
          </a:r>
          <a:r>
            <a:rPr lang="ca-ES" sz="2300" kern="1200" dirty="0" err="1">
              <a:solidFill>
                <a:schemeClr val="accent1"/>
              </a:solidFill>
            </a:rPr>
            <a:t>and</a:t>
          </a:r>
          <a:r>
            <a:rPr lang="ca-ES" sz="2300" kern="1200" dirty="0">
              <a:solidFill>
                <a:schemeClr val="accent1"/>
              </a:solidFill>
            </a:rPr>
            <a:t> verbal </a:t>
          </a:r>
          <a:r>
            <a:rPr lang="ca-ES" sz="2300" kern="1200" dirty="0" err="1">
              <a:solidFill>
                <a:schemeClr val="accent1"/>
              </a:solidFill>
            </a:rPr>
            <a:t>strategies</a:t>
          </a:r>
          <a:r>
            <a:rPr lang="ca-ES" sz="2300" kern="1200" dirty="0">
              <a:solidFill>
                <a:schemeClr val="accent1"/>
              </a:solidFill>
            </a:rPr>
            <a:t>  </a:t>
          </a:r>
          <a:r>
            <a:rPr lang="ca-ES" sz="2300" kern="1200" dirty="0" err="1">
              <a:solidFill>
                <a:schemeClr val="accent1"/>
              </a:solidFill>
            </a:rPr>
            <a:t>used</a:t>
          </a:r>
          <a:r>
            <a:rPr lang="ca-ES" sz="2300" kern="1200" dirty="0">
              <a:solidFill>
                <a:schemeClr val="accent1"/>
              </a:solidFill>
            </a:rPr>
            <a:t> in </a:t>
          </a:r>
          <a:r>
            <a:rPr lang="ca-ES" sz="2300" kern="1200" dirty="0" err="1">
              <a:solidFill>
                <a:schemeClr val="accent1"/>
              </a:solidFill>
            </a:rPr>
            <a:t>speeches</a:t>
          </a:r>
          <a:r>
            <a:rPr lang="ca-ES" sz="2300" kern="1200" dirty="0">
              <a:solidFill>
                <a:schemeClr val="accent1"/>
              </a:solidFill>
            </a:rPr>
            <a:t> </a:t>
          </a:r>
          <a:r>
            <a:rPr lang="ca-ES" sz="2300" kern="1200" dirty="0" err="1">
              <a:solidFill>
                <a:schemeClr val="accent1"/>
              </a:solidFill>
            </a:rPr>
            <a:t>delivered</a:t>
          </a:r>
          <a:r>
            <a:rPr lang="ca-ES" sz="2300" kern="1200" dirty="0">
              <a:solidFill>
                <a:schemeClr val="accent1"/>
              </a:solidFill>
            </a:rPr>
            <a:t> </a:t>
          </a:r>
          <a:r>
            <a:rPr lang="ca-ES" sz="2300" kern="1200" dirty="0" err="1">
              <a:solidFill>
                <a:schemeClr val="accent1"/>
              </a:solidFill>
            </a:rPr>
            <a:t>by</a:t>
          </a:r>
          <a:r>
            <a:rPr lang="ca-ES" sz="2300" kern="1200" dirty="0">
              <a:solidFill>
                <a:schemeClr val="accent1"/>
              </a:solidFill>
            </a:rPr>
            <a:t> </a:t>
          </a:r>
          <a:r>
            <a:rPr lang="ca-ES" sz="2300" kern="1200" dirty="0" err="1">
              <a:solidFill>
                <a:schemeClr val="accent1"/>
              </a:solidFill>
            </a:rPr>
            <a:t>world</a:t>
          </a:r>
          <a:r>
            <a:rPr lang="ca-ES" sz="2300" kern="1200" dirty="0">
              <a:solidFill>
                <a:schemeClr val="accent1"/>
              </a:solidFill>
            </a:rPr>
            <a:t> </a:t>
          </a:r>
          <a:r>
            <a:rPr lang="ca-ES" sz="2300" kern="1200" dirty="0" err="1">
              <a:solidFill>
                <a:schemeClr val="accent1"/>
              </a:solidFill>
            </a:rPr>
            <a:t>leaders</a:t>
          </a:r>
          <a:r>
            <a:rPr lang="ca-ES" sz="2300" kern="1200" dirty="0">
              <a:solidFill>
                <a:schemeClr val="accent1"/>
              </a:solidFill>
            </a:rPr>
            <a:t> </a:t>
          </a:r>
          <a:r>
            <a:rPr lang="ca-ES" sz="2300" kern="1200" dirty="0" err="1">
              <a:solidFill>
                <a:schemeClr val="accent1"/>
              </a:solidFill>
            </a:rPr>
            <a:t>and</a:t>
          </a:r>
          <a:r>
            <a:rPr lang="ca-ES" sz="2300" kern="1200" dirty="0">
              <a:solidFill>
                <a:schemeClr val="accent1"/>
              </a:solidFill>
            </a:rPr>
            <a:t> local </a:t>
          </a:r>
          <a:r>
            <a:rPr lang="ca-ES" sz="2300" kern="1200" dirty="0" err="1">
              <a:solidFill>
                <a:schemeClr val="accent1"/>
              </a:solidFill>
            </a:rPr>
            <a:t>politicians</a:t>
          </a:r>
          <a:r>
            <a:rPr lang="ca-ES" sz="2300" kern="1200" dirty="0">
              <a:solidFill>
                <a:schemeClr val="accent1"/>
              </a:solidFill>
            </a:rPr>
            <a:t>, as </a:t>
          </a:r>
          <a:r>
            <a:rPr lang="ca-ES" sz="2300" kern="1200" dirty="0" err="1">
              <a:solidFill>
                <a:schemeClr val="accent1"/>
              </a:solidFill>
            </a:rPr>
            <a:t>well</a:t>
          </a:r>
          <a:r>
            <a:rPr lang="ca-ES" sz="2300" kern="1200" dirty="0">
              <a:solidFill>
                <a:schemeClr val="accent1"/>
              </a:solidFill>
            </a:rPr>
            <a:t> as </a:t>
          </a:r>
          <a:r>
            <a:rPr lang="ca-ES" sz="2300" kern="1200" dirty="0" err="1">
              <a:solidFill>
                <a:schemeClr val="accent1"/>
              </a:solidFill>
            </a:rPr>
            <a:t>influenzers</a:t>
          </a:r>
          <a:r>
            <a:rPr lang="ca-ES" sz="2300" kern="1200" dirty="0">
              <a:solidFill>
                <a:schemeClr val="accent1"/>
              </a:solidFill>
            </a:rPr>
            <a:t>.</a:t>
          </a:r>
          <a:endParaRPr lang="en-ES" sz="2300" kern="1200" dirty="0">
            <a:solidFill>
              <a:schemeClr val="accent1"/>
            </a:solidFill>
          </a:endParaRPr>
        </a:p>
      </dsp:txBody>
      <dsp:txXfrm>
        <a:off x="3115724" y="100471"/>
        <a:ext cx="1856839" cy="40579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CEDE5-DDDB-CA41-B612-B51BDF4399C7}">
      <dsp:nvSpPr>
        <dsp:cNvPr id="0" name=""/>
        <dsp:cNvSpPr/>
      </dsp:nvSpPr>
      <dsp:spPr>
        <a:xfrm>
          <a:off x="0" y="83812"/>
          <a:ext cx="10515600" cy="684450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3000" kern="1200" dirty="0"/>
            <a:t>Dissemination using different means: </a:t>
          </a:r>
        </a:p>
      </dsp:txBody>
      <dsp:txXfrm>
        <a:off x="33412" y="117224"/>
        <a:ext cx="10448776" cy="617626"/>
      </dsp:txXfrm>
    </dsp:sp>
    <dsp:sp modelId="{F542B278-438A-864A-82F2-80903B2FCD49}">
      <dsp:nvSpPr>
        <dsp:cNvPr id="0" name=""/>
        <dsp:cNvSpPr/>
      </dsp:nvSpPr>
      <dsp:spPr>
        <a:xfrm>
          <a:off x="0" y="768262"/>
          <a:ext cx="10515600" cy="1831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300" kern="1200" dirty="0" err="1">
              <a:solidFill>
                <a:schemeClr val="accent1"/>
              </a:solidFill>
            </a:rPr>
            <a:t>Schools</a:t>
          </a:r>
          <a:r>
            <a:rPr lang="es-ES" sz="2300" kern="1200" dirty="0">
              <a:solidFill>
                <a:schemeClr val="accent1"/>
              </a:solidFill>
            </a:rPr>
            <a:t> </a:t>
          </a:r>
          <a:r>
            <a:rPr lang="es-ES" sz="2300" kern="1200" dirty="0" err="1">
              <a:solidFill>
                <a:schemeClr val="accent1"/>
              </a:solidFill>
            </a:rPr>
            <a:t>websites</a:t>
          </a:r>
          <a:endParaRPr lang="en-ES" sz="2300" kern="1200" dirty="0">
            <a:solidFill>
              <a:schemeClr val="accent1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ES" sz="2300" kern="1200" dirty="0">
              <a:solidFill>
                <a:schemeClr val="accent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Public Twinspace </a:t>
          </a:r>
          <a:endParaRPr lang="en-ES" sz="2300" kern="1200" dirty="0">
            <a:solidFill>
              <a:schemeClr val="accent1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ES" sz="2300" kern="1200" dirty="0">
              <a:solidFill>
                <a:schemeClr val="accent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Project website</a:t>
          </a:r>
          <a:endParaRPr lang="en-ES" sz="2300" kern="1200" dirty="0">
            <a:solidFill>
              <a:schemeClr val="accent1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ES" sz="2300" kern="1200" dirty="0">
              <a:solidFill>
                <a:schemeClr val="accent1"/>
              </a:solidFill>
            </a:rPr>
            <a:t>Social media#etwinningpoliticsclimatechange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ES" sz="2300" kern="1200" dirty="0">
              <a:solidFill>
                <a:schemeClr val="accent1"/>
              </a:solidFill>
            </a:rPr>
            <a:t>In national and international webinars, conferences, courses…</a:t>
          </a:r>
        </a:p>
      </dsp:txBody>
      <dsp:txXfrm>
        <a:off x="0" y="768262"/>
        <a:ext cx="10515600" cy="1831950"/>
      </dsp:txXfrm>
    </dsp:sp>
    <dsp:sp modelId="{A2864A65-AEA8-9E4F-8FBB-39F95625366B}">
      <dsp:nvSpPr>
        <dsp:cNvPr id="0" name=""/>
        <dsp:cNvSpPr/>
      </dsp:nvSpPr>
      <dsp:spPr>
        <a:xfrm>
          <a:off x="0" y="2600212"/>
          <a:ext cx="10515600" cy="684450"/>
        </a:xfrm>
        <a:prstGeom prst="roundRect">
          <a:avLst/>
        </a:prstGeom>
        <a:solidFill>
          <a:schemeClr val="accent6">
            <a:shade val="50000"/>
            <a:hueOff val="587537"/>
            <a:satOff val="-60318"/>
            <a:lumOff val="51421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3000" kern="1200" dirty="0"/>
            <a:t>In our schools/towns:</a:t>
          </a:r>
        </a:p>
      </dsp:txBody>
      <dsp:txXfrm>
        <a:off x="33412" y="2633624"/>
        <a:ext cx="10448776" cy="617626"/>
      </dsp:txXfrm>
    </dsp:sp>
    <dsp:sp modelId="{224838ED-6E9F-274D-92FD-89671418C4AE}">
      <dsp:nvSpPr>
        <dsp:cNvPr id="0" name=""/>
        <dsp:cNvSpPr/>
      </dsp:nvSpPr>
      <dsp:spPr>
        <a:xfrm>
          <a:off x="0" y="3284662"/>
          <a:ext cx="10515600" cy="111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300" kern="1200" dirty="0" err="1">
              <a:solidFill>
                <a:schemeClr val="accent1"/>
              </a:solidFill>
            </a:rPr>
            <a:t>Demonstrations</a:t>
          </a:r>
          <a:endParaRPr lang="en-ES" sz="2300" kern="1200" dirty="0">
            <a:solidFill>
              <a:schemeClr val="accent1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ES" sz="2300" kern="1200" dirty="0">
              <a:solidFill>
                <a:schemeClr val="accent1"/>
              </a:solidFill>
            </a:rPr>
            <a:t>Exhibitions, conferences…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ES" sz="2300" kern="1200" dirty="0">
              <a:solidFill>
                <a:schemeClr val="accent1"/>
              </a:solidFill>
            </a:rPr>
            <a:t>Celebration of International Days</a:t>
          </a:r>
        </a:p>
      </dsp:txBody>
      <dsp:txXfrm>
        <a:off x="0" y="3284662"/>
        <a:ext cx="10515600" cy="1117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07E529E-2743-454B-88EC-D1B6572A62B1}" type="datetimeFigureOut">
              <a:rPr lang="en-ES" smtClean="0"/>
              <a:t>04/11/2021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7661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04/11/2021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040823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04/11/2021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218004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04/11/2021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332504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7E529E-2743-454B-88EC-D1B6572A62B1}" type="datetimeFigureOut">
              <a:rPr lang="en-ES" smtClean="0"/>
              <a:t>04/11/2021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55811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04/11/2021</a:t>
            </a:fld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575156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04/11/2021</a:t>
            </a:fld>
            <a:endParaRPr lang="en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40566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04/11/2021</a:t>
            </a:fld>
            <a:endParaRPr lang="en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5216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529E-2743-454B-88EC-D1B6572A62B1}" type="datetimeFigureOut">
              <a:rPr lang="en-ES" smtClean="0"/>
              <a:t>04/11/2021</a:t>
            </a:fld>
            <a:endParaRPr lang="en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68299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7E529E-2743-454B-88EC-D1B6572A62B1}" type="datetimeFigureOut">
              <a:rPr lang="en-ES" smtClean="0"/>
              <a:t>04/11/2021</a:t>
            </a:fld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4977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7E529E-2743-454B-88EC-D1B6572A62B1}" type="datetimeFigureOut">
              <a:rPr lang="en-ES" smtClean="0"/>
              <a:t>04/11/2021</a:t>
            </a:fld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062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07E529E-2743-454B-88EC-D1B6572A62B1}" type="datetimeFigureOut">
              <a:rPr lang="en-ES" smtClean="0"/>
              <a:t>04/11/2021</a:t>
            </a:fld>
            <a:endParaRPr lang="en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ABEDECB-BA78-8B4A-AAA5-A3EC05C05F79}" type="slidenum">
              <a:rPr lang="en-ES" smtClean="0"/>
              <a:t>‹#›</a:t>
            </a:fld>
            <a:endParaRPr lang="en-E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1346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3" Type="http://schemas.openxmlformats.org/officeDocument/2006/relationships/image" Target="../media/image30.png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5" Type="http://schemas.openxmlformats.org/officeDocument/2006/relationships/diagramData" Target="../diagrams/data6.xml"/><Relationship Id="rId10" Type="http://schemas.openxmlformats.org/officeDocument/2006/relationships/diagramData" Target="../diagrams/data7.xml"/><Relationship Id="rId4" Type="http://schemas.openxmlformats.org/officeDocument/2006/relationships/image" Target="../media/image31.png"/><Relationship Id="rId9" Type="http://schemas.microsoft.com/office/2007/relationships/diagramDrawing" Target="../diagrams/drawing6.xml"/><Relationship Id="rId14" Type="http://schemas.microsoft.com/office/2007/relationships/diagramDrawing" Target="../diagrams/drawing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3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39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rtsteps.com/view/5e6690199520064e0d7030b8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FD249-52D7-AC42-8988-2C260B3A5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36220" cy="1325563"/>
          </a:xfrm>
        </p:spPr>
        <p:txBody>
          <a:bodyPr>
            <a:normAutofit fontScale="90000"/>
          </a:bodyPr>
          <a:lstStyle/>
          <a:p>
            <a:r>
              <a:rPr lang="en-ES" dirty="0"/>
              <a:t>“CLIMATE CHANGE IS A POLITICAL CHOICE”</a:t>
            </a:r>
            <a:br>
              <a:rPr lang="en-ES" dirty="0"/>
            </a:br>
            <a:r>
              <a:rPr lang="en-ES" dirty="0"/>
              <a:t>An eTwinning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EA908-0AFF-DC4D-A928-FE20D72E2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ES" dirty="0"/>
              <a:t>bout climate change</a:t>
            </a:r>
          </a:p>
          <a:p>
            <a:r>
              <a:rPr lang="en-ES" dirty="0"/>
              <a:t>About the politics of climate change</a:t>
            </a:r>
          </a:p>
          <a:p>
            <a:pPr marL="0" indent="0">
              <a:buNone/>
            </a:pPr>
            <a:endParaRPr lang="en-ES" dirty="0"/>
          </a:p>
          <a:p>
            <a:pPr marL="0" indent="0">
              <a:buNone/>
            </a:pPr>
            <a:r>
              <a:rPr lang="en-E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6AC2A-C8FE-5D4E-9C97-34E9ABF34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422" y="3271870"/>
            <a:ext cx="2113058" cy="3040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371CE-3059-E74E-BB45-DF9F82C2C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870" y="0"/>
            <a:ext cx="4849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01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3297-94C5-8D47-A853-EE08EA07E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36" y="685800"/>
            <a:ext cx="8956964" cy="1485900"/>
          </a:xfrm>
        </p:spPr>
        <p:txBody>
          <a:bodyPr/>
          <a:lstStyle/>
          <a:p>
            <a:r>
              <a:rPr lang="en-ES" dirty="0"/>
              <a:t>Take part in the UN Actnow Campaign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251AA-B3C2-0741-9BBB-C3BA59293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3628" y="1589549"/>
            <a:ext cx="4936163" cy="188672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A3456-B286-E94B-974C-C361A5B01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3933688"/>
            <a:ext cx="3158490" cy="2559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A85E4A-3C0F-FE4B-AD01-42861E05B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1230" y="617219"/>
            <a:ext cx="1958340" cy="3446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9612CE-7683-2E4C-BAE8-182935E9C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544" y="4325088"/>
            <a:ext cx="2831658" cy="2185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339388-1212-2A45-856B-460EC3C7B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510" y="3857536"/>
            <a:ext cx="3158490" cy="265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57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21C55-8D97-2744-A95C-8DA29D6BB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280" y="580379"/>
            <a:ext cx="7847584" cy="1370341"/>
          </a:xfrm>
        </p:spPr>
        <p:txBody>
          <a:bodyPr>
            <a:normAutofit/>
          </a:bodyPr>
          <a:lstStyle/>
          <a:p>
            <a:r>
              <a:rPr lang="ca-ES" dirty="0" err="1"/>
              <a:t>Participation</a:t>
            </a:r>
            <a:r>
              <a:rPr lang="ca-ES" dirty="0"/>
              <a:t> in </a:t>
            </a:r>
            <a:r>
              <a:rPr lang="ca-ES" dirty="0" err="1"/>
              <a:t>the</a:t>
            </a:r>
            <a:r>
              <a:rPr lang="ca-ES" dirty="0"/>
              <a:t> EWWR </a:t>
            </a:r>
            <a:r>
              <a:rPr lang="ca-ES" dirty="0" err="1"/>
              <a:t>campaign</a:t>
            </a:r>
            <a:r>
              <a:rPr lang="ca-ES" dirty="0"/>
              <a:t> on invisible </a:t>
            </a:r>
            <a:r>
              <a:rPr lang="ca-ES" dirty="0" err="1"/>
              <a:t>waste</a:t>
            </a:r>
            <a:endParaRPr lang="ca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EA05F9-21B2-8540-8D6A-9A6A37FE4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474" y="4366841"/>
            <a:ext cx="4120779" cy="2432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43E21-FBFD-9F42-AAA5-74619CF46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86" y="2423554"/>
            <a:ext cx="2820025" cy="3886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9706DE-26A5-2C42-80DD-29FC531E7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499" y="2423554"/>
            <a:ext cx="4023454" cy="1573033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8318AE7-759F-584F-B7DF-C3454987AB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1834961"/>
              </p:ext>
            </p:extLst>
          </p:nvPr>
        </p:nvGraphicFramePr>
        <p:xfrm>
          <a:off x="4825218" y="4907280"/>
          <a:ext cx="2363373" cy="1662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EE2CC02-14E8-344D-B219-D6D653BA9E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2102984"/>
              </p:ext>
            </p:extLst>
          </p:nvPr>
        </p:nvGraphicFramePr>
        <p:xfrm>
          <a:off x="9369083" y="2320974"/>
          <a:ext cx="2053883" cy="1579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931090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E7CD-90CD-C643-980B-9F76436C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776" y="523613"/>
            <a:ext cx="7729728" cy="1188720"/>
          </a:xfrm>
        </p:spPr>
        <p:txBody>
          <a:bodyPr/>
          <a:lstStyle/>
          <a:p>
            <a:r>
              <a:rPr lang="ca-ES" dirty="0"/>
              <a:t>STEP 3:  </a:t>
            </a:r>
            <a:r>
              <a:rPr lang="ca-ES" dirty="0" err="1"/>
              <a:t>political</a:t>
            </a:r>
            <a:r>
              <a:rPr lang="ca-ES" dirty="0"/>
              <a:t> </a:t>
            </a:r>
            <a:r>
              <a:rPr lang="ca-ES" dirty="0" err="1"/>
              <a:t>speeches</a:t>
            </a:r>
            <a:endParaRPr lang="ca-E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7BBEFC-A5A7-8548-88CD-5934432F83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5740851"/>
              </p:ext>
            </p:extLst>
          </p:nvPr>
        </p:nvGraphicFramePr>
        <p:xfrm>
          <a:off x="2231136" y="2236024"/>
          <a:ext cx="7729728" cy="4258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E6F0713-7057-604D-9320-FBAF22616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1138" y="1920241"/>
            <a:ext cx="4517185" cy="2434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95210F-5390-004F-B96D-C72C26ADF1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227" y="3049446"/>
            <a:ext cx="3877636" cy="195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DFBD79-0E27-2641-84C4-5DF38BE749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1925" y="4614451"/>
            <a:ext cx="3497878" cy="2114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0269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AF0CF-BC01-8B48-B97B-4D6104FCD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677" y="655409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ca-ES" dirty="0" err="1"/>
              <a:t>Step</a:t>
            </a:r>
            <a:r>
              <a:rPr lang="ca-ES" dirty="0"/>
              <a:t> 3: </a:t>
            </a:r>
            <a:r>
              <a:rPr lang="ca-ES" dirty="0" err="1"/>
              <a:t>Summit</a:t>
            </a:r>
            <a:r>
              <a:rPr lang="ca-ES" dirty="0"/>
              <a:t> on </a:t>
            </a:r>
            <a:r>
              <a:rPr lang="ca-ES" dirty="0" err="1"/>
              <a:t>climate</a:t>
            </a:r>
            <a:r>
              <a:rPr lang="ca-ES" dirty="0"/>
              <a:t> </a:t>
            </a:r>
            <a:r>
              <a:rPr lang="ca-ES" dirty="0" err="1"/>
              <a:t>change</a:t>
            </a:r>
            <a:endParaRPr lang="ca-E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FC2F3B-5459-A44D-BCF8-75357F108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920" y="2322129"/>
            <a:ext cx="2937128" cy="407620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DF8DC9-E048-8B45-AE6F-5202A115D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41538"/>
            <a:ext cx="3968939" cy="1995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861A0F-4B07-3942-8297-AAD7E49DA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103" y="4430668"/>
            <a:ext cx="3568604" cy="2427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2B66BE-E22F-3C4B-87B6-EB268C5F7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116" y="4430668"/>
            <a:ext cx="3577918" cy="24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54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B8651E7-494D-E448-B4F7-7B634874A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86" y="408064"/>
            <a:ext cx="7729728" cy="1188720"/>
          </a:xfrm>
        </p:spPr>
        <p:txBody>
          <a:bodyPr/>
          <a:lstStyle/>
          <a:p>
            <a:r>
              <a:rPr lang="ca-ES" dirty="0" err="1"/>
              <a:t>Impact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dissemination</a:t>
            </a:r>
            <a:endParaRPr lang="ca-E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4A92390-119F-A94C-8351-C93A38E77B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2062825"/>
              </p:ext>
            </p:extLst>
          </p:nvPr>
        </p:nvGraphicFramePr>
        <p:xfrm>
          <a:off x="838200" y="1690688"/>
          <a:ext cx="10515600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3F8112-9F1D-4D4F-8C09-7498AA030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14</a:t>
            </a:fld>
            <a:endParaRPr lang="en-E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A729EB-3CF9-514D-9B44-9B3B57C73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6596" y="4852560"/>
            <a:ext cx="2541485" cy="1895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375C35-0F75-3A45-AE5B-A6A6D50B2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5437" y="4927366"/>
            <a:ext cx="3151135" cy="1782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BE5151-277C-374C-8580-58625F2687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4114" y="964692"/>
            <a:ext cx="3126154" cy="289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01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F1A9F-DF1C-CC4E-A0CC-344AE9842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0" y="365125"/>
            <a:ext cx="7302660" cy="1325563"/>
          </a:xfrm>
        </p:spPr>
        <p:txBody>
          <a:bodyPr/>
          <a:lstStyle/>
          <a:p>
            <a:r>
              <a:rPr lang="en-ES" dirty="0"/>
              <a:t>PROJECT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96A62E-C7FE-FC46-A879-9A5412C4F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6532" y="0"/>
            <a:ext cx="2743199" cy="6858000"/>
          </a:xfr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375A6DF-A02E-1F49-B015-E3A876C72D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9579176"/>
              </p:ext>
            </p:extLst>
          </p:nvPr>
        </p:nvGraphicFramePr>
        <p:xfrm>
          <a:off x="838200" y="1578623"/>
          <a:ext cx="6720068" cy="4914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6526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A228196-E572-FC41-8D4A-286FC3920A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2583353"/>
              </p:ext>
            </p:extLst>
          </p:nvPr>
        </p:nvGraphicFramePr>
        <p:xfrm>
          <a:off x="2130855" y="260795"/>
          <a:ext cx="7729728" cy="993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7A26C083-5428-4F46-A41F-ECBAEC7715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3580194"/>
              </p:ext>
            </p:extLst>
          </p:nvPr>
        </p:nvGraphicFramePr>
        <p:xfrm>
          <a:off x="800434" y="1468877"/>
          <a:ext cx="5036162" cy="502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277F30-93C5-A943-8EBB-F817C2AD7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3</a:t>
            </a:fld>
            <a:endParaRPr lang="en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5E817-A79A-C647-8BFF-B10079B052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5719" y="1305695"/>
            <a:ext cx="3153383" cy="2906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949D44-EB0C-1841-A723-ACA354D9C1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08512" y="4426085"/>
            <a:ext cx="3983054" cy="2315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8B5D7-58D8-CF4C-B501-8695C7F4F2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08226" y="475126"/>
            <a:ext cx="2713078" cy="373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41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08F7C-55B5-A54B-BDB0-2156E77F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24" y="365125"/>
            <a:ext cx="3955228" cy="2614743"/>
          </a:xfrm>
        </p:spPr>
        <p:txBody>
          <a:bodyPr>
            <a:normAutofit/>
          </a:bodyPr>
          <a:lstStyle/>
          <a:p>
            <a:pPr algn="ctr"/>
            <a:r>
              <a:rPr lang="en-ES" sz="4000" dirty="0"/>
              <a:t>LOGO CONTEST AND SEASON’S GREETINGS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7A7149-EEC2-3F4F-BA3A-AC83FF17F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7177" y="627504"/>
            <a:ext cx="3141232" cy="586537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8C9EC2-27BF-3745-85E3-724C12B2E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ECB-BA78-8B4A-AAA5-A3EC05C05F79}" type="slidenum">
              <a:rPr lang="en-ES" smtClean="0"/>
              <a:t>4</a:t>
            </a:fld>
            <a:endParaRPr lang="en-E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43CFDE-FEEE-BA42-BD8A-FCF448773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43" y="0"/>
            <a:ext cx="223018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A98FFD-BC3A-7F48-881C-DD22260A0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905" y="3346264"/>
            <a:ext cx="2187140" cy="314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71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6FD70-728C-5441-AD1E-4B65B29F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STEP 2: DELVING INTO CLIMATE CHANGE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4BF7381-40DC-9C4E-B392-D0D71984E1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0489399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C329233-BA0D-F041-A08B-860A0A773C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2319" y="5981700"/>
            <a:ext cx="4807371" cy="597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EDEBDB-A164-9F42-A8C4-1171023B59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6005" y="685800"/>
            <a:ext cx="1957408" cy="128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67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61D7-479C-674E-A693-0EA773C2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ES" dirty="0"/>
              <a:t>WARM UP ACTIVITY</a:t>
            </a:r>
          </a:p>
        </p:txBody>
      </p:sp>
      <p:graphicFrame>
        <p:nvGraphicFramePr>
          <p:cNvPr id="21" name="Content Placeholder 20">
            <a:extLst>
              <a:ext uri="{FF2B5EF4-FFF2-40B4-BE49-F238E27FC236}">
                <a16:creationId xmlns:a16="http://schemas.microsoft.com/office/drawing/2014/main" id="{9C4B6FA6-8540-5D4E-839D-43FC38E591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56646"/>
              </p:ext>
            </p:extLst>
          </p:nvPr>
        </p:nvGraphicFramePr>
        <p:xfrm>
          <a:off x="838200" y="1863090"/>
          <a:ext cx="10331450" cy="2276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878C4DE5-9273-5A4A-947D-62172DE156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169" y="4446587"/>
            <a:ext cx="3443499" cy="22762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C7C1FD-8DEA-4E40-AC04-EAB3B399D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4486" y="4446587"/>
            <a:ext cx="3583604" cy="2171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6D2C88-4511-E448-A9FC-DA3A040612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189" y="4555943"/>
            <a:ext cx="2278486" cy="19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61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9AAA-82F8-8E49-853F-ABB91A02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05700" cy="1692275"/>
          </a:xfrm>
        </p:spPr>
        <p:txBody>
          <a:bodyPr>
            <a:normAutofit fontScale="90000"/>
          </a:bodyPr>
          <a:lstStyle/>
          <a:p>
            <a:r>
              <a:rPr lang="en-ES" dirty="0"/>
              <a:t>Create infographics and Virtual Reality Galleries in transnational groups in 9 different topics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644A08-B148-F84A-983D-5C78E496E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89387" y="0"/>
            <a:ext cx="2764413" cy="68763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4B0317-277E-3040-B9F4-0C26B077A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306" y="2985770"/>
            <a:ext cx="2930281" cy="3265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696D4-67A8-1F45-9F83-4BADCE68C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45" y="3681830"/>
            <a:ext cx="4306614" cy="2811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5D376-9815-CE4B-A95A-094A227256C7}"/>
              </a:ext>
            </a:extLst>
          </p:cNvPr>
          <p:cNvSpPr txBox="1"/>
          <p:nvPr/>
        </p:nvSpPr>
        <p:spPr>
          <a:xfrm>
            <a:off x="914399" y="2529840"/>
            <a:ext cx="3342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https://www.artsteps.com/view/5e6690199520064e0d7030b8</a:t>
            </a:r>
            <a:r>
              <a:rPr lang="en-GB" dirty="0">
                <a:solidFill>
                  <a:schemeClr val="accent6"/>
                </a:solidFill>
              </a:rPr>
              <a:t> </a:t>
            </a:r>
            <a:endParaRPr lang="en-E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2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C11DA-7075-DB4D-9552-7A1E8AF7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Our interactive climate change map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4FAED1-658A-214A-ABB4-7A05939ED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772" y="2422682"/>
            <a:ext cx="7127321" cy="4016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04B34F-3D21-1942-BE21-65CAB690F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176" y="1474152"/>
            <a:ext cx="2511052" cy="390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7ECDAF-B82A-674B-BA6A-9BE291432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572" y="-19969"/>
            <a:ext cx="174461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29EF8E-ACE8-374A-A860-08BBA2360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59" y="2149273"/>
            <a:ext cx="5831840" cy="10939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24EF73-5C81-844B-9442-CCE64F178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28" y="3836273"/>
            <a:ext cx="5919471" cy="10223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6FD6B7-EE95-0C42-AF85-324AC28C2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96" y="5289209"/>
            <a:ext cx="5919471" cy="10197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8F69A0-4748-5844-BED3-8CDA92E3C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450" y="0"/>
            <a:ext cx="215135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D7145E-20EB-804D-BE7D-4F1B08DAFA09}"/>
              </a:ext>
            </a:extLst>
          </p:cNvPr>
          <p:cNvSpPr txBox="1"/>
          <p:nvPr/>
        </p:nvSpPr>
        <p:spPr>
          <a:xfrm>
            <a:off x="796525" y="550974"/>
            <a:ext cx="8382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3600" dirty="0">
                <a:solidFill>
                  <a:schemeClr val="tx2"/>
                </a:solidFill>
                <a:latin typeface="+mj-lt"/>
              </a:rPr>
              <a:t>What are our politicians doing?</a:t>
            </a:r>
          </a:p>
        </p:txBody>
      </p:sp>
    </p:spTree>
    <p:extLst>
      <p:ext uri="{BB962C8B-B14F-4D97-AF65-F5344CB8AC3E}">
        <p14:creationId xmlns:p14="http://schemas.microsoft.com/office/powerpoint/2010/main" val="307082871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</TotalTime>
  <Words>397</Words>
  <Application>Microsoft Macintosh PowerPoint</Application>
  <PresentationFormat>Widescreen</PresentationFormat>
  <Paragraphs>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Franklin Gothic Book</vt:lpstr>
      <vt:lpstr>Crop</vt:lpstr>
      <vt:lpstr>“CLIMATE CHANGE IS A POLITICAL CHOICE” An eTwinning project</vt:lpstr>
      <vt:lpstr>PROJECT PLAN</vt:lpstr>
      <vt:lpstr>PowerPoint Presentation</vt:lpstr>
      <vt:lpstr>LOGO CONTEST AND SEASON’S GREETINGS</vt:lpstr>
      <vt:lpstr>STEP 2: DELVING INTO CLIMATE CHANGE</vt:lpstr>
      <vt:lpstr>WARM UP ACTIVITY</vt:lpstr>
      <vt:lpstr>Create infographics and Virtual Reality Galleries in transnational groups in 9 different topics</vt:lpstr>
      <vt:lpstr>Our interactive climate change map</vt:lpstr>
      <vt:lpstr>PowerPoint Presentation</vt:lpstr>
      <vt:lpstr>Take part in the UN Actnow Campaign</vt:lpstr>
      <vt:lpstr>Participation in the EWWR campaign on invisible waste</vt:lpstr>
      <vt:lpstr>STEP 3:  political speeches</vt:lpstr>
      <vt:lpstr>Step 3: Summit on climate change</vt:lpstr>
      <vt:lpstr>Impact and dissemination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ABOUT CLIMATE CHANGE THROUGH ETWINNING</dc:title>
  <dc:creator>Microsoft Office User</dc:creator>
  <cp:lastModifiedBy>Microsoft Office User</cp:lastModifiedBy>
  <cp:revision>20</cp:revision>
  <dcterms:created xsi:type="dcterms:W3CDTF">2020-03-09T17:59:27Z</dcterms:created>
  <dcterms:modified xsi:type="dcterms:W3CDTF">2021-11-04T13:12:47Z</dcterms:modified>
</cp:coreProperties>
</file>