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73" r:id="rId3"/>
    <p:sldId id="257" r:id="rId4"/>
    <p:sldId id="258" r:id="rId5"/>
    <p:sldId id="268" r:id="rId6"/>
    <p:sldId id="259" r:id="rId7"/>
    <p:sldId id="271" r:id="rId8"/>
    <p:sldId id="272" r:id="rId9"/>
    <p:sldId id="260" r:id="rId10"/>
    <p:sldId id="261" r:id="rId11"/>
    <p:sldId id="262" r:id="rId12"/>
    <p:sldId id="263" r:id="rId13"/>
    <p:sldId id="264" r:id="rId14"/>
    <p:sldId id="269" r:id="rId15"/>
    <p:sldId id="267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71"/>
    <p:restoredTop sz="96405"/>
  </p:normalViewPr>
  <p:slideViewPr>
    <p:cSldViewPr snapToGrid="0" snapToObjects="1">
      <p:cViewPr varScale="1">
        <p:scale>
          <a:sx n="132" d="100"/>
          <a:sy n="132" d="100"/>
        </p:scale>
        <p:origin x="18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twinspace.etwinning.net/93164/home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conqr.com/es" TargetMode="External"/><Relationship Id="rId1" Type="http://schemas.openxmlformats.org/officeDocument/2006/relationships/hyperlink" Target="https://info.flipgrid.com/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ewwr.com/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twinspace.etwinning.net/93164/home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conqr.com/es" TargetMode="External"/><Relationship Id="rId1" Type="http://schemas.openxmlformats.org/officeDocument/2006/relationships/hyperlink" Target="https://info.flipgrid.com/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ewwr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2C8B4-7C4D-0247-9C33-20A17C09B5F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20C161-E177-F248-8C5D-03915526A5C4}">
      <dgm:prSet/>
      <dgm:spPr/>
      <dgm:t>
        <a:bodyPr/>
        <a:lstStyle/>
        <a:p>
          <a:r>
            <a:rPr lang="en-ES" dirty="0"/>
            <a:t>WE ARE LOOKING FOR ENTHUSIASTIC STUDENTS INTERESTED IN:</a:t>
          </a:r>
        </a:p>
      </dgm:t>
    </dgm:pt>
    <dgm:pt modelId="{A7FFEF58-E5EE-AA4F-9484-653997E84C34}" type="parTrans" cxnId="{85FADDC6-542E-1044-94DA-D78B5B6AA8F9}">
      <dgm:prSet/>
      <dgm:spPr/>
      <dgm:t>
        <a:bodyPr/>
        <a:lstStyle/>
        <a:p>
          <a:endParaRPr lang="en-GB"/>
        </a:p>
      </dgm:t>
    </dgm:pt>
    <dgm:pt modelId="{8C8E8834-8693-E949-84E0-AE705B7FEAC5}" type="sibTrans" cxnId="{85FADDC6-542E-1044-94DA-D78B5B6AA8F9}">
      <dgm:prSet/>
      <dgm:spPr/>
      <dgm:t>
        <a:bodyPr/>
        <a:lstStyle/>
        <a:p>
          <a:endParaRPr lang="en-GB"/>
        </a:p>
      </dgm:t>
    </dgm:pt>
    <dgm:pt modelId="{53C5C8B0-293C-AC41-BDB0-A000ECCB5EFF}">
      <dgm:prSet/>
      <dgm:spPr/>
      <dgm:t>
        <a:bodyPr/>
        <a:lstStyle/>
        <a:p>
          <a:r>
            <a:rPr lang="en-ES" dirty="0"/>
            <a:t>WOULD YOU LIKE TO JOIN US?</a:t>
          </a:r>
        </a:p>
      </dgm:t>
    </dgm:pt>
    <dgm:pt modelId="{7BF89A00-F622-DF41-BD7C-FA2445B71973}" type="parTrans" cxnId="{F1E0C00B-5A33-4F41-8FE2-B92F9CB454F2}">
      <dgm:prSet/>
      <dgm:spPr/>
      <dgm:t>
        <a:bodyPr/>
        <a:lstStyle/>
        <a:p>
          <a:endParaRPr lang="en-GB"/>
        </a:p>
      </dgm:t>
    </dgm:pt>
    <dgm:pt modelId="{14201733-78A7-8741-8385-D0387BA689A3}" type="sibTrans" cxnId="{F1E0C00B-5A33-4F41-8FE2-B92F9CB454F2}">
      <dgm:prSet/>
      <dgm:spPr/>
      <dgm:t>
        <a:bodyPr/>
        <a:lstStyle/>
        <a:p>
          <a:endParaRPr lang="en-GB"/>
        </a:p>
      </dgm:t>
    </dgm:pt>
    <dgm:pt modelId="{422D70FF-8A2E-3D4A-9749-08549605D865}">
      <dgm:prSet/>
      <dgm:spPr/>
      <dgm:t>
        <a:bodyPr/>
        <a:lstStyle/>
        <a:p>
          <a:r>
            <a:rPr lang="en-ES" dirty="0"/>
            <a:t>WE WILL HAVE FUN WHILE WE LEARN ALL TOGETHER</a:t>
          </a:r>
        </a:p>
      </dgm:t>
    </dgm:pt>
    <dgm:pt modelId="{2CF5F527-077E-4749-90F8-0CB5D82FF7F0}" type="parTrans" cxnId="{B3AF477D-C3DD-F540-9671-E097FB6651A4}">
      <dgm:prSet/>
      <dgm:spPr/>
      <dgm:t>
        <a:bodyPr/>
        <a:lstStyle/>
        <a:p>
          <a:endParaRPr lang="en-GB"/>
        </a:p>
      </dgm:t>
    </dgm:pt>
    <dgm:pt modelId="{C3F72AEB-DEA4-1346-A15D-C97C0228A9D3}" type="sibTrans" cxnId="{B3AF477D-C3DD-F540-9671-E097FB6651A4}">
      <dgm:prSet/>
      <dgm:spPr/>
      <dgm:t>
        <a:bodyPr/>
        <a:lstStyle/>
        <a:p>
          <a:endParaRPr lang="en-GB"/>
        </a:p>
      </dgm:t>
    </dgm:pt>
    <dgm:pt modelId="{45E73DFF-A19B-C944-A140-8C853C799988}">
      <dgm:prSet/>
      <dgm:spPr/>
      <dgm:t>
        <a:bodyPr/>
        <a:lstStyle/>
        <a:p>
          <a:r>
            <a:rPr lang="en-ES" dirty="0"/>
            <a:t>CLIMATE CHANGE</a:t>
          </a:r>
        </a:p>
      </dgm:t>
    </dgm:pt>
    <dgm:pt modelId="{54A2B748-06EA-F84A-829D-9B563BF538CB}" type="parTrans" cxnId="{2AC13F2B-D9B5-7E4C-9523-D2621E158330}">
      <dgm:prSet/>
      <dgm:spPr/>
      <dgm:t>
        <a:bodyPr/>
        <a:lstStyle/>
        <a:p>
          <a:endParaRPr lang="en-GB"/>
        </a:p>
      </dgm:t>
    </dgm:pt>
    <dgm:pt modelId="{527EAE4F-8292-CC46-B65F-C993B3541B63}" type="sibTrans" cxnId="{2AC13F2B-D9B5-7E4C-9523-D2621E158330}">
      <dgm:prSet/>
      <dgm:spPr/>
      <dgm:t>
        <a:bodyPr/>
        <a:lstStyle/>
        <a:p>
          <a:endParaRPr lang="en-GB"/>
        </a:p>
      </dgm:t>
    </dgm:pt>
    <dgm:pt modelId="{E5BE5F08-91AF-7B47-8089-11D8E4C7033A}">
      <dgm:prSet/>
      <dgm:spPr/>
      <dgm:t>
        <a:bodyPr/>
        <a:lstStyle/>
        <a:p>
          <a:r>
            <a:rPr lang="en-ES" dirty="0"/>
            <a:t> MEETING YOUNG PEOPLE FROM EUROPE.</a:t>
          </a:r>
        </a:p>
      </dgm:t>
    </dgm:pt>
    <dgm:pt modelId="{0A97C1D5-2205-2442-BC6A-4C39655639C1}" type="parTrans" cxnId="{DF6667B0-62A8-B044-BDF7-BBEB991A8CD0}">
      <dgm:prSet/>
      <dgm:spPr/>
      <dgm:t>
        <a:bodyPr/>
        <a:lstStyle/>
        <a:p>
          <a:endParaRPr lang="en-GB"/>
        </a:p>
      </dgm:t>
    </dgm:pt>
    <dgm:pt modelId="{ED88990E-B6D1-C54E-9477-78AB8CEE97BF}" type="sibTrans" cxnId="{DF6667B0-62A8-B044-BDF7-BBEB991A8CD0}">
      <dgm:prSet/>
      <dgm:spPr/>
      <dgm:t>
        <a:bodyPr/>
        <a:lstStyle/>
        <a:p>
          <a:endParaRPr lang="en-GB"/>
        </a:p>
      </dgm:t>
    </dgm:pt>
    <dgm:pt modelId="{6BE74323-EB9C-0E4F-8DEE-A6C640D3F467}">
      <dgm:prSet/>
      <dgm:spPr/>
      <dgm:t>
        <a:bodyPr/>
        <a:lstStyle/>
        <a:p>
          <a:r>
            <a:rPr lang="en-ES" dirty="0"/>
            <a:t>ICT</a:t>
          </a:r>
        </a:p>
      </dgm:t>
    </dgm:pt>
    <dgm:pt modelId="{1D3E9494-B872-2647-AECE-682EA405F6DD}" type="parTrans" cxnId="{FE3B9FB0-EEA2-B04D-ACB8-6EC914BFFA08}">
      <dgm:prSet/>
      <dgm:spPr/>
      <dgm:t>
        <a:bodyPr/>
        <a:lstStyle/>
        <a:p>
          <a:endParaRPr lang="en-GB"/>
        </a:p>
      </dgm:t>
    </dgm:pt>
    <dgm:pt modelId="{90D5D901-7D5A-D942-B51D-2A147A8C3EED}" type="sibTrans" cxnId="{FE3B9FB0-EEA2-B04D-ACB8-6EC914BFFA08}">
      <dgm:prSet/>
      <dgm:spPr/>
      <dgm:t>
        <a:bodyPr/>
        <a:lstStyle/>
        <a:p>
          <a:endParaRPr lang="en-GB"/>
        </a:p>
      </dgm:t>
    </dgm:pt>
    <dgm:pt modelId="{AE04B1E7-44D0-E141-ABE4-AC989F453115}" type="pres">
      <dgm:prSet presAssocID="{8702C8B4-7C4D-0247-9C33-20A17C09B5F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441E0AC-0B80-394A-9541-A294C2F1AAF7}" type="pres">
      <dgm:prSet presAssocID="{1F20C161-E177-F248-8C5D-03915526A5C4}" presName="horFlow" presStyleCnt="0"/>
      <dgm:spPr/>
    </dgm:pt>
    <dgm:pt modelId="{099CDE08-C4D5-6F43-837A-4542466E2290}" type="pres">
      <dgm:prSet presAssocID="{1F20C161-E177-F248-8C5D-03915526A5C4}" presName="bigChev" presStyleLbl="node1" presStyleIdx="0" presStyleCnt="3"/>
      <dgm:spPr/>
    </dgm:pt>
    <dgm:pt modelId="{A8191924-2786-B645-89A2-F6D2E4288B0B}" type="pres">
      <dgm:prSet presAssocID="{54A2B748-06EA-F84A-829D-9B563BF538CB}" presName="parTrans" presStyleCnt="0"/>
      <dgm:spPr/>
    </dgm:pt>
    <dgm:pt modelId="{FC16CABD-D7D8-ED4A-BD94-1F2EBE2267F4}" type="pres">
      <dgm:prSet presAssocID="{45E73DFF-A19B-C944-A140-8C853C799988}" presName="node" presStyleLbl="alignAccFollowNode1" presStyleIdx="0" presStyleCnt="3">
        <dgm:presLayoutVars>
          <dgm:bulletEnabled val="1"/>
        </dgm:presLayoutVars>
      </dgm:prSet>
      <dgm:spPr/>
    </dgm:pt>
    <dgm:pt modelId="{F2F97B4C-5BF5-A848-B267-C6C014D0F04D}" type="pres">
      <dgm:prSet presAssocID="{527EAE4F-8292-CC46-B65F-C993B3541B63}" presName="sibTrans" presStyleCnt="0"/>
      <dgm:spPr/>
    </dgm:pt>
    <dgm:pt modelId="{237A104E-5E5F-2A4D-BAAB-0419EEF702FC}" type="pres">
      <dgm:prSet presAssocID="{6BE74323-EB9C-0E4F-8DEE-A6C640D3F467}" presName="node" presStyleLbl="alignAccFollowNode1" presStyleIdx="1" presStyleCnt="3">
        <dgm:presLayoutVars>
          <dgm:bulletEnabled val="1"/>
        </dgm:presLayoutVars>
      </dgm:prSet>
      <dgm:spPr/>
    </dgm:pt>
    <dgm:pt modelId="{237A83BF-2605-A349-B552-5E2E23E2F92B}" type="pres">
      <dgm:prSet presAssocID="{90D5D901-7D5A-D942-B51D-2A147A8C3EED}" presName="sibTrans" presStyleCnt="0"/>
      <dgm:spPr/>
    </dgm:pt>
    <dgm:pt modelId="{FC8F3038-82B6-2D46-83D5-90084FC3AAE6}" type="pres">
      <dgm:prSet presAssocID="{E5BE5F08-91AF-7B47-8089-11D8E4C7033A}" presName="node" presStyleLbl="alignAccFollowNode1" presStyleIdx="2" presStyleCnt="3">
        <dgm:presLayoutVars>
          <dgm:bulletEnabled val="1"/>
        </dgm:presLayoutVars>
      </dgm:prSet>
      <dgm:spPr/>
    </dgm:pt>
    <dgm:pt modelId="{B3FEFB52-B151-D344-BF8B-49E3AB5B1DD9}" type="pres">
      <dgm:prSet presAssocID="{1F20C161-E177-F248-8C5D-03915526A5C4}" presName="vSp" presStyleCnt="0"/>
      <dgm:spPr/>
    </dgm:pt>
    <dgm:pt modelId="{C9E3682F-2DC2-094D-BC77-3188937D3FFC}" type="pres">
      <dgm:prSet presAssocID="{53C5C8B0-293C-AC41-BDB0-A000ECCB5EFF}" presName="horFlow" presStyleCnt="0"/>
      <dgm:spPr/>
    </dgm:pt>
    <dgm:pt modelId="{E952C484-14A1-F946-9299-726445AB7913}" type="pres">
      <dgm:prSet presAssocID="{53C5C8B0-293C-AC41-BDB0-A000ECCB5EFF}" presName="bigChev" presStyleLbl="node1" presStyleIdx="1" presStyleCnt="3"/>
      <dgm:spPr/>
    </dgm:pt>
    <dgm:pt modelId="{1B838A55-BFB1-C244-BC4A-20F9C621CA25}" type="pres">
      <dgm:prSet presAssocID="{53C5C8B0-293C-AC41-BDB0-A000ECCB5EFF}" presName="vSp" presStyleCnt="0"/>
      <dgm:spPr/>
    </dgm:pt>
    <dgm:pt modelId="{EFD84D53-E988-4342-8B03-AB52606FC5D4}" type="pres">
      <dgm:prSet presAssocID="{422D70FF-8A2E-3D4A-9749-08549605D865}" presName="horFlow" presStyleCnt="0"/>
      <dgm:spPr/>
    </dgm:pt>
    <dgm:pt modelId="{4E141A37-A207-814C-BC13-BDEBF441C94F}" type="pres">
      <dgm:prSet presAssocID="{422D70FF-8A2E-3D4A-9749-08549605D865}" presName="bigChev" presStyleLbl="node1" presStyleIdx="2" presStyleCnt="3"/>
      <dgm:spPr/>
    </dgm:pt>
  </dgm:ptLst>
  <dgm:cxnLst>
    <dgm:cxn modelId="{F1E0C00B-5A33-4F41-8FE2-B92F9CB454F2}" srcId="{8702C8B4-7C4D-0247-9C33-20A17C09B5F6}" destId="{53C5C8B0-293C-AC41-BDB0-A000ECCB5EFF}" srcOrd="1" destOrd="0" parTransId="{7BF89A00-F622-DF41-BD7C-FA2445B71973}" sibTransId="{14201733-78A7-8741-8385-D0387BA689A3}"/>
    <dgm:cxn modelId="{D02FA710-3393-BD42-B113-82DE89AB982E}" type="presOf" srcId="{8702C8B4-7C4D-0247-9C33-20A17C09B5F6}" destId="{AE04B1E7-44D0-E141-ABE4-AC989F453115}" srcOrd="0" destOrd="0" presId="urn:microsoft.com/office/officeart/2005/8/layout/lProcess3"/>
    <dgm:cxn modelId="{2AC13F2B-D9B5-7E4C-9523-D2621E158330}" srcId="{1F20C161-E177-F248-8C5D-03915526A5C4}" destId="{45E73DFF-A19B-C944-A140-8C853C799988}" srcOrd="0" destOrd="0" parTransId="{54A2B748-06EA-F84A-829D-9B563BF538CB}" sibTransId="{527EAE4F-8292-CC46-B65F-C993B3541B63}"/>
    <dgm:cxn modelId="{7BEA7243-8A4B-784D-B423-66931D15F6F8}" type="presOf" srcId="{6BE74323-EB9C-0E4F-8DEE-A6C640D3F467}" destId="{237A104E-5E5F-2A4D-BAAB-0419EEF702FC}" srcOrd="0" destOrd="0" presId="urn:microsoft.com/office/officeart/2005/8/layout/lProcess3"/>
    <dgm:cxn modelId="{FC77CF44-2CD2-2B44-973E-5DD3E8ABD93B}" type="presOf" srcId="{53C5C8B0-293C-AC41-BDB0-A000ECCB5EFF}" destId="{E952C484-14A1-F946-9299-726445AB7913}" srcOrd="0" destOrd="0" presId="urn:microsoft.com/office/officeart/2005/8/layout/lProcess3"/>
    <dgm:cxn modelId="{B3AF477D-C3DD-F540-9671-E097FB6651A4}" srcId="{8702C8B4-7C4D-0247-9C33-20A17C09B5F6}" destId="{422D70FF-8A2E-3D4A-9749-08549605D865}" srcOrd="2" destOrd="0" parTransId="{2CF5F527-077E-4749-90F8-0CB5D82FF7F0}" sibTransId="{C3F72AEB-DEA4-1346-A15D-C97C0228A9D3}"/>
    <dgm:cxn modelId="{AAEF0B80-C09D-3944-8106-65219938FE96}" type="presOf" srcId="{1F20C161-E177-F248-8C5D-03915526A5C4}" destId="{099CDE08-C4D5-6F43-837A-4542466E2290}" srcOrd="0" destOrd="0" presId="urn:microsoft.com/office/officeart/2005/8/layout/lProcess3"/>
    <dgm:cxn modelId="{DF6667B0-62A8-B044-BDF7-BBEB991A8CD0}" srcId="{1F20C161-E177-F248-8C5D-03915526A5C4}" destId="{E5BE5F08-91AF-7B47-8089-11D8E4C7033A}" srcOrd="2" destOrd="0" parTransId="{0A97C1D5-2205-2442-BC6A-4C39655639C1}" sibTransId="{ED88990E-B6D1-C54E-9477-78AB8CEE97BF}"/>
    <dgm:cxn modelId="{FE3B9FB0-EEA2-B04D-ACB8-6EC914BFFA08}" srcId="{1F20C161-E177-F248-8C5D-03915526A5C4}" destId="{6BE74323-EB9C-0E4F-8DEE-A6C640D3F467}" srcOrd="1" destOrd="0" parTransId="{1D3E9494-B872-2647-AECE-682EA405F6DD}" sibTransId="{90D5D901-7D5A-D942-B51D-2A147A8C3EED}"/>
    <dgm:cxn modelId="{85FADDC6-542E-1044-94DA-D78B5B6AA8F9}" srcId="{8702C8B4-7C4D-0247-9C33-20A17C09B5F6}" destId="{1F20C161-E177-F248-8C5D-03915526A5C4}" srcOrd="0" destOrd="0" parTransId="{A7FFEF58-E5EE-AA4F-9484-653997E84C34}" sibTransId="{8C8E8834-8693-E949-84E0-AE705B7FEAC5}"/>
    <dgm:cxn modelId="{7EEDB4C7-086B-1649-B0EF-E3CDFC0CB516}" type="presOf" srcId="{E5BE5F08-91AF-7B47-8089-11D8E4C7033A}" destId="{FC8F3038-82B6-2D46-83D5-90084FC3AAE6}" srcOrd="0" destOrd="0" presId="urn:microsoft.com/office/officeart/2005/8/layout/lProcess3"/>
    <dgm:cxn modelId="{0A12C2CB-617D-4E41-8587-C5C80E409E8A}" type="presOf" srcId="{422D70FF-8A2E-3D4A-9749-08549605D865}" destId="{4E141A37-A207-814C-BC13-BDEBF441C94F}" srcOrd="0" destOrd="0" presId="urn:microsoft.com/office/officeart/2005/8/layout/lProcess3"/>
    <dgm:cxn modelId="{57EDFEF2-C419-C04A-B0FD-B397DE3BCAC8}" type="presOf" srcId="{45E73DFF-A19B-C944-A140-8C853C799988}" destId="{FC16CABD-D7D8-ED4A-BD94-1F2EBE2267F4}" srcOrd="0" destOrd="0" presId="urn:microsoft.com/office/officeart/2005/8/layout/lProcess3"/>
    <dgm:cxn modelId="{F8B1177E-07F1-3642-80C7-B3B08DC98ABA}" type="presParOf" srcId="{AE04B1E7-44D0-E141-ABE4-AC989F453115}" destId="{D441E0AC-0B80-394A-9541-A294C2F1AAF7}" srcOrd="0" destOrd="0" presId="urn:microsoft.com/office/officeart/2005/8/layout/lProcess3"/>
    <dgm:cxn modelId="{9B3800DC-291B-DE45-87E4-C12806C8B073}" type="presParOf" srcId="{D441E0AC-0B80-394A-9541-A294C2F1AAF7}" destId="{099CDE08-C4D5-6F43-837A-4542466E2290}" srcOrd="0" destOrd="0" presId="urn:microsoft.com/office/officeart/2005/8/layout/lProcess3"/>
    <dgm:cxn modelId="{862E3094-054A-B54F-A18E-AA0C52444737}" type="presParOf" srcId="{D441E0AC-0B80-394A-9541-A294C2F1AAF7}" destId="{A8191924-2786-B645-89A2-F6D2E4288B0B}" srcOrd="1" destOrd="0" presId="urn:microsoft.com/office/officeart/2005/8/layout/lProcess3"/>
    <dgm:cxn modelId="{B6BE8A22-A8C2-CB4D-80BF-1A33B921BAE8}" type="presParOf" srcId="{D441E0AC-0B80-394A-9541-A294C2F1AAF7}" destId="{FC16CABD-D7D8-ED4A-BD94-1F2EBE2267F4}" srcOrd="2" destOrd="0" presId="urn:microsoft.com/office/officeart/2005/8/layout/lProcess3"/>
    <dgm:cxn modelId="{1A90B2B8-ED04-0147-8D90-2268EC897A8C}" type="presParOf" srcId="{D441E0AC-0B80-394A-9541-A294C2F1AAF7}" destId="{F2F97B4C-5BF5-A848-B267-C6C014D0F04D}" srcOrd="3" destOrd="0" presId="urn:microsoft.com/office/officeart/2005/8/layout/lProcess3"/>
    <dgm:cxn modelId="{C22BCC4E-54B6-424D-BE69-A67BA27C5810}" type="presParOf" srcId="{D441E0AC-0B80-394A-9541-A294C2F1AAF7}" destId="{237A104E-5E5F-2A4D-BAAB-0419EEF702FC}" srcOrd="4" destOrd="0" presId="urn:microsoft.com/office/officeart/2005/8/layout/lProcess3"/>
    <dgm:cxn modelId="{117809D9-A434-2B48-B03D-036141F5FAEE}" type="presParOf" srcId="{D441E0AC-0B80-394A-9541-A294C2F1AAF7}" destId="{237A83BF-2605-A349-B552-5E2E23E2F92B}" srcOrd="5" destOrd="0" presId="urn:microsoft.com/office/officeart/2005/8/layout/lProcess3"/>
    <dgm:cxn modelId="{7C26AEE7-6B02-A540-9B8C-A5CB36677D77}" type="presParOf" srcId="{D441E0AC-0B80-394A-9541-A294C2F1AAF7}" destId="{FC8F3038-82B6-2D46-83D5-90084FC3AAE6}" srcOrd="6" destOrd="0" presId="urn:microsoft.com/office/officeart/2005/8/layout/lProcess3"/>
    <dgm:cxn modelId="{2698C73A-632C-D242-8542-2D55A5934A87}" type="presParOf" srcId="{AE04B1E7-44D0-E141-ABE4-AC989F453115}" destId="{B3FEFB52-B151-D344-BF8B-49E3AB5B1DD9}" srcOrd="1" destOrd="0" presId="urn:microsoft.com/office/officeart/2005/8/layout/lProcess3"/>
    <dgm:cxn modelId="{795DCA04-0492-D149-94AA-0ADD8A533774}" type="presParOf" srcId="{AE04B1E7-44D0-E141-ABE4-AC989F453115}" destId="{C9E3682F-2DC2-094D-BC77-3188937D3FFC}" srcOrd="2" destOrd="0" presId="urn:microsoft.com/office/officeart/2005/8/layout/lProcess3"/>
    <dgm:cxn modelId="{AB3AE72D-E34F-1F46-BE9B-14DA08D7A389}" type="presParOf" srcId="{C9E3682F-2DC2-094D-BC77-3188937D3FFC}" destId="{E952C484-14A1-F946-9299-726445AB7913}" srcOrd="0" destOrd="0" presId="urn:microsoft.com/office/officeart/2005/8/layout/lProcess3"/>
    <dgm:cxn modelId="{059DCDB8-2C11-5245-B676-1C6AA25091C5}" type="presParOf" srcId="{AE04B1E7-44D0-E141-ABE4-AC989F453115}" destId="{1B838A55-BFB1-C244-BC4A-20F9C621CA25}" srcOrd="3" destOrd="0" presId="urn:microsoft.com/office/officeart/2005/8/layout/lProcess3"/>
    <dgm:cxn modelId="{C7E0CFEC-9D2F-F740-927F-38072085B7B4}" type="presParOf" srcId="{AE04B1E7-44D0-E141-ABE4-AC989F453115}" destId="{EFD84D53-E988-4342-8B03-AB52606FC5D4}" srcOrd="4" destOrd="0" presId="urn:microsoft.com/office/officeart/2005/8/layout/lProcess3"/>
    <dgm:cxn modelId="{E0E74330-C254-D746-9662-7E8CA23A4F8C}" type="presParOf" srcId="{EFD84D53-E988-4342-8B03-AB52606FC5D4}" destId="{4E141A37-A207-814C-BC13-BDEBF441C94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393582-AC1B-E04B-89A5-13729D8CDA68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208C2BB-4322-0247-93FE-E38C8B6C7D75}">
      <dgm:prSet/>
      <dgm:spPr/>
      <dgm:t>
        <a:bodyPr/>
        <a:lstStyle/>
        <a:p>
          <a:r>
            <a:rPr lang="en-GB"/>
            <a:t>A</a:t>
          </a:r>
          <a:r>
            <a:rPr lang="en-ES"/>
            <a:t>bout climate change</a:t>
          </a:r>
        </a:p>
      </dgm:t>
    </dgm:pt>
    <dgm:pt modelId="{D2513410-4FC8-C64B-A47B-93AEFD48718F}" type="parTrans" cxnId="{E02ED8E8-377D-1542-864E-C7654B824555}">
      <dgm:prSet/>
      <dgm:spPr/>
      <dgm:t>
        <a:bodyPr/>
        <a:lstStyle/>
        <a:p>
          <a:endParaRPr lang="en-GB"/>
        </a:p>
      </dgm:t>
    </dgm:pt>
    <dgm:pt modelId="{81A3D148-531D-D145-B2FA-23B87013C451}" type="sibTrans" cxnId="{E02ED8E8-377D-1542-864E-C7654B824555}">
      <dgm:prSet/>
      <dgm:spPr/>
      <dgm:t>
        <a:bodyPr/>
        <a:lstStyle/>
        <a:p>
          <a:endParaRPr lang="en-GB"/>
        </a:p>
      </dgm:t>
    </dgm:pt>
    <dgm:pt modelId="{8D5F7DF5-6440-0245-8CEC-7E2AADEDFC44}">
      <dgm:prSet/>
      <dgm:spPr/>
      <dgm:t>
        <a:bodyPr/>
        <a:lstStyle/>
        <a:p>
          <a:r>
            <a:rPr lang="en-ES" dirty="0"/>
            <a:t>About the politics of climate change</a:t>
          </a:r>
        </a:p>
      </dgm:t>
    </dgm:pt>
    <dgm:pt modelId="{CD6F7708-ABEE-0443-B724-A3F7798FBE77}" type="parTrans" cxnId="{EFFFEB1D-B997-E744-A765-820491F241BE}">
      <dgm:prSet/>
      <dgm:spPr/>
      <dgm:t>
        <a:bodyPr/>
        <a:lstStyle/>
        <a:p>
          <a:endParaRPr lang="en-GB"/>
        </a:p>
      </dgm:t>
    </dgm:pt>
    <dgm:pt modelId="{58B476C4-3944-E941-9B0B-2A8C03A11E9A}" type="sibTrans" cxnId="{EFFFEB1D-B997-E744-A765-820491F241BE}">
      <dgm:prSet/>
      <dgm:spPr/>
      <dgm:t>
        <a:bodyPr/>
        <a:lstStyle/>
        <a:p>
          <a:endParaRPr lang="en-GB"/>
        </a:p>
      </dgm:t>
    </dgm:pt>
    <dgm:pt modelId="{A84E6876-B0D7-534B-88E1-F73CC8C168CB}" type="pres">
      <dgm:prSet presAssocID="{85393582-AC1B-E04B-89A5-13729D8CDA6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7D12A0-B477-EE4A-A952-16D8F1F394FC}" type="pres">
      <dgm:prSet presAssocID="{C208C2BB-4322-0247-93FE-E38C8B6C7D75}" presName="vertOne" presStyleCnt="0"/>
      <dgm:spPr/>
    </dgm:pt>
    <dgm:pt modelId="{9DFC77E0-F719-684C-800D-EA3D0C43ED8E}" type="pres">
      <dgm:prSet presAssocID="{C208C2BB-4322-0247-93FE-E38C8B6C7D75}" presName="txOne" presStyleLbl="node0" presStyleIdx="0" presStyleCnt="2">
        <dgm:presLayoutVars>
          <dgm:chPref val="3"/>
        </dgm:presLayoutVars>
      </dgm:prSet>
      <dgm:spPr/>
    </dgm:pt>
    <dgm:pt modelId="{899F01A0-8554-A444-9ACA-29137CBA8D78}" type="pres">
      <dgm:prSet presAssocID="{C208C2BB-4322-0247-93FE-E38C8B6C7D75}" presName="horzOne" presStyleCnt="0"/>
      <dgm:spPr/>
    </dgm:pt>
    <dgm:pt modelId="{A7C586A1-B425-CE43-B8F8-6B7682374DA2}" type="pres">
      <dgm:prSet presAssocID="{81A3D148-531D-D145-B2FA-23B87013C451}" presName="sibSpaceOne" presStyleCnt="0"/>
      <dgm:spPr/>
    </dgm:pt>
    <dgm:pt modelId="{CDBC5D58-EDFB-D844-9E75-DD617D74FFD7}" type="pres">
      <dgm:prSet presAssocID="{8D5F7DF5-6440-0245-8CEC-7E2AADEDFC44}" presName="vertOne" presStyleCnt="0"/>
      <dgm:spPr/>
    </dgm:pt>
    <dgm:pt modelId="{4B21081C-FEA4-0346-9BE5-B6C5B9F3D357}" type="pres">
      <dgm:prSet presAssocID="{8D5F7DF5-6440-0245-8CEC-7E2AADEDFC44}" presName="txOne" presStyleLbl="node0" presStyleIdx="1" presStyleCnt="2">
        <dgm:presLayoutVars>
          <dgm:chPref val="3"/>
        </dgm:presLayoutVars>
      </dgm:prSet>
      <dgm:spPr/>
    </dgm:pt>
    <dgm:pt modelId="{2A0EB322-B292-EF4F-ABAB-DAF2BF97F108}" type="pres">
      <dgm:prSet presAssocID="{8D5F7DF5-6440-0245-8CEC-7E2AADEDFC44}" presName="horzOne" presStyleCnt="0"/>
      <dgm:spPr/>
    </dgm:pt>
  </dgm:ptLst>
  <dgm:cxnLst>
    <dgm:cxn modelId="{7FACB10E-B079-3C45-90F0-309B7F3AA283}" type="presOf" srcId="{8D5F7DF5-6440-0245-8CEC-7E2AADEDFC44}" destId="{4B21081C-FEA4-0346-9BE5-B6C5B9F3D357}" srcOrd="0" destOrd="0" presId="urn:microsoft.com/office/officeart/2005/8/layout/hierarchy4"/>
    <dgm:cxn modelId="{EFFFEB1D-B997-E744-A765-820491F241BE}" srcId="{85393582-AC1B-E04B-89A5-13729D8CDA68}" destId="{8D5F7DF5-6440-0245-8CEC-7E2AADEDFC44}" srcOrd="1" destOrd="0" parTransId="{CD6F7708-ABEE-0443-B724-A3F7798FBE77}" sibTransId="{58B476C4-3944-E941-9B0B-2A8C03A11E9A}"/>
    <dgm:cxn modelId="{1685554C-2545-D44D-BD61-8761DDE29EA0}" type="presOf" srcId="{85393582-AC1B-E04B-89A5-13729D8CDA68}" destId="{A84E6876-B0D7-534B-88E1-F73CC8C168CB}" srcOrd="0" destOrd="0" presId="urn:microsoft.com/office/officeart/2005/8/layout/hierarchy4"/>
    <dgm:cxn modelId="{A7B84DCE-6A0B-3148-8871-279E656B4883}" type="presOf" srcId="{C208C2BB-4322-0247-93FE-E38C8B6C7D75}" destId="{9DFC77E0-F719-684C-800D-EA3D0C43ED8E}" srcOrd="0" destOrd="0" presId="urn:microsoft.com/office/officeart/2005/8/layout/hierarchy4"/>
    <dgm:cxn modelId="{E02ED8E8-377D-1542-864E-C7654B824555}" srcId="{85393582-AC1B-E04B-89A5-13729D8CDA68}" destId="{C208C2BB-4322-0247-93FE-E38C8B6C7D75}" srcOrd="0" destOrd="0" parTransId="{D2513410-4FC8-C64B-A47B-93AEFD48718F}" sibTransId="{81A3D148-531D-D145-B2FA-23B87013C451}"/>
    <dgm:cxn modelId="{FD6CC2E5-4C67-AC41-A9D8-8E0DC047FB88}" type="presParOf" srcId="{A84E6876-B0D7-534B-88E1-F73CC8C168CB}" destId="{2C7D12A0-B477-EE4A-A952-16D8F1F394FC}" srcOrd="0" destOrd="0" presId="urn:microsoft.com/office/officeart/2005/8/layout/hierarchy4"/>
    <dgm:cxn modelId="{BE5129E1-153C-4F41-9551-044423961551}" type="presParOf" srcId="{2C7D12A0-B477-EE4A-A952-16D8F1F394FC}" destId="{9DFC77E0-F719-684C-800D-EA3D0C43ED8E}" srcOrd="0" destOrd="0" presId="urn:microsoft.com/office/officeart/2005/8/layout/hierarchy4"/>
    <dgm:cxn modelId="{9943966A-F97B-BA48-BC05-78FA0EEC9169}" type="presParOf" srcId="{2C7D12A0-B477-EE4A-A952-16D8F1F394FC}" destId="{899F01A0-8554-A444-9ACA-29137CBA8D78}" srcOrd="1" destOrd="0" presId="urn:microsoft.com/office/officeart/2005/8/layout/hierarchy4"/>
    <dgm:cxn modelId="{608700B1-F70D-F24F-AA3D-55621E6624A2}" type="presParOf" srcId="{A84E6876-B0D7-534B-88E1-F73CC8C168CB}" destId="{A7C586A1-B425-CE43-B8F8-6B7682374DA2}" srcOrd="1" destOrd="0" presId="urn:microsoft.com/office/officeart/2005/8/layout/hierarchy4"/>
    <dgm:cxn modelId="{A9ABB9D8-278F-A740-A9F5-679BBDB11027}" type="presParOf" srcId="{A84E6876-B0D7-534B-88E1-F73CC8C168CB}" destId="{CDBC5D58-EDFB-D844-9E75-DD617D74FFD7}" srcOrd="2" destOrd="0" presId="urn:microsoft.com/office/officeart/2005/8/layout/hierarchy4"/>
    <dgm:cxn modelId="{E17015BE-A856-B542-9103-88E5D15B1E99}" type="presParOf" srcId="{CDBC5D58-EDFB-D844-9E75-DD617D74FFD7}" destId="{4B21081C-FEA4-0346-9BE5-B6C5B9F3D357}" srcOrd="0" destOrd="0" presId="urn:microsoft.com/office/officeart/2005/8/layout/hierarchy4"/>
    <dgm:cxn modelId="{9A2DA0A3-F99F-264E-8D5B-74EA6C05743D}" type="presParOf" srcId="{CDBC5D58-EDFB-D844-9E75-DD617D74FFD7}" destId="{2A0EB322-B292-EF4F-ABAB-DAF2BF97F10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CC7E79-19C4-8A4B-BEE0-140D089251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28369343-002D-F14E-8AF3-93FC9174DDF2}">
      <dgm:prSet/>
      <dgm:spPr/>
      <dgm:t>
        <a:bodyPr/>
        <a:lstStyle/>
        <a:p>
          <a:r>
            <a:rPr lang="en-ES"/>
            <a:t>OBJECTIVES:</a:t>
          </a:r>
        </a:p>
      </dgm:t>
    </dgm:pt>
    <dgm:pt modelId="{3CC8F595-8BB9-B549-A5DC-E8534A49B7E7}" type="parTrans" cxnId="{60FAC140-01D2-D346-BEA9-390F2AAAD4E4}">
      <dgm:prSet/>
      <dgm:spPr/>
      <dgm:t>
        <a:bodyPr/>
        <a:lstStyle/>
        <a:p>
          <a:endParaRPr lang="en-GB"/>
        </a:p>
      </dgm:t>
    </dgm:pt>
    <dgm:pt modelId="{9466B2A3-0D61-B243-9BD2-6E3EBB526382}" type="sibTrans" cxnId="{60FAC140-01D2-D346-BEA9-390F2AAAD4E4}">
      <dgm:prSet/>
      <dgm:spPr/>
      <dgm:t>
        <a:bodyPr/>
        <a:lstStyle/>
        <a:p>
          <a:endParaRPr lang="en-GB"/>
        </a:p>
      </dgm:t>
    </dgm:pt>
    <dgm:pt modelId="{0398E9D7-D28A-B944-AD70-657404079C9F}">
      <dgm:prSet/>
      <dgm:spPr/>
      <dgm:t>
        <a:bodyPr/>
        <a:lstStyle/>
        <a:p>
          <a:r>
            <a:rPr lang="en-GB" dirty="0"/>
            <a:t>research and learn about Global Warming, Climate Change and possible solutions;</a:t>
          </a:r>
          <a:endParaRPr lang="en-ES" dirty="0"/>
        </a:p>
      </dgm:t>
    </dgm:pt>
    <dgm:pt modelId="{4FEA8B34-8537-534E-8F59-B99B19B4485D}" type="parTrans" cxnId="{9612D438-3322-864F-8A86-3D5D942F9692}">
      <dgm:prSet/>
      <dgm:spPr/>
      <dgm:t>
        <a:bodyPr/>
        <a:lstStyle/>
        <a:p>
          <a:endParaRPr lang="en-GB"/>
        </a:p>
      </dgm:t>
    </dgm:pt>
    <dgm:pt modelId="{19939D59-8F2C-A440-B8C5-FBB74EDEF5D0}" type="sibTrans" cxnId="{9612D438-3322-864F-8A86-3D5D942F9692}">
      <dgm:prSet/>
      <dgm:spPr/>
      <dgm:t>
        <a:bodyPr/>
        <a:lstStyle/>
        <a:p>
          <a:endParaRPr lang="en-GB"/>
        </a:p>
      </dgm:t>
    </dgm:pt>
    <dgm:pt modelId="{23491586-4A3D-FD40-9D72-21328C4DD0D4}">
      <dgm:prSet/>
      <dgm:spPr/>
      <dgm:t>
        <a:bodyPr/>
        <a:lstStyle/>
        <a:p>
          <a:r>
            <a:rPr lang="en-GB" dirty="0"/>
            <a:t>use the ICT to create, communicate, exchange information and collaborate online;</a:t>
          </a:r>
          <a:endParaRPr lang="en-ES" dirty="0"/>
        </a:p>
      </dgm:t>
    </dgm:pt>
    <dgm:pt modelId="{D7D3DF70-7DB6-544E-9716-DF900A599517}" type="parTrans" cxnId="{81A08EC1-CD4C-B141-AC2E-7545F53B756C}">
      <dgm:prSet/>
      <dgm:spPr/>
      <dgm:t>
        <a:bodyPr/>
        <a:lstStyle/>
        <a:p>
          <a:endParaRPr lang="en-GB"/>
        </a:p>
      </dgm:t>
    </dgm:pt>
    <dgm:pt modelId="{69B103F6-B84F-9840-8672-73A9C7A0EEA7}" type="sibTrans" cxnId="{81A08EC1-CD4C-B141-AC2E-7545F53B756C}">
      <dgm:prSet/>
      <dgm:spPr/>
      <dgm:t>
        <a:bodyPr/>
        <a:lstStyle/>
        <a:p>
          <a:endParaRPr lang="en-GB"/>
        </a:p>
      </dgm:t>
    </dgm:pt>
    <dgm:pt modelId="{354C9F69-2E24-F748-BC30-4558A1A25A45}">
      <dgm:prSet/>
      <dgm:spPr/>
      <dgm:t>
        <a:bodyPr/>
        <a:lstStyle/>
        <a:p>
          <a:r>
            <a:rPr lang="en-GB" dirty="0"/>
            <a:t>develop writing, listening, reading and speaking skills in English as a foreign language;</a:t>
          </a:r>
          <a:endParaRPr lang="en-ES" dirty="0"/>
        </a:p>
      </dgm:t>
    </dgm:pt>
    <dgm:pt modelId="{FD1E9A85-E824-D142-B6F8-0920FDC4B741}" type="parTrans" cxnId="{BC2FAC36-0E73-D645-9DA7-2BEC2200BD89}">
      <dgm:prSet/>
      <dgm:spPr/>
      <dgm:t>
        <a:bodyPr/>
        <a:lstStyle/>
        <a:p>
          <a:endParaRPr lang="en-GB"/>
        </a:p>
      </dgm:t>
    </dgm:pt>
    <dgm:pt modelId="{3AE66084-FF9F-944C-8E61-C2901DB449C2}" type="sibTrans" cxnId="{BC2FAC36-0E73-D645-9DA7-2BEC2200BD89}">
      <dgm:prSet/>
      <dgm:spPr/>
      <dgm:t>
        <a:bodyPr/>
        <a:lstStyle/>
        <a:p>
          <a:endParaRPr lang="en-GB"/>
        </a:p>
      </dgm:t>
    </dgm:pt>
    <dgm:pt modelId="{C67EA6D4-0076-5A42-9991-86D7D3903D55}">
      <dgm:prSet/>
      <dgm:spPr/>
      <dgm:t>
        <a:bodyPr/>
        <a:lstStyle/>
        <a:p>
          <a:r>
            <a:rPr lang="en-GB"/>
            <a:t>develop key competences through a series of motivating activities;</a:t>
          </a:r>
          <a:endParaRPr lang="en-ES"/>
        </a:p>
      </dgm:t>
    </dgm:pt>
    <dgm:pt modelId="{5BB8F304-EB49-2841-AFD4-2245C5F226E2}" type="parTrans" cxnId="{8239DF75-F3A4-854B-A5EE-0C5E90499BC3}">
      <dgm:prSet/>
      <dgm:spPr/>
      <dgm:t>
        <a:bodyPr/>
        <a:lstStyle/>
        <a:p>
          <a:endParaRPr lang="en-GB"/>
        </a:p>
      </dgm:t>
    </dgm:pt>
    <dgm:pt modelId="{2A876209-1855-2442-AF54-81931DD69356}" type="sibTrans" cxnId="{8239DF75-F3A4-854B-A5EE-0C5E90499BC3}">
      <dgm:prSet/>
      <dgm:spPr/>
      <dgm:t>
        <a:bodyPr/>
        <a:lstStyle/>
        <a:p>
          <a:endParaRPr lang="en-GB"/>
        </a:p>
      </dgm:t>
    </dgm:pt>
    <dgm:pt modelId="{2A11B0BE-B917-4947-8572-1F35DB313E45}">
      <dgm:prSet/>
      <dgm:spPr/>
      <dgm:t>
        <a:bodyPr/>
        <a:lstStyle/>
        <a:p>
          <a:r>
            <a:rPr lang="en-GB" dirty="0"/>
            <a:t>create a European identity by learning about other countries and cultures, and infer their own.</a:t>
          </a:r>
          <a:endParaRPr lang="en-ES" dirty="0"/>
        </a:p>
      </dgm:t>
    </dgm:pt>
    <dgm:pt modelId="{A905A893-6D22-824B-8575-875B7C23E0FF}" type="parTrans" cxnId="{67AEA591-4E86-C74C-879B-45949AAC2F13}">
      <dgm:prSet/>
      <dgm:spPr/>
      <dgm:t>
        <a:bodyPr/>
        <a:lstStyle/>
        <a:p>
          <a:endParaRPr lang="en-GB"/>
        </a:p>
      </dgm:t>
    </dgm:pt>
    <dgm:pt modelId="{4D114544-B42D-6C41-9B65-BEE5477B8EF8}" type="sibTrans" cxnId="{67AEA591-4E86-C74C-879B-45949AAC2F13}">
      <dgm:prSet/>
      <dgm:spPr/>
      <dgm:t>
        <a:bodyPr/>
        <a:lstStyle/>
        <a:p>
          <a:endParaRPr lang="en-GB"/>
        </a:p>
      </dgm:t>
    </dgm:pt>
    <dgm:pt modelId="{0D6B8CF9-3CEE-AE48-8863-8210FBB20938}" type="pres">
      <dgm:prSet presAssocID="{D9CC7E79-19C4-8A4B-BEE0-140D08925146}" presName="linear" presStyleCnt="0">
        <dgm:presLayoutVars>
          <dgm:animLvl val="lvl"/>
          <dgm:resizeHandles val="exact"/>
        </dgm:presLayoutVars>
      </dgm:prSet>
      <dgm:spPr/>
    </dgm:pt>
    <dgm:pt modelId="{B7B7FD7F-D64C-924E-9513-31713D4B805B}" type="pres">
      <dgm:prSet presAssocID="{28369343-002D-F14E-8AF3-93FC9174DDF2}" presName="parentText" presStyleLbl="node1" presStyleIdx="0" presStyleCnt="1" custLinFactNeighborX="-198" custLinFactNeighborY="-5566">
        <dgm:presLayoutVars>
          <dgm:chMax val="0"/>
          <dgm:bulletEnabled val="1"/>
        </dgm:presLayoutVars>
      </dgm:prSet>
      <dgm:spPr/>
    </dgm:pt>
    <dgm:pt modelId="{329DA4CF-95B2-D94B-BC3F-67AB4D6FC936}" type="pres">
      <dgm:prSet presAssocID="{28369343-002D-F14E-8AF3-93FC9174DDF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DF17605-AE7B-8D4B-9E7E-2D490CC2521C}" type="presOf" srcId="{D9CC7E79-19C4-8A4B-BEE0-140D08925146}" destId="{0D6B8CF9-3CEE-AE48-8863-8210FBB20938}" srcOrd="0" destOrd="0" presId="urn:microsoft.com/office/officeart/2005/8/layout/vList2"/>
    <dgm:cxn modelId="{6F81D126-DF7D-B840-BA9A-0A1542853EC1}" type="presOf" srcId="{28369343-002D-F14E-8AF3-93FC9174DDF2}" destId="{B7B7FD7F-D64C-924E-9513-31713D4B805B}" srcOrd="0" destOrd="0" presId="urn:microsoft.com/office/officeart/2005/8/layout/vList2"/>
    <dgm:cxn modelId="{BC2FAC36-0E73-D645-9DA7-2BEC2200BD89}" srcId="{28369343-002D-F14E-8AF3-93FC9174DDF2}" destId="{354C9F69-2E24-F748-BC30-4558A1A25A45}" srcOrd="2" destOrd="0" parTransId="{FD1E9A85-E824-D142-B6F8-0920FDC4B741}" sibTransId="{3AE66084-FF9F-944C-8E61-C2901DB449C2}"/>
    <dgm:cxn modelId="{9612D438-3322-864F-8A86-3D5D942F9692}" srcId="{28369343-002D-F14E-8AF3-93FC9174DDF2}" destId="{0398E9D7-D28A-B944-AD70-657404079C9F}" srcOrd="0" destOrd="0" parTransId="{4FEA8B34-8537-534E-8F59-B99B19B4485D}" sibTransId="{19939D59-8F2C-A440-B8C5-FBB74EDEF5D0}"/>
    <dgm:cxn modelId="{60FAC140-01D2-D346-BEA9-390F2AAAD4E4}" srcId="{D9CC7E79-19C4-8A4B-BEE0-140D08925146}" destId="{28369343-002D-F14E-8AF3-93FC9174DDF2}" srcOrd="0" destOrd="0" parTransId="{3CC8F595-8BB9-B549-A5DC-E8534A49B7E7}" sibTransId="{9466B2A3-0D61-B243-9BD2-6E3EBB526382}"/>
    <dgm:cxn modelId="{DAD11A44-253F-6940-BA3E-E91BD9077002}" type="presOf" srcId="{0398E9D7-D28A-B944-AD70-657404079C9F}" destId="{329DA4CF-95B2-D94B-BC3F-67AB4D6FC936}" srcOrd="0" destOrd="0" presId="urn:microsoft.com/office/officeart/2005/8/layout/vList2"/>
    <dgm:cxn modelId="{8AB52068-F731-B44B-BFE2-CD3FD8C5B655}" type="presOf" srcId="{2A11B0BE-B917-4947-8572-1F35DB313E45}" destId="{329DA4CF-95B2-D94B-BC3F-67AB4D6FC936}" srcOrd="0" destOrd="4" presId="urn:microsoft.com/office/officeart/2005/8/layout/vList2"/>
    <dgm:cxn modelId="{8239DF75-F3A4-854B-A5EE-0C5E90499BC3}" srcId="{28369343-002D-F14E-8AF3-93FC9174DDF2}" destId="{C67EA6D4-0076-5A42-9991-86D7D3903D55}" srcOrd="3" destOrd="0" parTransId="{5BB8F304-EB49-2841-AFD4-2245C5F226E2}" sibTransId="{2A876209-1855-2442-AF54-81931DD69356}"/>
    <dgm:cxn modelId="{67AEA591-4E86-C74C-879B-45949AAC2F13}" srcId="{28369343-002D-F14E-8AF3-93FC9174DDF2}" destId="{2A11B0BE-B917-4947-8572-1F35DB313E45}" srcOrd="4" destOrd="0" parTransId="{A905A893-6D22-824B-8575-875B7C23E0FF}" sibTransId="{4D114544-B42D-6C41-9B65-BEE5477B8EF8}"/>
    <dgm:cxn modelId="{81A08EC1-CD4C-B141-AC2E-7545F53B756C}" srcId="{28369343-002D-F14E-8AF3-93FC9174DDF2}" destId="{23491586-4A3D-FD40-9D72-21328C4DD0D4}" srcOrd="1" destOrd="0" parTransId="{D7D3DF70-7DB6-544E-9716-DF900A599517}" sibTransId="{69B103F6-B84F-9840-8672-73A9C7A0EEA7}"/>
    <dgm:cxn modelId="{202F1ECD-8ED2-3E48-B0E2-E1DDC4813C3B}" type="presOf" srcId="{C67EA6D4-0076-5A42-9991-86D7D3903D55}" destId="{329DA4CF-95B2-D94B-BC3F-67AB4D6FC936}" srcOrd="0" destOrd="3" presId="urn:microsoft.com/office/officeart/2005/8/layout/vList2"/>
    <dgm:cxn modelId="{E76958D0-DAFB-B645-AF26-8780D9ACE18A}" type="presOf" srcId="{23491586-4A3D-FD40-9D72-21328C4DD0D4}" destId="{329DA4CF-95B2-D94B-BC3F-67AB4D6FC936}" srcOrd="0" destOrd="1" presId="urn:microsoft.com/office/officeart/2005/8/layout/vList2"/>
    <dgm:cxn modelId="{A9EF6EEA-121B-704D-AB37-167086DD4F23}" type="presOf" srcId="{354C9F69-2E24-F748-BC30-4558A1A25A45}" destId="{329DA4CF-95B2-D94B-BC3F-67AB4D6FC936}" srcOrd="0" destOrd="2" presId="urn:microsoft.com/office/officeart/2005/8/layout/vList2"/>
    <dgm:cxn modelId="{BB7B6DD0-BB4F-F248-AC54-C9E083BBA6C9}" type="presParOf" srcId="{0D6B8CF9-3CEE-AE48-8863-8210FBB20938}" destId="{B7B7FD7F-D64C-924E-9513-31713D4B805B}" srcOrd="0" destOrd="0" presId="urn:microsoft.com/office/officeart/2005/8/layout/vList2"/>
    <dgm:cxn modelId="{A7449012-F5AA-6043-BF7A-30B9B444E8CC}" type="presParOf" srcId="{0D6B8CF9-3CEE-AE48-8863-8210FBB20938}" destId="{329DA4CF-95B2-D94B-BC3F-67AB4D6FC9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B8B562-B628-D04F-9CC4-0F7BBCA79E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C38A2C79-703E-1248-8D0A-6EF0FCF0BE71}">
      <dgm:prSet/>
      <dgm:spPr/>
      <dgm:t>
        <a:bodyPr/>
        <a:lstStyle/>
        <a:p>
          <a:r>
            <a:rPr lang="en-ES"/>
            <a:t>TWINSPACE OF THE PROJECT:</a:t>
          </a:r>
        </a:p>
      </dgm:t>
    </dgm:pt>
    <dgm:pt modelId="{BA502E3F-61E0-9F40-AAD3-A6B1B8F13634}" type="parTrans" cxnId="{10EA35F0-FEF4-5E48-BBEB-0B96B2BCBCFA}">
      <dgm:prSet/>
      <dgm:spPr/>
      <dgm:t>
        <a:bodyPr/>
        <a:lstStyle/>
        <a:p>
          <a:endParaRPr lang="en-GB"/>
        </a:p>
      </dgm:t>
    </dgm:pt>
    <dgm:pt modelId="{3325F694-F321-484C-ADAA-D54A653EACE2}" type="sibTrans" cxnId="{10EA35F0-FEF4-5E48-BBEB-0B96B2BCBCFA}">
      <dgm:prSet/>
      <dgm:spPr/>
      <dgm:t>
        <a:bodyPr/>
        <a:lstStyle/>
        <a:p>
          <a:endParaRPr lang="en-GB"/>
        </a:p>
      </dgm:t>
    </dgm:pt>
    <dgm:pt modelId="{5377826D-12A2-BD4D-91B8-73CDEF670056}">
      <dgm:prSet/>
      <dgm:spPr/>
      <dgm:t>
        <a:bodyPr/>
        <a:lstStyle/>
        <a:p>
          <a:r>
            <a:rPr lang="en-GB" dirty="0">
              <a:hlinkClick xmlns:r="http://schemas.openxmlformats.org/officeDocument/2006/relationships" r:id="rId1"/>
            </a:rPr>
            <a:t>https://twinspace.etwinning.net/93164/home</a:t>
          </a:r>
          <a:r>
            <a:rPr lang="en-GB" dirty="0"/>
            <a:t> </a:t>
          </a:r>
          <a:endParaRPr lang="en-ES" dirty="0"/>
        </a:p>
      </dgm:t>
    </dgm:pt>
    <dgm:pt modelId="{4B3EA5FB-751D-AF43-8FD2-412E9E982F11}" type="parTrans" cxnId="{C702F160-36AC-5342-A4A4-1DB82EE33AEE}">
      <dgm:prSet/>
      <dgm:spPr/>
      <dgm:t>
        <a:bodyPr/>
        <a:lstStyle/>
        <a:p>
          <a:endParaRPr lang="en-GB"/>
        </a:p>
      </dgm:t>
    </dgm:pt>
    <dgm:pt modelId="{69974CDE-F0A8-8F4F-80AA-23CD7B26D473}" type="sibTrans" cxnId="{C702F160-36AC-5342-A4A4-1DB82EE33AEE}">
      <dgm:prSet/>
      <dgm:spPr/>
      <dgm:t>
        <a:bodyPr/>
        <a:lstStyle/>
        <a:p>
          <a:endParaRPr lang="en-GB"/>
        </a:p>
      </dgm:t>
    </dgm:pt>
    <dgm:pt modelId="{8B7DAE44-C04A-EC47-BC4B-5CD3A484E5FF}" type="pres">
      <dgm:prSet presAssocID="{21B8B562-B628-D04F-9CC4-0F7BBCA79EE0}" presName="linear" presStyleCnt="0">
        <dgm:presLayoutVars>
          <dgm:animLvl val="lvl"/>
          <dgm:resizeHandles val="exact"/>
        </dgm:presLayoutVars>
      </dgm:prSet>
      <dgm:spPr/>
    </dgm:pt>
    <dgm:pt modelId="{C9281059-0A16-754E-B9BA-05A50D5B5BF2}" type="pres">
      <dgm:prSet presAssocID="{C38A2C79-703E-1248-8D0A-6EF0FCF0BE7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C599F1E-2BB3-B647-8682-79ADD86C86B3}" type="pres">
      <dgm:prSet presAssocID="{3325F694-F321-484C-ADAA-D54A653EACE2}" presName="spacer" presStyleCnt="0"/>
      <dgm:spPr/>
    </dgm:pt>
    <dgm:pt modelId="{2CB18D12-7CBD-3A41-8B1A-DF35D7B2429B}" type="pres">
      <dgm:prSet presAssocID="{5377826D-12A2-BD4D-91B8-73CDEF67005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3E18A5F-C9AB-BC4A-9383-769A92DC7A38}" type="presOf" srcId="{21B8B562-B628-D04F-9CC4-0F7BBCA79EE0}" destId="{8B7DAE44-C04A-EC47-BC4B-5CD3A484E5FF}" srcOrd="0" destOrd="0" presId="urn:microsoft.com/office/officeart/2005/8/layout/vList2"/>
    <dgm:cxn modelId="{C702F160-36AC-5342-A4A4-1DB82EE33AEE}" srcId="{21B8B562-B628-D04F-9CC4-0F7BBCA79EE0}" destId="{5377826D-12A2-BD4D-91B8-73CDEF670056}" srcOrd="1" destOrd="0" parTransId="{4B3EA5FB-751D-AF43-8FD2-412E9E982F11}" sibTransId="{69974CDE-F0A8-8F4F-80AA-23CD7B26D473}"/>
    <dgm:cxn modelId="{11E42390-52F0-324F-853D-38025911A3EA}" type="presOf" srcId="{5377826D-12A2-BD4D-91B8-73CDEF670056}" destId="{2CB18D12-7CBD-3A41-8B1A-DF35D7B2429B}" srcOrd="0" destOrd="0" presId="urn:microsoft.com/office/officeart/2005/8/layout/vList2"/>
    <dgm:cxn modelId="{09AB5BE0-36E9-8A47-A6D1-C0916CB80487}" type="presOf" srcId="{C38A2C79-703E-1248-8D0A-6EF0FCF0BE71}" destId="{C9281059-0A16-754E-B9BA-05A50D5B5BF2}" srcOrd="0" destOrd="0" presId="urn:microsoft.com/office/officeart/2005/8/layout/vList2"/>
    <dgm:cxn modelId="{10EA35F0-FEF4-5E48-BBEB-0B96B2BCBCFA}" srcId="{21B8B562-B628-D04F-9CC4-0F7BBCA79EE0}" destId="{C38A2C79-703E-1248-8D0A-6EF0FCF0BE71}" srcOrd="0" destOrd="0" parTransId="{BA502E3F-61E0-9F40-AAD3-A6B1B8F13634}" sibTransId="{3325F694-F321-484C-ADAA-D54A653EACE2}"/>
    <dgm:cxn modelId="{64CDF272-D40F-024D-B2BB-3A8D78D7F351}" type="presParOf" srcId="{8B7DAE44-C04A-EC47-BC4B-5CD3A484E5FF}" destId="{C9281059-0A16-754E-B9BA-05A50D5B5BF2}" srcOrd="0" destOrd="0" presId="urn:microsoft.com/office/officeart/2005/8/layout/vList2"/>
    <dgm:cxn modelId="{1C4B68F5-1262-934F-8F62-C81E9DABAD2C}" type="presParOf" srcId="{8B7DAE44-C04A-EC47-BC4B-5CD3A484E5FF}" destId="{2C599F1E-2BB3-B647-8682-79ADD86C86B3}" srcOrd="1" destOrd="0" presId="urn:microsoft.com/office/officeart/2005/8/layout/vList2"/>
    <dgm:cxn modelId="{6B34050F-0033-EF44-9507-13C04585003B}" type="presParOf" srcId="{8B7DAE44-C04A-EC47-BC4B-5CD3A484E5FF}" destId="{2CB18D12-7CBD-3A41-8B1A-DF35D7B2429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0FD3DD-D74F-B841-B164-563B2644E188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0B1166F7-B418-D44D-BC02-42BD91788F4A}">
      <dgm:prSet/>
      <dgm:spPr/>
      <dgm:t>
        <a:bodyPr/>
        <a:lstStyle/>
        <a:p>
          <a:r>
            <a:rPr lang="en-ES" dirty="0"/>
            <a:t>¿Qué te gustaría saber de tus socios?</a:t>
          </a:r>
        </a:p>
      </dgm:t>
    </dgm:pt>
    <dgm:pt modelId="{0222AE33-6609-3D49-8E10-08DDD6217F84}" type="parTrans" cxnId="{B8A4975C-8DA4-1F4B-B6FD-96004DCA7F13}">
      <dgm:prSet/>
      <dgm:spPr/>
      <dgm:t>
        <a:bodyPr/>
        <a:lstStyle/>
        <a:p>
          <a:endParaRPr lang="en-GB"/>
        </a:p>
      </dgm:t>
    </dgm:pt>
    <dgm:pt modelId="{D066E371-F6AF-3B4E-9D6E-B1A50985CF13}" type="sibTrans" cxnId="{B8A4975C-8DA4-1F4B-B6FD-96004DCA7F13}">
      <dgm:prSet/>
      <dgm:spPr/>
      <dgm:t>
        <a:bodyPr/>
        <a:lstStyle/>
        <a:p>
          <a:endParaRPr lang="en-GB"/>
        </a:p>
      </dgm:t>
    </dgm:pt>
    <dgm:pt modelId="{E13E476A-9038-A24E-B3BD-9E9EA362075F}">
      <dgm:prSet/>
      <dgm:spPr/>
      <dgm:t>
        <a:bodyPr/>
        <a:lstStyle/>
        <a:p>
          <a:r>
            <a:rPr lang="en-ES" dirty="0"/>
            <a:t>Presentaciones personales en </a:t>
          </a:r>
          <a:r>
            <a:rPr lang="en-ES" dirty="0">
              <a:hlinkClick xmlns:r="http://schemas.openxmlformats.org/officeDocument/2006/relationships" r:id="rId1"/>
            </a:rPr>
            <a:t>FLIPGRID</a:t>
          </a:r>
          <a:endParaRPr lang="en-ES" dirty="0"/>
        </a:p>
      </dgm:t>
    </dgm:pt>
    <dgm:pt modelId="{868EEA4E-9E47-EC4D-AFF2-9666D5A3CABB}" type="parTrans" cxnId="{2F3B2667-E500-754B-A9BB-3C0A34470F94}">
      <dgm:prSet/>
      <dgm:spPr/>
      <dgm:t>
        <a:bodyPr/>
        <a:lstStyle/>
        <a:p>
          <a:endParaRPr lang="en-GB"/>
        </a:p>
      </dgm:t>
    </dgm:pt>
    <dgm:pt modelId="{35E5AFEC-A980-4749-927F-C6E6359867A5}" type="sibTrans" cxnId="{2F3B2667-E500-754B-A9BB-3C0A34470F94}">
      <dgm:prSet/>
      <dgm:spPr/>
      <dgm:t>
        <a:bodyPr/>
        <a:lstStyle/>
        <a:p>
          <a:endParaRPr lang="en-GB"/>
        </a:p>
      </dgm:t>
    </dgm:pt>
    <dgm:pt modelId="{8B3213C3-3918-7346-93D6-2912954BA53A}">
      <dgm:prSet/>
      <dgm:spPr/>
      <dgm:t>
        <a:bodyPr/>
        <a:lstStyle/>
        <a:p>
          <a:r>
            <a:rPr lang="en-ES" dirty="0"/>
            <a:t>Presentaciones en grupos transnacionales sobre nuestros institutos, ciudades, regiones y países con cuestionarios </a:t>
          </a:r>
          <a:r>
            <a:rPr lang="en-ES" dirty="0">
              <a:hlinkClick xmlns:r="http://schemas.openxmlformats.org/officeDocument/2006/relationships" r:id="rId2"/>
            </a:rPr>
            <a:t>GOCONQR</a:t>
          </a:r>
          <a:endParaRPr lang="en-ES" dirty="0"/>
        </a:p>
      </dgm:t>
    </dgm:pt>
    <dgm:pt modelId="{3110E7E2-275C-754D-9D15-A75CBDAB0658}" type="parTrans" cxnId="{4B8844C1-91B5-0045-B1FC-26364C10E66E}">
      <dgm:prSet/>
      <dgm:spPr/>
      <dgm:t>
        <a:bodyPr/>
        <a:lstStyle/>
        <a:p>
          <a:endParaRPr lang="en-GB"/>
        </a:p>
      </dgm:t>
    </dgm:pt>
    <dgm:pt modelId="{4B43B8AA-1F1C-7F4B-93A9-CD8A2164ADEF}" type="sibTrans" cxnId="{4B8844C1-91B5-0045-B1FC-26364C10E66E}">
      <dgm:prSet/>
      <dgm:spPr/>
      <dgm:t>
        <a:bodyPr/>
        <a:lstStyle/>
        <a:p>
          <a:endParaRPr lang="en-GB"/>
        </a:p>
      </dgm:t>
    </dgm:pt>
    <dgm:pt modelId="{B5513A96-639A-FC48-B631-42E0AEF64E8D}" type="pres">
      <dgm:prSet presAssocID="{AC0FD3DD-D74F-B841-B164-563B2644E188}" presName="linear" presStyleCnt="0">
        <dgm:presLayoutVars>
          <dgm:animLvl val="lvl"/>
          <dgm:resizeHandles val="exact"/>
        </dgm:presLayoutVars>
      </dgm:prSet>
      <dgm:spPr/>
    </dgm:pt>
    <dgm:pt modelId="{E2A887BE-D902-5F47-BEC4-D908676AA9CB}" type="pres">
      <dgm:prSet presAssocID="{0B1166F7-B418-D44D-BC02-42BD91788F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9A62ED-C0A0-5449-83C1-18B60E5D25AD}" type="pres">
      <dgm:prSet presAssocID="{D066E371-F6AF-3B4E-9D6E-B1A50985CF13}" presName="spacer" presStyleCnt="0"/>
      <dgm:spPr/>
    </dgm:pt>
    <dgm:pt modelId="{7F387724-94A4-5249-B5FA-B69785DB0359}" type="pres">
      <dgm:prSet presAssocID="{E13E476A-9038-A24E-B3BD-9E9EA36207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EBFD26C-510F-ED4B-9F2C-820FD9BBF477}" type="pres">
      <dgm:prSet presAssocID="{35E5AFEC-A980-4749-927F-C6E6359867A5}" presName="spacer" presStyleCnt="0"/>
      <dgm:spPr/>
    </dgm:pt>
    <dgm:pt modelId="{128E925C-6FB5-6B48-B29A-13A2E6744EC2}" type="pres">
      <dgm:prSet presAssocID="{8B3213C3-3918-7346-93D6-2912954BA53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7804B51-ACD5-8843-9511-B70DB7BFDDDE}" type="presOf" srcId="{E13E476A-9038-A24E-B3BD-9E9EA362075F}" destId="{7F387724-94A4-5249-B5FA-B69785DB0359}" srcOrd="0" destOrd="0" presId="urn:microsoft.com/office/officeart/2005/8/layout/vList2"/>
    <dgm:cxn modelId="{B8A4975C-8DA4-1F4B-B6FD-96004DCA7F13}" srcId="{AC0FD3DD-D74F-B841-B164-563B2644E188}" destId="{0B1166F7-B418-D44D-BC02-42BD91788F4A}" srcOrd="0" destOrd="0" parTransId="{0222AE33-6609-3D49-8E10-08DDD6217F84}" sibTransId="{D066E371-F6AF-3B4E-9D6E-B1A50985CF13}"/>
    <dgm:cxn modelId="{2F3B2667-E500-754B-A9BB-3C0A34470F94}" srcId="{AC0FD3DD-D74F-B841-B164-563B2644E188}" destId="{E13E476A-9038-A24E-B3BD-9E9EA362075F}" srcOrd="1" destOrd="0" parTransId="{868EEA4E-9E47-EC4D-AFF2-9666D5A3CABB}" sibTransId="{35E5AFEC-A980-4749-927F-C6E6359867A5}"/>
    <dgm:cxn modelId="{3C21C0B5-5EF4-BC4F-AB97-C71778F5EB7B}" type="presOf" srcId="{0B1166F7-B418-D44D-BC02-42BD91788F4A}" destId="{E2A887BE-D902-5F47-BEC4-D908676AA9CB}" srcOrd="0" destOrd="0" presId="urn:microsoft.com/office/officeart/2005/8/layout/vList2"/>
    <dgm:cxn modelId="{4B8844C1-91B5-0045-B1FC-26364C10E66E}" srcId="{AC0FD3DD-D74F-B841-B164-563B2644E188}" destId="{8B3213C3-3918-7346-93D6-2912954BA53A}" srcOrd="2" destOrd="0" parTransId="{3110E7E2-275C-754D-9D15-A75CBDAB0658}" sibTransId="{4B43B8AA-1F1C-7F4B-93A9-CD8A2164ADEF}"/>
    <dgm:cxn modelId="{2CFF9DD6-496C-2148-9AD3-12455E6D5313}" type="presOf" srcId="{AC0FD3DD-D74F-B841-B164-563B2644E188}" destId="{B5513A96-639A-FC48-B631-42E0AEF64E8D}" srcOrd="0" destOrd="0" presId="urn:microsoft.com/office/officeart/2005/8/layout/vList2"/>
    <dgm:cxn modelId="{FE5B34E2-A268-8E46-8E51-E8F4957FEAE2}" type="presOf" srcId="{8B3213C3-3918-7346-93D6-2912954BA53A}" destId="{128E925C-6FB5-6B48-B29A-13A2E6744EC2}" srcOrd="0" destOrd="0" presId="urn:microsoft.com/office/officeart/2005/8/layout/vList2"/>
    <dgm:cxn modelId="{106DA801-E75A-1C4F-8CF6-DB8A097E87CE}" type="presParOf" srcId="{B5513A96-639A-FC48-B631-42E0AEF64E8D}" destId="{E2A887BE-D902-5F47-BEC4-D908676AA9CB}" srcOrd="0" destOrd="0" presId="urn:microsoft.com/office/officeart/2005/8/layout/vList2"/>
    <dgm:cxn modelId="{F8918F93-A058-514B-9E4C-A16F0B6DE7A7}" type="presParOf" srcId="{B5513A96-639A-FC48-B631-42E0AEF64E8D}" destId="{7F9A62ED-C0A0-5449-83C1-18B60E5D25AD}" srcOrd="1" destOrd="0" presId="urn:microsoft.com/office/officeart/2005/8/layout/vList2"/>
    <dgm:cxn modelId="{ED6A458C-66CA-5348-8BEC-E4F23D1074B7}" type="presParOf" srcId="{B5513A96-639A-FC48-B631-42E0AEF64E8D}" destId="{7F387724-94A4-5249-B5FA-B69785DB0359}" srcOrd="2" destOrd="0" presId="urn:microsoft.com/office/officeart/2005/8/layout/vList2"/>
    <dgm:cxn modelId="{1F2B1D32-5590-5B4D-BE72-C8CE4C8C76A9}" type="presParOf" srcId="{B5513A96-639A-FC48-B631-42E0AEF64E8D}" destId="{1EBFD26C-510F-ED4B-9F2C-820FD9BBF477}" srcOrd="3" destOrd="0" presId="urn:microsoft.com/office/officeart/2005/8/layout/vList2"/>
    <dgm:cxn modelId="{36D25AA6-12E6-6E40-9F41-8EBA014D6848}" type="presParOf" srcId="{B5513A96-639A-FC48-B631-42E0AEF64E8D}" destId="{128E925C-6FB5-6B48-B29A-13A2E6744E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FC5F07-6AC3-A844-9412-0D78226CF4CD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12A4451D-2322-D543-A568-DE6C33A0B56D}">
      <dgm:prSet/>
      <dgm:spPr/>
      <dgm:t>
        <a:bodyPr/>
        <a:lstStyle/>
        <a:p>
          <a:r>
            <a:rPr lang="en-ES" dirty="0"/>
            <a:t>Watch National Geographic documentary: “Before the Flood” by Leonardo di Caprio</a:t>
          </a:r>
        </a:p>
      </dgm:t>
    </dgm:pt>
    <dgm:pt modelId="{0DAD11D4-05E7-C74A-AF77-7820B96D1A13}" type="parTrans" cxnId="{69E7C275-5AE5-D242-BDDD-F9CB1DE53030}">
      <dgm:prSet/>
      <dgm:spPr/>
      <dgm:t>
        <a:bodyPr/>
        <a:lstStyle/>
        <a:p>
          <a:endParaRPr lang="en-GB"/>
        </a:p>
      </dgm:t>
    </dgm:pt>
    <dgm:pt modelId="{95E9A55E-C662-F54F-9E3F-6F0CD2F49C53}" type="sibTrans" cxnId="{69E7C275-5AE5-D242-BDDD-F9CB1DE53030}">
      <dgm:prSet/>
      <dgm:spPr/>
      <dgm:t>
        <a:bodyPr/>
        <a:lstStyle/>
        <a:p>
          <a:endParaRPr lang="en-GB"/>
        </a:p>
      </dgm:t>
    </dgm:pt>
    <dgm:pt modelId="{F9AE219A-EB8F-2842-A785-E631B08721D0}">
      <dgm:prSet/>
      <dgm:spPr/>
      <dgm:t>
        <a:bodyPr/>
        <a:lstStyle/>
        <a:p>
          <a:r>
            <a:rPr lang="en-GB"/>
            <a:t>T</a:t>
          </a:r>
          <a:r>
            <a:rPr lang="en-ES"/>
            <a:t>ake part in a forum</a:t>
          </a:r>
        </a:p>
      </dgm:t>
    </dgm:pt>
    <dgm:pt modelId="{22496EA4-FD45-3E4B-992F-C56C692592D9}" type="parTrans" cxnId="{11BF3530-2D38-0540-8473-5A7D67471796}">
      <dgm:prSet/>
      <dgm:spPr/>
      <dgm:t>
        <a:bodyPr/>
        <a:lstStyle/>
        <a:p>
          <a:endParaRPr lang="en-GB"/>
        </a:p>
      </dgm:t>
    </dgm:pt>
    <dgm:pt modelId="{AC7D9AE3-93A1-5840-98AC-50B0C2609565}" type="sibTrans" cxnId="{11BF3530-2D38-0540-8473-5A7D67471796}">
      <dgm:prSet/>
      <dgm:spPr/>
      <dgm:t>
        <a:bodyPr/>
        <a:lstStyle/>
        <a:p>
          <a:endParaRPr lang="en-GB"/>
        </a:p>
      </dgm:t>
    </dgm:pt>
    <dgm:pt modelId="{BB5327EC-F254-0040-B098-7C11D78D0D5E}">
      <dgm:prSet/>
      <dgm:spPr/>
      <dgm:t>
        <a:bodyPr/>
        <a:lstStyle/>
        <a:p>
          <a:r>
            <a:rPr lang="en-ES" dirty="0"/>
            <a:t>Take part in a videoconference with student representatives of the 4 partner countries</a:t>
          </a:r>
        </a:p>
      </dgm:t>
    </dgm:pt>
    <dgm:pt modelId="{68231196-3C75-AF40-9B94-16366089C1BC}" type="parTrans" cxnId="{E4D37116-9541-9247-A593-3A97D96693BA}">
      <dgm:prSet/>
      <dgm:spPr/>
      <dgm:t>
        <a:bodyPr/>
        <a:lstStyle/>
        <a:p>
          <a:endParaRPr lang="en-GB"/>
        </a:p>
      </dgm:t>
    </dgm:pt>
    <dgm:pt modelId="{F07D2E75-8445-BE46-B621-4A7A33C35A86}" type="sibTrans" cxnId="{E4D37116-9541-9247-A593-3A97D96693BA}">
      <dgm:prSet/>
      <dgm:spPr/>
      <dgm:t>
        <a:bodyPr/>
        <a:lstStyle/>
        <a:p>
          <a:endParaRPr lang="en-GB"/>
        </a:p>
      </dgm:t>
    </dgm:pt>
    <dgm:pt modelId="{CB40529A-6DCA-2A40-A8A4-BC8489719182}">
      <dgm:prSet/>
      <dgm:spPr/>
      <dgm:t>
        <a:bodyPr/>
        <a:lstStyle/>
        <a:p>
          <a:r>
            <a:rPr lang="en-ES" dirty="0"/>
            <a:t>Take part in a Kahoot challenge about the film </a:t>
          </a:r>
        </a:p>
      </dgm:t>
    </dgm:pt>
    <dgm:pt modelId="{FD269A4D-2E24-5B45-809B-96CE0FD74B96}" type="parTrans" cxnId="{7951F46B-CD6A-0F4D-8DDF-D57AE07C7236}">
      <dgm:prSet/>
      <dgm:spPr/>
      <dgm:t>
        <a:bodyPr/>
        <a:lstStyle/>
        <a:p>
          <a:endParaRPr lang="en-GB"/>
        </a:p>
      </dgm:t>
    </dgm:pt>
    <dgm:pt modelId="{CFB9EB2E-E969-514C-A8D5-87F9FE84816C}" type="sibTrans" cxnId="{7951F46B-CD6A-0F4D-8DDF-D57AE07C7236}">
      <dgm:prSet/>
      <dgm:spPr/>
      <dgm:t>
        <a:bodyPr/>
        <a:lstStyle/>
        <a:p>
          <a:endParaRPr lang="en-GB"/>
        </a:p>
      </dgm:t>
    </dgm:pt>
    <dgm:pt modelId="{92E26201-3FBF-E74B-8720-87EFB7AD13BB}" type="pres">
      <dgm:prSet presAssocID="{86FC5F07-6AC3-A844-9412-0D78226CF4CD}" presName="linear" presStyleCnt="0">
        <dgm:presLayoutVars>
          <dgm:animLvl val="lvl"/>
          <dgm:resizeHandles val="exact"/>
        </dgm:presLayoutVars>
      </dgm:prSet>
      <dgm:spPr/>
    </dgm:pt>
    <dgm:pt modelId="{F30E0973-8853-B84E-8B1C-23102EC6C977}" type="pres">
      <dgm:prSet presAssocID="{12A4451D-2322-D543-A568-DE6C33A0B56D}" presName="parentText" presStyleLbl="node1" presStyleIdx="0" presStyleCnt="4" custLinFactY="-42988" custLinFactNeighborY="-100000">
        <dgm:presLayoutVars>
          <dgm:chMax val="0"/>
          <dgm:bulletEnabled val="1"/>
        </dgm:presLayoutVars>
      </dgm:prSet>
      <dgm:spPr/>
    </dgm:pt>
    <dgm:pt modelId="{9D5348A6-93FF-F04F-A1F8-243121A0E754}" type="pres">
      <dgm:prSet presAssocID="{95E9A55E-C662-F54F-9E3F-6F0CD2F49C53}" presName="spacer" presStyleCnt="0"/>
      <dgm:spPr/>
    </dgm:pt>
    <dgm:pt modelId="{CB49A615-E021-7840-92D8-595302FDD9E3}" type="pres">
      <dgm:prSet presAssocID="{F9AE219A-EB8F-2842-A785-E631B08721D0}" presName="parentText" presStyleLbl="node1" presStyleIdx="1" presStyleCnt="4" custLinFactY="-3618" custLinFactNeighborY="-100000">
        <dgm:presLayoutVars>
          <dgm:chMax val="0"/>
          <dgm:bulletEnabled val="1"/>
        </dgm:presLayoutVars>
      </dgm:prSet>
      <dgm:spPr/>
    </dgm:pt>
    <dgm:pt modelId="{F0307C29-26C9-8F4A-AFD2-41705A1A35F4}" type="pres">
      <dgm:prSet presAssocID="{AC7D9AE3-93A1-5840-98AC-50B0C2609565}" presName="spacer" presStyleCnt="0"/>
      <dgm:spPr/>
    </dgm:pt>
    <dgm:pt modelId="{3497EEB8-AE14-3447-BCA4-FF629D2A9D4A}" type="pres">
      <dgm:prSet presAssocID="{BB5327EC-F254-0040-B098-7C11D78D0D5E}" presName="parentText" presStyleLbl="node1" presStyleIdx="2" presStyleCnt="4" custLinFactY="22950" custLinFactNeighborX="-602" custLinFactNeighborY="100000">
        <dgm:presLayoutVars>
          <dgm:chMax val="0"/>
          <dgm:bulletEnabled val="1"/>
        </dgm:presLayoutVars>
      </dgm:prSet>
      <dgm:spPr/>
    </dgm:pt>
    <dgm:pt modelId="{F4B9D069-1CAB-1E48-A773-5EF9855EB18D}" type="pres">
      <dgm:prSet presAssocID="{F07D2E75-8445-BE46-B621-4A7A33C35A86}" presName="spacer" presStyleCnt="0"/>
      <dgm:spPr/>
    </dgm:pt>
    <dgm:pt modelId="{82D4F39F-B7C5-6F48-8EC0-9120E8AD5215}" type="pres">
      <dgm:prSet presAssocID="{CB40529A-6DCA-2A40-A8A4-BC84897191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4D37116-9541-9247-A593-3A97D96693BA}" srcId="{86FC5F07-6AC3-A844-9412-0D78226CF4CD}" destId="{BB5327EC-F254-0040-B098-7C11D78D0D5E}" srcOrd="2" destOrd="0" parTransId="{68231196-3C75-AF40-9B94-16366089C1BC}" sibTransId="{F07D2E75-8445-BE46-B621-4A7A33C35A86}"/>
    <dgm:cxn modelId="{F7E4261C-2948-7B4E-A9D6-B6D997B8FD2B}" type="presOf" srcId="{86FC5F07-6AC3-A844-9412-0D78226CF4CD}" destId="{92E26201-3FBF-E74B-8720-87EFB7AD13BB}" srcOrd="0" destOrd="0" presId="urn:microsoft.com/office/officeart/2005/8/layout/vList2"/>
    <dgm:cxn modelId="{68BA3A21-09B9-DB4E-90F0-31256FD66723}" type="presOf" srcId="{F9AE219A-EB8F-2842-A785-E631B08721D0}" destId="{CB49A615-E021-7840-92D8-595302FDD9E3}" srcOrd="0" destOrd="0" presId="urn:microsoft.com/office/officeart/2005/8/layout/vList2"/>
    <dgm:cxn modelId="{11BF3530-2D38-0540-8473-5A7D67471796}" srcId="{86FC5F07-6AC3-A844-9412-0D78226CF4CD}" destId="{F9AE219A-EB8F-2842-A785-E631B08721D0}" srcOrd="1" destOrd="0" parTransId="{22496EA4-FD45-3E4B-992F-C56C692592D9}" sibTransId="{AC7D9AE3-93A1-5840-98AC-50B0C2609565}"/>
    <dgm:cxn modelId="{A939513F-CDA0-F04E-AC02-D019337C0BEC}" type="presOf" srcId="{BB5327EC-F254-0040-B098-7C11D78D0D5E}" destId="{3497EEB8-AE14-3447-BCA4-FF629D2A9D4A}" srcOrd="0" destOrd="0" presId="urn:microsoft.com/office/officeart/2005/8/layout/vList2"/>
    <dgm:cxn modelId="{7951F46B-CD6A-0F4D-8DDF-D57AE07C7236}" srcId="{86FC5F07-6AC3-A844-9412-0D78226CF4CD}" destId="{CB40529A-6DCA-2A40-A8A4-BC8489719182}" srcOrd="3" destOrd="0" parTransId="{FD269A4D-2E24-5B45-809B-96CE0FD74B96}" sibTransId="{CFB9EB2E-E969-514C-A8D5-87F9FE84816C}"/>
    <dgm:cxn modelId="{69E7C275-5AE5-D242-BDDD-F9CB1DE53030}" srcId="{86FC5F07-6AC3-A844-9412-0D78226CF4CD}" destId="{12A4451D-2322-D543-A568-DE6C33A0B56D}" srcOrd="0" destOrd="0" parTransId="{0DAD11D4-05E7-C74A-AF77-7820B96D1A13}" sibTransId="{95E9A55E-C662-F54F-9E3F-6F0CD2F49C53}"/>
    <dgm:cxn modelId="{9878D2A1-2E61-5043-8C4F-5B98AE075193}" type="presOf" srcId="{12A4451D-2322-D543-A568-DE6C33A0B56D}" destId="{F30E0973-8853-B84E-8B1C-23102EC6C977}" srcOrd="0" destOrd="0" presId="urn:microsoft.com/office/officeart/2005/8/layout/vList2"/>
    <dgm:cxn modelId="{39EE97F2-232E-2747-9359-7353B99BBFFA}" type="presOf" srcId="{CB40529A-6DCA-2A40-A8A4-BC8489719182}" destId="{82D4F39F-B7C5-6F48-8EC0-9120E8AD5215}" srcOrd="0" destOrd="0" presId="urn:microsoft.com/office/officeart/2005/8/layout/vList2"/>
    <dgm:cxn modelId="{C927FB70-9DF1-964D-AA25-2A66E5398EF4}" type="presParOf" srcId="{92E26201-3FBF-E74B-8720-87EFB7AD13BB}" destId="{F30E0973-8853-B84E-8B1C-23102EC6C977}" srcOrd="0" destOrd="0" presId="urn:microsoft.com/office/officeart/2005/8/layout/vList2"/>
    <dgm:cxn modelId="{AF37AD3F-CDC0-4E44-B15B-29D57FB44CAD}" type="presParOf" srcId="{92E26201-3FBF-E74B-8720-87EFB7AD13BB}" destId="{9D5348A6-93FF-F04F-A1F8-243121A0E754}" srcOrd="1" destOrd="0" presId="urn:microsoft.com/office/officeart/2005/8/layout/vList2"/>
    <dgm:cxn modelId="{43AC3F32-8589-224F-BD3F-7100EBDFAF7A}" type="presParOf" srcId="{92E26201-3FBF-E74B-8720-87EFB7AD13BB}" destId="{CB49A615-E021-7840-92D8-595302FDD9E3}" srcOrd="2" destOrd="0" presId="urn:microsoft.com/office/officeart/2005/8/layout/vList2"/>
    <dgm:cxn modelId="{7D9E8907-8290-C948-8AED-C39B02231326}" type="presParOf" srcId="{92E26201-3FBF-E74B-8720-87EFB7AD13BB}" destId="{F0307C29-26C9-8F4A-AFD2-41705A1A35F4}" srcOrd="3" destOrd="0" presId="urn:microsoft.com/office/officeart/2005/8/layout/vList2"/>
    <dgm:cxn modelId="{9702E30E-F66C-194A-AF4F-B807D0CA20CC}" type="presParOf" srcId="{92E26201-3FBF-E74B-8720-87EFB7AD13BB}" destId="{3497EEB8-AE14-3447-BCA4-FF629D2A9D4A}" srcOrd="4" destOrd="0" presId="urn:microsoft.com/office/officeart/2005/8/layout/vList2"/>
    <dgm:cxn modelId="{E53598AD-225B-1F48-84AD-79CF7D0B0105}" type="presParOf" srcId="{92E26201-3FBF-E74B-8720-87EFB7AD13BB}" destId="{F4B9D069-1CAB-1E48-A773-5EF9855EB18D}" srcOrd="5" destOrd="0" presId="urn:microsoft.com/office/officeart/2005/8/layout/vList2"/>
    <dgm:cxn modelId="{643354BE-5F03-9B49-8580-98FB7844C223}" type="presParOf" srcId="{92E26201-3FBF-E74B-8720-87EFB7AD13BB}" destId="{82D4F39F-B7C5-6F48-8EC0-9120E8AD521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AB77C6-DF66-B04E-8CAD-71F649779A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BC62AF-DD4B-A543-8CD3-7CDD3B831793}">
      <dgm:prSet/>
      <dgm:spPr/>
      <dgm:t>
        <a:bodyPr/>
        <a:lstStyle/>
        <a:p>
          <a:r>
            <a:rPr lang="en-ES"/>
            <a:t>Introductions of new students</a:t>
          </a:r>
        </a:p>
      </dgm:t>
    </dgm:pt>
    <dgm:pt modelId="{883239C2-A73A-BD44-999C-05A4F7315D0A}" type="parTrans" cxnId="{A1E4CC9D-22CE-A44F-8C8A-673894165529}">
      <dgm:prSet/>
      <dgm:spPr/>
      <dgm:t>
        <a:bodyPr/>
        <a:lstStyle/>
        <a:p>
          <a:endParaRPr lang="en-GB"/>
        </a:p>
      </dgm:t>
    </dgm:pt>
    <dgm:pt modelId="{44490F53-EFD8-574B-85E4-BA728E7664F4}" type="sibTrans" cxnId="{A1E4CC9D-22CE-A44F-8C8A-673894165529}">
      <dgm:prSet/>
      <dgm:spPr/>
      <dgm:t>
        <a:bodyPr/>
        <a:lstStyle/>
        <a:p>
          <a:endParaRPr lang="en-GB"/>
        </a:p>
      </dgm:t>
    </dgm:pt>
    <dgm:pt modelId="{1ADF59E5-2EBA-4A4E-BEE8-B7FB4C9DDEF7}">
      <dgm:prSet/>
      <dgm:spPr/>
      <dgm:t>
        <a:bodyPr/>
        <a:lstStyle/>
        <a:p>
          <a:r>
            <a:rPr lang="en-ES" dirty="0"/>
            <a:t>Review  &amp; completion of activities done in Year 1</a:t>
          </a:r>
        </a:p>
      </dgm:t>
    </dgm:pt>
    <dgm:pt modelId="{45BDB7FC-92C6-C54E-9452-34848314C0C7}" type="parTrans" cxnId="{ECDA9542-9ECB-794F-A1CE-F144E86492BB}">
      <dgm:prSet/>
      <dgm:spPr/>
      <dgm:t>
        <a:bodyPr/>
        <a:lstStyle/>
        <a:p>
          <a:endParaRPr lang="en-GB"/>
        </a:p>
      </dgm:t>
    </dgm:pt>
    <dgm:pt modelId="{8F054C39-B893-CA45-8B21-54037F81C4A6}" type="sibTrans" cxnId="{ECDA9542-9ECB-794F-A1CE-F144E86492BB}">
      <dgm:prSet/>
      <dgm:spPr/>
      <dgm:t>
        <a:bodyPr/>
        <a:lstStyle/>
        <a:p>
          <a:endParaRPr lang="en-GB"/>
        </a:p>
      </dgm:t>
    </dgm:pt>
    <dgm:pt modelId="{932B0986-4C50-5A49-8694-5557439635A5}">
      <dgm:prSet/>
      <dgm:spPr/>
      <dgm:t>
        <a:bodyPr/>
        <a:lstStyle/>
        <a:p>
          <a:r>
            <a:rPr lang="en-ES"/>
            <a:t>Take part in the INVISIBLE WASTE CAMPAIGN of </a:t>
          </a:r>
          <a:r>
            <a:rPr lang="en-ES">
              <a:hlinkClick xmlns:r="http://schemas.openxmlformats.org/officeDocument/2006/relationships" r:id="rId1"/>
            </a:rPr>
            <a:t>www.ewwr.com</a:t>
          </a:r>
          <a:r>
            <a:rPr lang="en-ES"/>
            <a:t> </a:t>
          </a:r>
        </a:p>
      </dgm:t>
    </dgm:pt>
    <dgm:pt modelId="{2F68BEB5-18FE-A646-903F-78FD3A4EFD8A}" type="parTrans" cxnId="{2D152E36-882F-DE48-8D19-EAE10B6E76C1}">
      <dgm:prSet/>
      <dgm:spPr/>
      <dgm:t>
        <a:bodyPr/>
        <a:lstStyle/>
        <a:p>
          <a:endParaRPr lang="en-GB"/>
        </a:p>
      </dgm:t>
    </dgm:pt>
    <dgm:pt modelId="{C33BC1FC-D4D1-A24E-A2E8-97A26ED8E024}" type="sibTrans" cxnId="{2D152E36-882F-DE48-8D19-EAE10B6E76C1}">
      <dgm:prSet/>
      <dgm:spPr/>
      <dgm:t>
        <a:bodyPr/>
        <a:lstStyle/>
        <a:p>
          <a:endParaRPr lang="en-GB"/>
        </a:p>
      </dgm:t>
    </dgm:pt>
    <dgm:pt modelId="{5B69DE69-6453-0B42-83C3-7F5E00973BDB}">
      <dgm:prSet/>
      <dgm:spPr/>
      <dgm:t>
        <a:bodyPr/>
        <a:lstStyle/>
        <a:p>
          <a:r>
            <a:rPr lang="en-ES"/>
            <a:t>Start step 3</a:t>
          </a:r>
        </a:p>
      </dgm:t>
    </dgm:pt>
    <dgm:pt modelId="{4105867B-7CA4-F743-A1ED-ADD17059757C}" type="parTrans" cxnId="{15687C6D-58B0-5C42-9CFF-F1D9AF6AF4F7}">
      <dgm:prSet/>
      <dgm:spPr/>
      <dgm:t>
        <a:bodyPr/>
        <a:lstStyle/>
        <a:p>
          <a:endParaRPr lang="en-GB"/>
        </a:p>
      </dgm:t>
    </dgm:pt>
    <dgm:pt modelId="{16D376E9-A7EB-F841-B453-81F5C5388C89}" type="sibTrans" cxnId="{15687C6D-58B0-5C42-9CFF-F1D9AF6AF4F7}">
      <dgm:prSet/>
      <dgm:spPr/>
      <dgm:t>
        <a:bodyPr/>
        <a:lstStyle/>
        <a:p>
          <a:endParaRPr lang="en-GB"/>
        </a:p>
      </dgm:t>
    </dgm:pt>
    <dgm:pt modelId="{A16C9FF8-7C64-FB47-AF2A-0EF8196FFC55}">
      <dgm:prSet/>
      <dgm:spPr/>
      <dgm:t>
        <a:bodyPr/>
        <a:lstStyle/>
        <a:p>
          <a:r>
            <a:rPr lang="en-ES"/>
            <a:t>Evaluation of the project</a:t>
          </a:r>
        </a:p>
      </dgm:t>
    </dgm:pt>
    <dgm:pt modelId="{D6AC6790-42F0-8445-8F92-AFDD2796EBBF}" type="parTrans" cxnId="{C7C5F44D-838B-FF4A-A354-3DDCE8FAE5E4}">
      <dgm:prSet/>
      <dgm:spPr/>
      <dgm:t>
        <a:bodyPr/>
        <a:lstStyle/>
        <a:p>
          <a:endParaRPr lang="en-GB"/>
        </a:p>
      </dgm:t>
    </dgm:pt>
    <dgm:pt modelId="{817BAB04-34A1-E440-9DC0-674A2BC698A5}" type="sibTrans" cxnId="{C7C5F44D-838B-FF4A-A354-3DDCE8FAE5E4}">
      <dgm:prSet/>
      <dgm:spPr/>
      <dgm:t>
        <a:bodyPr/>
        <a:lstStyle/>
        <a:p>
          <a:endParaRPr lang="en-GB"/>
        </a:p>
      </dgm:t>
    </dgm:pt>
    <dgm:pt modelId="{6A665D3B-994F-CA41-A0A5-CF3A2FE9B9B9}" type="pres">
      <dgm:prSet presAssocID="{28AB77C6-DF66-B04E-8CAD-71F649779A72}" presName="linear" presStyleCnt="0">
        <dgm:presLayoutVars>
          <dgm:animLvl val="lvl"/>
          <dgm:resizeHandles val="exact"/>
        </dgm:presLayoutVars>
      </dgm:prSet>
      <dgm:spPr/>
    </dgm:pt>
    <dgm:pt modelId="{511855FE-40A2-814E-973F-104E439A6658}" type="pres">
      <dgm:prSet presAssocID="{59BC62AF-DD4B-A543-8CD3-7CDD3B83179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37103DE-4A61-004D-9AF8-12E8953AA3FF}" type="pres">
      <dgm:prSet presAssocID="{44490F53-EFD8-574B-85E4-BA728E7664F4}" presName="spacer" presStyleCnt="0"/>
      <dgm:spPr/>
    </dgm:pt>
    <dgm:pt modelId="{95A144C6-1A67-ED42-B682-F341B3B96681}" type="pres">
      <dgm:prSet presAssocID="{1ADF59E5-2EBA-4A4E-BEE8-B7FB4C9DDEF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8277FAB-A065-A94F-9702-3CCF21AABE53}" type="pres">
      <dgm:prSet presAssocID="{8F054C39-B893-CA45-8B21-54037F81C4A6}" presName="spacer" presStyleCnt="0"/>
      <dgm:spPr/>
    </dgm:pt>
    <dgm:pt modelId="{1321C999-DE82-D64E-A21C-FB65B5774467}" type="pres">
      <dgm:prSet presAssocID="{932B0986-4C50-5A49-8694-5557439635A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1CFD21-5C0D-F145-ABFD-D323B960C8A1}" type="pres">
      <dgm:prSet presAssocID="{C33BC1FC-D4D1-A24E-A2E8-97A26ED8E024}" presName="spacer" presStyleCnt="0"/>
      <dgm:spPr/>
    </dgm:pt>
    <dgm:pt modelId="{FE3E263D-4EE2-8145-8CE9-4C42D1BC773E}" type="pres">
      <dgm:prSet presAssocID="{5B69DE69-6453-0B42-83C3-7F5E00973BD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4DEE135-B6D1-F048-9CB4-1986767F5440}" type="pres">
      <dgm:prSet presAssocID="{16D376E9-A7EB-F841-B453-81F5C5388C89}" presName="spacer" presStyleCnt="0"/>
      <dgm:spPr/>
    </dgm:pt>
    <dgm:pt modelId="{80BE7173-E426-474A-861A-10B4CC183F45}" type="pres">
      <dgm:prSet presAssocID="{A16C9FF8-7C64-FB47-AF2A-0EF8196FFC5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D152E36-882F-DE48-8D19-EAE10B6E76C1}" srcId="{28AB77C6-DF66-B04E-8CAD-71F649779A72}" destId="{932B0986-4C50-5A49-8694-5557439635A5}" srcOrd="2" destOrd="0" parTransId="{2F68BEB5-18FE-A646-903F-78FD3A4EFD8A}" sibTransId="{C33BC1FC-D4D1-A24E-A2E8-97A26ED8E024}"/>
    <dgm:cxn modelId="{ECDA9542-9ECB-794F-A1CE-F144E86492BB}" srcId="{28AB77C6-DF66-B04E-8CAD-71F649779A72}" destId="{1ADF59E5-2EBA-4A4E-BEE8-B7FB4C9DDEF7}" srcOrd="1" destOrd="0" parTransId="{45BDB7FC-92C6-C54E-9452-34848314C0C7}" sibTransId="{8F054C39-B893-CA45-8B21-54037F81C4A6}"/>
    <dgm:cxn modelId="{C7C5F44D-838B-FF4A-A354-3DDCE8FAE5E4}" srcId="{28AB77C6-DF66-B04E-8CAD-71F649779A72}" destId="{A16C9FF8-7C64-FB47-AF2A-0EF8196FFC55}" srcOrd="4" destOrd="0" parTransId="{D6AC6790-42F0-8445-8F92-AFDD2796EBBF}" sibTransId="{817BAB04-34A1-E440-9DC0-674A2BC698A5}"/>
    <dgm:cxn modelId="{639D7755-33B4-E649-9E77-7ED23E42719D}" type="presOf" srcId="{28AB77C6-DF66-B04E-8CAD-71F649779A72}" destId="{6A665D3B-994F-CA41-A0A5-CF3A2FE9B9B9}" srcOrd="0" destOrd="0" presId="urn:microsoft.com/office/officeart/2005/8/layout/vList2"/>
    <dgm:cxn modelId="{80A2C757-187F-B849-A204-843CD520FC0D}" type="presOf" srcId="{932B0986-4C50-5A49-8694-5557439635A5}" destId="{1321C999-DE82-D64E-A21C-FB65B5774467}" srcOrd="0" destOrd="0" presId="urn:microsoft.com/office/officeart/2005/8/layout/vList2"/>
    <dgm:cxn modelId="{15687C6D-58B0-5C42-9CFF-F1D9AF6AF4F7}" srcId="{28AB77C6-DF66-B04E-8CAD-71F649779A72}" destId="{5B69DE69-6453-0B42-83C3-7F5E00973BDB}" srcOrd="3" destOrd="0" parTransId="{4105867B-7CA4-F743-A1ED-ADD17059757C}" sibTransId="{16D376E9-A7EB-F841-B453-81F5C5388C89}"/>
    <dgm:cxn modelId="{8088E96D-AEBB-384C-9C8C-82E531DED730}" type="presOf" srcId="{1ADF59E5-2EBA-4A4E-BEE8-B7FB4C9DDEF7}" destId="{95A144C6-1A67-ED42-B682-F341B3B96681}" srcOrd="0" destOrd="0" presId="urn:microsoft.com/office/officeart/2005/8/layout/vList2"/>
    <dgm:cxn modelId="{9DD39293-3495-B24B-8CCD-34FD92A01742}" type="presOf" srcId="{A16C9FF8-7C64-FB47-AF2A-0EF8196FFC55}" destId="{80BE7173-E426-474A-861A-10B4CC183F45}" srcOrd="0" destOrd="0" presId="urn:microsoft.com/office/officeart/2005/8/layout/vList2"/>
    <dgm:cxn modelId="{A1E4CC9D-22CE-A44F-8C8A-673894165529}" srcId="{28AB77C6-DF66-B04E-8CAD-71F649779A72}" destId="{59BC62AF-DD4B-A543-8CD3-7CDD3B831793}" srcOrd="0" destOrd="0" parTransId="{883239C2-A73A-BD44-999C-05A4F7315D0A}" sibTransId="{44490F53-EFD8-574B-85E4-BA728E7664F4}"/>
    <dgm:cxn modelId="{796367A5-E302-ED48-BA86-585D6C6F83AD}" type="presOf" srcId="{5B69DE69-6453-0B42-83C3-7F5E00973BDB}" destId="{FE3E263D-4EE2-8145-8CE9-4C42D1BC773E}" srcOrd="0" destOrd="0" presId="urn:microsoft.com/office/officeart/2005/8/layout/vList2"/>
    <dgm:cxn modelId="{EDFA24EF-4BBD-1F47-B080-46715BB84B99}" type="presOf" srcId="{59BC62AF-DD4B-A543-8CD3-7CDD3B831793}" destId="{511855FE-40A2-814E-973F-104E439A6658}" srcOrd="0" destOrd="0" presId="urn:microsoft.com/office/officeart/2005/8/layout/vList2"/>
    <dgm:cxn modelId="{45067C75-B76E-A242-8CC0-B9BFBD5FFA77}" type="presParOf" srcId="{6A665D3B-994F-CA41-A0A5-CF3A2FE9B9B9}" destId="{511855FE-40A2-814E-973F-104E439A6658}" srcOrd="0" destOrd="0" presId="urn:microsoft.com/office/officeart/2005/8/layout/vList2"/>
    <dgm:cxn modelId="{23FC2431-69F4-7F47-9208-5B68120F80F2}" type="presParOf" srcId="{6A665D3B-994F-CA41-A0A5-CF3A2FE9B9B9}" destId="{837103DE-4A61-004D-9AF8-12E8953AA3FF}" srcOrd="1" destOrd="0" presId="urn:microsoft.com/office/officeart/2005/8/layout/vList2"/>
    <dgm:cxn modelId="{121F8639-F3F7-0447-8E85-A92AE20DFD61}" type="presParOf" srcId="{6A665D3B-994F-CA41-A0A5-CF3A2FE9B9B9}" destId="{95A144C6-1A67-ED42-B682-F341B3B96681}" srcOrd="2" destOrd="0" presId="urn:microsoft.com/office/officeart/2005/8/layout/vList2"/>
    <dgm:cxn modelId="{234F5A42-2E9F-824E-B062-B77A797ADF39}" type="presParOf" srcId="{6A665D3B-994F-CA41-A0A5-CF3A2FE9B9B9}" destId="{38277FAB-A065-A94F-9702-3CCF21AABE53}" srcOrd="3" destOrd="0" presId="urn:microsoft.com/office/officeart/2005/8/layout/vList2"/>
    <dgm:cxn modelId="{943B3A96-792F-5143-8FA1-D75E633BDC32}" type="presParOf" srcId="{6A665D3B-994F-CA41-A0A5-CF3A2FE9B9B9}" destId="{1321C999-DE82-D64E-A21C-FB65B5774467}" srcOrd="4" destOrd="0" presId="urn:microsoft.com/office/officeart/2005/8/layout/vList2"/>
    <dgm:cxn modelId="{B60F6A8B-3CD8-9240-AFF9-EFC4CBA0DFA5}" type="presParOf" srcId="{6A665D3B-994F-CA41-A0A5-CF3A2FE9B9B9}" destId="{701CFD21-5C0D-F145-ABFD-D323B960C8A1}" srcOrd="5" destOrd="0" presId="urn:microsoft.com/office/officeart/2005/8/layout/vList2"/>
    <dgm:cxn modelId="{2BD9312A-68EE-DF4A-9670-69AAB63CC640}" type="presParOf" srcId="{6A665D3B-994F-CA41-A0A5-CF3A2FE9B9B9}" destId="{FE3E263D-4EE2-8145-8CE9-4C42D1BC773E}" srcOrd="6" destOrd="0" presId="urn:microsoft.com/office/officeart/2005/8/layout/vList2"/>
    <dgm:cxn modelId="{47AE185D-40EC-5946-9E0C-92F157DF50EF}" type="presParOf" srcId="{6A665D3B-994F-CA41-A0A5-CF3A2FE9B9B9}" destId="{A4DEE135-B6D1-F048-9CB4-1986767F5440}" srcOrd="7" destOrd="0" presId="urn:microsoft.com/office/officeart/2005/8/layout/vList2"/>
    <dgm:cxn modelId="{2E52E4BD-DB7A-D44F-B255-61DBA4BCF856}" type="presParOf" srcId="{6A665D3B-994F-CA41-A0A5-CF3A2FE9B9B9}" destId="{80BE7173-E426-474A-861A-10B4CC183F4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F9B656-B57A-2141-92CC-F421BEEE21AA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FD237222-5754-3A44-9DA7-7549F03B0BA7}">
      <dgm:prSet custT="1"/>
      <dgm:spPr/>
      <dgm:t>
        <a:bodyPr/>
        <a:lstStyle/>
        <a:p>
          <a:r>
            <a:rPr lang="en-ES" sz="3600" dirty="0"/>
            <a:t>INTERNATIONAL SUMMIT ON CLIMATE CHANGE</a:t>
          </a:r>
        </a:p>
      </dgm:t>
    </dgm:pt>
    <dgm:pt modelId="{B9DE9285-F33E-E04A-973A-F362B8CECAFC}" type="parTrans" cxnId="{0BC5FD59-D1DF-C94B-AA68-9A798B2BFF58}">
      <dgm:prSet/>
      <dgm:spPr/>
      <dgm:t>
        <a:bodyPr/>
        <a:lstStyle/>
        <a:p>
          <a:endParaRPr lang="en-GB"/>
        </a:p>
      </dgm:t>
    </dgm:pt>
    <dgm:pt modelId="{C3C57296-A6D3-6846-B6F7-F62EF4F8DA0C}" type="sibTrans" cxnId="{0BC5FD59-D1DF-C94B-AA68-9A798B2BFF58}">
      <dgm:prSet/>
      <dgm:spPr/>
      <dgm:t>
        <a:bodyPr/>
        <a:lstStyle/>
        <a:p>
          <a:endParaRPr lang="en-GB"/>
        </a:p>
      </dgm:t>
    </dgm:pt>
    <dgm:pt modelId="{DBBCEBAA-8C69-4441-B8B7-4B6817DFACA1}">
      <dgm:prSet custT="1"/>
      <dgm:spPr/>
      <dgm:t>
        <a:bodyPr/>
        <a:lstStyle/>
        <a:p>
          <a:r>
            <a:rPr lang="en-ES" sz="3200" dirty="0"/>
            <a:t>Political Speeches</a:t>
          </a:r>
        </a:p>
      </dgm:t>
    </dgm:pt>
    <dgm:pt modelId="{DAFDE178-3BF1-9B41-98F1-44C5F5ED3B6A}" type="parTrans" cxnId="{D41021AE-48FC-6D4D-9186-C8CA839F9E51}">
      <dgm:prSet/>
      <dgm:spPr/>
      <dgm:t>
        <a:bodyPr/>
        <a:lstStyle/>
        <a:p>
          <a:endParaRPr lang="en-GB"/>
        </a:p>
      </dgm:t>
    </dgm:pt>
    <dgm:pt modelId="{66B9C499-60EA-DF43-B203-4D205F2FF2A7}" type="sibTrans" cxnId="{D41021AE-48FC-6D4D-9186-C8CA839F9E51}">
      <dgm:prSet/>
      <dgm:spPr/>
      <dgm:t>
        <a:bodyPr/>
        <a:lstStyle/>
        <a:p>
          <a:endParaRPr lang="en-GB"/>
        </a:p>
      </dgm:t>
    </dgm:pt>
    <dgm:pt modelId="{35CE4414-65E3-8A4F-B765-1E987DFD3DAC}">
      <dgm:prSet custT="1"/>
      <dgm:spPr/>
      <dgm:t>
        <a:bodyPr/>
        <a:lstStyle/>
        <a:p>
          <a:r>
            <a:rPr lang="en-ES" sz="3200" dirty="0"/>
            <a:t>Persuasive Techniques</a:t>
          </a:r>
        </a:p>
      </dgm:t>
    </dgm:pt>
    <dgm:pt modelId="{DE2AD297-705A-7D4C-9138-A507AE9E3A5A}" type="parTrans" cxnId="{7D22FAAF-4BA8-6446-9C14-86309ED4C24A}">
      <dgm:prSet/>
      <dgm:spPr/>
      <dgm:t>
        <a:bodyPr/>
        <a:lstStyle/>
        <a:p>
          <a:endParaRPr lang="en-GB"/>
        </a:p>
      </dgm:t>
    </dgm:pt>
    <dgm:pt modelId="{A0E2B8ED-9A49-6441-A0BB-5ADFF1B8BBF9}" type="sibTrans" cxnId="{7D22FAAF-4BA8-6446-9C14-86309ED4C24A}">
      <dgm:prSet/>
      <dgm:spPr/>
      <dgm:t>
        <a:bodyPr/>
        <a:lstStyle/>
        <a:p>
          <a:endParaRPr lang="en-GB"/>
        </a:p>
      </dgm:t>
    </dgm:pt>
    <dgm:pt modelId="{957EA0CF-5A0F-CA46-951D-F7FEF0E7E990}">
      <dgm:prSet custT="1"/>
      <dgm:spPr/>
      <dgm:t>
        <a:bodyPr/>
        <a:lstStyle/>
        <a:p>
          <a:r>
            <a:rPr lang="en-ES" sz="3200" dirty="0"/>
            <a:t>Public Speaking </a:t>
          </a:r>
        </a:p>
      </dgm:t>
    </dgm:pt>
    <dgm:pt modelId="{BD1053AA-4070-DE49-862C-AB6AE3CE9441}" type="parTrans" cxnId="{055FAA7F-BB6B-C145-9015-31C16E17C176}">
      <dgm:prSet/>
      <dgm:spPr/>
      <dgm:t>
        <a:bodyPr/>
        <a:lstStyle/>
        <a:p>
          <a:endParaRPr lang="en-GB"/>
        </a:p>
      </dgm:t>
    </dgm:pt>
    <dgm:pt modelId="{732BAFEF-1998-F54E-A2A8-9CFB6AC355FC}" type="sibTrans" cxnId="{055FAA7F-BB6B-C145-9015-31C16E17C176}">
      <dgm:prSet/>
      <dgm:spPr/>
      <dgm:t>
        <a:bodyPr/>
        <a:lstStyle/>
        <a:p>
          <a:endParaRPr lang="en-GB"/>
        </a:p>
      </dgm:t>
    </dgm:pt>
    <dgm:pt modelId="{33DE04CE-9797-F541-AEBE-3B7735FDF839}" type="pres">
      <dgm:prSet presAssocID="{53F9B656-B57A-2141-92CC-F421BEEE21AA}" presName="linear" presStyleCnt="0">
        <dgm:presLayoutVars>
          <dgm:animLvl val="lvl"/>
          <dgm:resizeHandles val="exact"/>
        </dgm:presLayoutVars>
      </dgm:prSet>
      <dgm:spPr/>
    </dgm:pt>
    <dgm:pt modelId="{8D7CD1DA-E3AD-C940-8017-542CE42FF786}" type="pres">
      <dgm:prSet presAssocID="{FD237222-5754-3A44-9DA7-7549F03B0BA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B4810BD-6792-6244-9FBD-E3E2872AD4A0}" type="pres">
      <dgm:prSet presAssocID="{FD237222-5754-3A44-9DA7-7549F03B0BA7}" presName="childText" presStyleLbl="revTx" presStyleIdx="0" presStyleCnt="1" custScaleY="106862">
        <dgm:presLayoutVars>
          <dgm:bulletEnabled val="1"/>
        </dgm:presLayoutVars>
      </dgm:prSet>
      <dgm:spPr/>
    </dgm:pt>
  </dgm:ptLst>
  <dgm:cxnLst>
    <dgm:cxn modelId="{0D9F7A18-F74C-B14C-B1AB-D830DA98B071}" type="presOf" srcId="{957EA0CF-5A0F-CA46-951D-F7FEF0E7E990}" destId="{3B4810BD-6792-6244-9FBD-E3E2872AD4A0}" srcOrd="0" destOrd="2" presId="urn:microsoft.com/office/officeart/2005/8/layout/vList2"/>
    <dgm:cxn modelId="{0BC5FD59-D1DF-C94B-AA68-9A798B2BFF58}" srcId="{53F9B656-B57A-2141-92CC-F421BEEE21AA}" destId="{FD237222-5754-3A44-9DA7-7549F03B0BA7}" srcOrd="0" destOrd="0" parTransId="{B9DE9285-F33E-E04A-973A-F362B8CECAFC}" sibTransId="{C3C57296-A6D3-6846-B6F7-F62EF4F8DA0C}"/>
    <dgm:cxn modelId="{6166DA6C-F401-F449-A2E4-1CFCFC776802}" type="presOf" srcId="{53F9B656-B57A-2141-92CC-F421BEEE21AA}" destId="{33DE04CE-9797-F541-AEBE-3B7735FDF839}" srcOrd="0" destOrd="0" presId="urn:microsoft.com/office/officeart/2005/8/layout/vList2"/>
    <dgm:cxn modelId="{055FAA7F-BB6B-C145-9015-31C16E17C176}" srcId="{FD237222-5754-3A44-9DA7-7549F03B0BA7}" destId="{957EA0CF-5A0F-CA46-951D-F7FEF0E7E990}" srcOrd="2" destOrd="0" parTransId="{BD1053AA-4070-DE49-862C-AB6AE3CE9441}" sibTransId="{732BAFEF-1998-F54E-A2A8-9CFB6AC355FC}"/>
    <dgm:cxn modelId="{ACF65A8B-E5A1-2946-8C61-66A51D979E32}" type="presOf" srcId="{35CE4414-65E3-8A4F-B765-1E987DFD3DAC}" destId="{3B4810BD-6792-6244-9FBD-E3E2872AD4A0}" srcOrd="0" destOrd="1" presId="urn:microsoft.com/office/officeart/2005/8/layout/vList2"/>
    <dgm:cxn modelId="{B0690E97-E753-F448-813F-59DE9EDC77B6}" type="presOf" srcId="{FD237222-5754-3A44-9DA7-7549F03B0BA7}" destId="{8D7CD1DA-E3AD-C940-8017-542CE42FF786}" srcOrd="0" destOrd="0" presId="urn:microsoft.com/office/officeart/2005/8/layout/vList2"/>
    <dgm:cxn modelId="{D41021AE-48FC-6D4D-9186-C8CA839F9E51}" srcId="{FD237222-5754-3A44-9DA7-7549F03B0BA7}" destId="{DBBCEBAA-8C69-4441-B8B7-4B6817DFACA1}" srcOrd="0" destOrd="0" parTransId="{DAFDE178-3BF1-9B41-98F1-44C5F5ED3B6A}" sibTransId="{66B9C499-60EA-DF43-B203-4D205F2FF2A7}"/>
    <dgm:cxn modelId="{7D22FAAF-4BA8-6446-9C14-86309ED4C24A}" srcId="{FD237222-5754-3A44-9DA7-7549F03B0BA7}" destId="{35CE4414-65E3-8A4F-B765-1E987DFD3DAC}" srcOrd="1" destOrd="0" parTransId="{DE2AD297-705A-7D4C-9138-A507AE9E3A5A}" sibTransId="{A0E2B8ED-9A49-6441-A0BB-5ADFF1B8BBF9}"/>
    <dgm:cxn modelId="{EB3E03B8-F527-A047-A935-7335D32C3BCA}" type="presOf" srcId="{DBBCEBAA-8C69-4441-B8B7-4B6817DFACA1}" destId="{3B4810BD-6792-6244-9FBD-E3E2872AD4A0}" srcOrd="0" destOrd="0" presId="urn:microsoft.com/office/officeart/2005/8/layout/vList2"/>
    <dgm:cxn modelId="{2709D66A-EB4A-764A-9A75-B72EFA816BB6}" type="presParOf" srcId="{33DE04CE-9797-F541-AEBE-3B7735FDF839}" destId="{8D7CD1DA-E3AD-C940-8017-542CE42FF786}" srcOrd="0" destOrd="0" presId="urn:microsoft.com/office/officeart/2005/8/layout/vList2"/>
    <dgm:cxn modelId="{B1DC8F95-09ED-0A4F-A8E0-028D9B90C2E6}" type="presParOf" srcId="{33DE04CE-9797-F541-AEBE-3B7735FDF839}" destId="{3B4810BD-6792-6244-9FBD-E3E2872AD4A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CDE08-C4D5-6F43-837A-4542466E2290}">
      <dsp:nvSpPr>
        <dsp:cNvPr id="0" name=""/>
        <dsp:cNvSpPr/>
      </dsp:nvSpPr>
      <dsp:spPr>
        <a:xfrm>
          <a:off x="5877" y="1144162"/>
          <a:ext cx="3015292" cy="12061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1700" kern="1200" dirty="0"/>
            <a:t>WE ARE LOOKING FOR ENTHUSIASTIC STUDENTS INTERESTED IN:</a:t>
          </a:r>
        </a:p>
      </dsp:txBody>
      <dsp:txXfrm>
        <a:off x="608936" y="1144162"/>
        <a:ext cx="1809175" cy="1206117"/>
      </dsp:txXfrm>
    </dsp:sp>
    <dsp:sp modelId="{FC16CABD-D7D8-ED4A-BD94-1F2EBE2267F4}">
      <dsp:nvSpPr>
        <dsp:cNvPr id="0" name=""/>
        <dsp:cNvSpPr/>
      </dsp:nvSpPr>
      <dsp:spPr>
        <a:xfrm>
          <a:off x="2629182" y="1246682"/>
          <a:ext cx="2502692" cy="10010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1600" kern="1200" dirty="0"/>
            <a:t>CLIMATE CHANGE</a:t>
          </a:r>
        </a:p>
      </dsp:txBody>
      <dsp:txXfrm>
        <a:off x="3129721" y="1246682"/>
        <a:ext cx="1501615" cy="1001077"/>
      </dsp:txXfrm>
    </dsp:sp>
    <dsp:sp modelId="{237A104E-5E5F-2A4D-BAAB-0419EEF702FC}">
      <dsp:nvSpPr>
        <dsp:cNvPr id="0" name=""/>
        <dsp:cNvSpPr/>
      </dsp:nvSpPr>
      <dsp:spPr>
        <a:xfrm>
          <a:off x="4781497" y="1246682"/>
          <a:ext cx="2502692" cy="10010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1600" kern="1200" dirty="0"/>
            <a:t>ICT</a:t>
          </a:r>
        </a:p>
      </dsp:txBody>
      <dsp:txXfrm>
        <a:off x="5282036" y="1246682"/>
        <a:ext cx="1501615" cy="1001077"/>
      </dsp:txXfrm>
    </dsp:sp>
    <dsp:sp modelId="{FC8F3038-82B6-2D46-83D5-90084FC3AAE6}">
      <dsp:nvSpPr>
        <dsp:cNvPr id="0" name=""/>
        <dsp:cNvSpPr/>
      </dsp:nvSpPr>
      <dsp:spPr>
        <a:xfrm>
          <a:off x="6933813" y="1246682"/>
          <a:ext cx="2502692" cy="10010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1600" kern="1200" dirty="0"/>
            <a:t> MEETING YOUNG PEOPLE FROM EUROPE.</a:t>
          </a:r>
        </a:p>
      </dsp:txBody>
      <dsp:txXfrm>
        <a:off x="7434352" y="1246682"/>
        <a:ext cx="1501615" cy="1001077"/>
      </dsp:txXfrm>
    </dsp:sp>
    <dsp:sp modelId="{E952C484-14A1-F946-9299-726445AB7913}">
      <dsp:nvSpPr>
        <dsp:cNvPr id="0" name=""/>
        <dsp:cNvSpPr/>
      </dsp:nvSpPr>
      <dsp:spPr>
        <a:xfrm>
          <a:off x="5877" y="2519135"/>
          <a:ext cx="3015292" cy="12061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1700" kern="1200" dirty="0"/>
            <a:t>WOULD YOU LIKE TO JOIN US?</a:t>
          </a:r>
        </a:p>
      </dsp:txBody>
      <dsp:txXfrm>
        <a:off x="608936" y="2519135"/>
        <a:ext cx="1809175" cy="1206117"/>
      </dsp:txXfrm>
    </dsp:sp>
    <dsp:sp modelId="{4E141A37-A207-814C-BC13-BDEBF441C94F}">
      <dsp:nvSpPr>
        <dsp:cNvPr id="0" name=""/>
        <dsp:cNvSpPr/>
      </dsp:nvSpPr>
      <dsp:spPr>
        <a:xfrm>
          <a:off x="5877" y="3894109"/>
          <a:ext cx="3015292" cy="12061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1700" kern="1200" dirty="0"/>
            <a:t>WE WILL HAVE FUN WHILE WE LEARN ALL TOGETHER</a:t>
          </a:r>
        </a:p>
      </dsp:txBody>
      <dsp:txXfrm>
        <a:off x="608936" y="3894109"/>
        <a:ext cx="1809175" cy="1206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C77E0-F719-684C-800D-EA3D0C43ED8E}">
      <dsp:nvSpPr>
        <dsp:cNvPr id="0" name=""/>
        <dsp:cNvSpPr/>
      </dsp:nvSpPr>
      <dsp:spPr>
        <a:xfrm>
          <a:off x="1739" y="0"/>
          <a:ext cx="2332318" cy="3678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A</a:t>
          </a:r>
          <a:r>
            <a:rPr lang="en-ES" sz="4000" kern="1200"/>
            <a:t>bout climate change</a:t>
          </a:r>
        </a:p>
      </dsp:txBody>
      <dsp:txXfrm>
        <a:off x="70050" y="68311"/>
        <a:ext cx="2195696" cy="3541597"/>
      </dsp:txXfrm>
    </dsp:sp>
    <dsp:sp modelId="{4B21081C-FEA4-0346-9BE5-B6C5B9F3D357}">
      <dsp:nvSpPr>
        <dsp:cNvPr id="0" name=""/>
        <dsp:cNvSpPr/>
      </dsp:nvSpPr>
      <dsp:spPr>
        <a:xfrm>
          <a:off x="2725887" y="0"/>
          <a:ext cx="2332318" cy="3678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4000" kern="1200" dirty="0"/>
            <a:t>About the politics of climate change</a:t>
          </a:r>
        </a:p>
      </dsp:txBody>
      <dsp:txXfrm>
        <a:off x="2794198" y="68311"/>
        <a:ext cx="2195696" cy="3541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7FD7F-D64C-924E-9513-31713D4B805B}">
      <dsp:nvSpPr>
        <dsp:cNvPr id="0" name=""/>
        <dsp:cNvSpPr/>
      </dsp:nvSpPr>
      <dsp:spPr>
        <a:xfrm>
          <a:off x="0" y="0"/>
          <a:ext cx="6615293" cy="7253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3100" kern="1200"/>
            <a:t>OBJECTIVES:</a:t>
          </a:r>
        </a:p>
      </dsp:txBody>
      <dsp:txXfrm>
        <a:off x="35411" y="35411"/>
        <a:ext cx="6544471" cy="654577"/>
      </dsp:txXfrm>
    </dsp:sp>
    <dsp:sp modelId="{329DA4CF-95B2-D94B-BC3F-67AB4D6FC936}">
      <dsp:nvSpPr>
        <dsp:cNvPr id="0" name=""/>
        <dsp:cNvSpPr/>
      </dsp:nvSpPr>
      <dsp:spPr>
        <a:xfrm>
          <a:off x="0" y="727392"/>
          <a:ext cx="6615293" cy="449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03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research and learn about Global Warming, Climate Change and possible solutions;</a:t>
          </a:r>
          <a:endParaRPr lang="en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use the ICT to create, communicate, exchange information and collaborate online;</a:t>
          </a:r>
          <a:endParaRPr lang="en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develop writing, listening, reading and speaking skills in English as a foreign language;</a:t>
          </a:r>
          <a:endParaRPr lang="en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/>
            <a:t>develop key competences through a series of motivating activities;</a:t>
          </a:r>
          <a:endParaRPr lang="en-E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create a European identity by learning about other countries and cultures, and infer their own.</a:t>
          </a:r>
          <a:endParaRPr lang="en-ES" sz="2400" kern="1200" dirty="0"/>
        </a:p>
      </dsp:txBody>
      <dsp:txXfrm>
        <a:off x="0" y="727392"/>
        <a:ext cx="6615293" cy="4491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81059-0A16-754E-B9BA-05A50D5B5BF2}">
      <dsp:nvSpPr>
        <dsp:cNvPr id="0" name=""/>
        <dsp:cNvSpPr/>
      </dsp:nvSpPr>
      <dsp:spPr>
        <a:xfrm>
          <a:off x="0" y="1084633"/>
          <a:ext cx="7386638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800" kern="1200"/>
            <a:t>TWINSPACE OF THE PROJECT:</a:t>
          </a:r>
        </a:p>
      </dsp:txBody>
      <dsp:txXfrm>
        <a:off x="31984" y="1116617"/>
        <a:ext cx="7322670" cy="591232"/>
      </dsp:txXfrm>
    </dsp:sp>
    <dsp:sp modelId="{2CB18D12-7CBD-3A41-8B1A-DF35D7B2429B}">
      <dsp:nvSpPr>
        <dsp:cNvPr id="0" name=""/>
        <dsp:cNvSpPr/>
      </dsp:nvSpPr>
      <dsp:spPr>
        <a:xfrm>
          <a:off x="0" y="1820473"/>
          <a:ext cx="7386638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hlinkClick xmlns:r="http://schemas.openxmlformats.org/officeDocument/2006/relationships" r:id="rId1"/>
            </a:rPr>
            <a:t>https://twinspace.etwinning.net/93164/home</a:t>
          </a:r>
          <a:r>
            <a:rPr lang="en-GB" sz="2800" kern="1200" dirty="0"/>
            <a:t> </a:t>
          </a:r>
          <a:endParaRPr lang="en-ES" sz="2800" kern="1200" dirty="0"/>
        </a:p>
      </dsp:txBody>
      <dsp:txXfrm>
        <a:off x="31984" y="1852457"/>
        <a:ext cx="7322670" cy="5912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887BE-D902-5F47-BEC4-D908676AA9CB}">
      <dsp:nvSpPr>
        <dsp:cNvPr id="0" name=""/>
        <dsp:cNvSpPr/>
      </dsp:nvSpPr>
      <dsp:spPr>
        <a:xfrm>
          <a:off x="0" y="422438"/>
          <a:ext cx="4611953" cy="135464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000" kern="1200" dirty="0"/>
            <a:t>¿Qué te gustaría saber de tus socios?</a:t>
          </a:r>
        </a:p>
      </dsp:txBody>
      <dsp:txXfrm>
        <a:off x="66128" y="488566"/>
        <a:ext cx="4479697" cy="1222384"/>
      </dsp:txXfrm>
    </dsp:sp>
    <dsp:sp modelId="{7F387724-94A4-5249-B5FA-B69785DB0359}">
      <dsp:nvSpPr>
        <dsp:cNvPr id="0" name=""/>
        <dsp:cNvSpPr/>
      </dsp:nvSpPr>
      <dsp:spPr>
        <a:xfrm>
          <a:off x="0" y="1834678"/>
          <a:ext cx="4611953" cy="1354640"/>
        </a:xfrm>
        <a:prstGeom prst="roundRect">
          <a:avLst/>
        </a:prstGeom>
        <a:solidFill>
          <a:schemeClr val="accent6">
            <a:shade val="80000"/>
            <a:hueOff val="3495"/>
            <a:satOff val="1680"/>
            <a:lumOff val="95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000" kern="1200" dirty="0"/>
            <a:t>Presentaciones personales en </a:t>
          </a:r>
          <a:r>
            <a:rPr lang="en-ES" sz="2000" kern="1200" dirty="0">
              <a:hlinkClick xmlns:r="http://schemas.openxmlformats.org/officeDocument/2006/relationships" r:id="rId1"/>
            </a:rPr>
            <a:t>FLIPGRID</a:t>
          </a:r>
          <a:endParaRPr lang="en-ES" sz="2000" kern="1200" dirty="0"/>
        </a:p>
      </dsp:txBody>
      <dsp:txXfrm>
        <a:off x="66128" y="1900806"/>
        <a:ext cx="4479697" cy="1222384"/>
      </dsp:txXfrm>
    </dsp:sp>
    <dsp:sp modelId="{128E925C-6FB5-6B48-B29A-13A2E6744EC2}">
      <dsp:nvSpPr>
        <dsp:cNvPr id="0" name=""/>
        <dsp:cNvSpPr/>
      </dsp:nvSpPr>
      <dsp:spPr>
        <a:xfrm>
          <a:off x="0" y="3246919"/>
          <a:ext cx="4611953" cy="1354640"/>
        </a:xfrm>
        <a:prstGeom prst="roundRect">
          <a:avLst/>
        </a:prstGeom>
        <a:solidFill>
          <a:schemeClr val="accent6">
            <a:shade val="80000"/>
            <a:hueOff val="6989"/>
            <a:satOff val="3359"/>
            <a:lumOff val="1903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000" kern="1200" dirty="0"/>
            <a:t>Presentaciones en grupos transnacionales sobre nuestros institutos, ciudades, regiones y países con cuestionarios </a:t>
          </a:r>
          <a:r>
            <a:rPr lang="en-ES" sz="2000" kern="1200" dirty="0">
              <a:hlinkClick xmlns:r="http://schemas.openxmlformats.org/officeDocument/2006/relationships" r:id="rId2"/>
            </a:rPr>
            <a:t>GOCONQR</a:t>
          </a:r>
          <a:endParaRPr lang="en-ES" sz="2000" kern="1200" dirty="0"/>
        </a:p>
      </dsp:txBody>
      <dsp:txXfrm>
        <a:off x="66128" y="3313047"/>
        <a:ext cx="4479697" cy="12223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E0973-8853-B84E-8B1C-23102EC6C977}">
      <dsp:nvSpPr>
        <dsp:cNvPr id="0" name=""/>
        <dsp:cNvSpPr/>
      </dsp:nvSpPr>
      <dsp:spPr>
        <a:xfrm>
          <a:off x="0" y="0"/>
          <a:ext cx="10026650" cy="46800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000" kern="1200" dirty="0"/>
            <a:t>Watch National Geographic documentary: “Before the Flood” by Leonardo di Caprio</a:t>
          </a:r>
        </a:p>
      </dsp:txBody>
      <dsp:txXfrm>
        <a:off x="22846" y="22846"/>
        <a:ext cx="9980958" cy="422308"/>
      </dsp:txXfrm>
    </dsp:sp>
    <dsp:sp modelId="{CB49A615-E021-7840-92D8-595302FDD9E3}">
      <dsp:nvSpPr>
        <dsp:cNvPr id="0" name=""/>
        <dsp:cNvSpPr/>
      </dsp:nvSpPr>
      <dsp:spPr>
        <a:xfrm>
          <a:off x="0" y="566772"/>
          <a:ext cx="10026650" cy="468000"/>
        </a:xfrm>
        <a:prstGeom prst="roundRect">
          <a:avLst/>
        </a:prstGeom>
        <a:solidFill>
          <a:schemeClr val="accent6">
            <a:shade val="80000"/>
            <a:hueOff val="2330"/>
            <a:satOff val="1120"/>
            <a:lumOff val="634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</a:t>
          </a:r>
          <a:r>
            <a:rPr lang="en-ES" sz="2000" kern="1200"/>
            <a:t>ake part in a forum</a:t>
          </a:r>
        </a:p>
      </dsp:txBody>
      <dsp:txXfrm>
        <a:off x="22846" y="589618"/>
        <a:ext cx="9980958" cy="422308"/>
      </dsp:txXfrm>
    </dsp:sp>
    <dsp:sp modelId="{3497EEB8-AE14-3447-BCA4-FF629D2A9D4A}">
      <dsp:nvSpPr>
        <dsp:cNvPr id="0" name=""/>
        <dsp:cNvSpPr/>
      </dsp:nvSpPr>
      <dsp:spPr>
        <a:xfrm>
          <a:off x="0" y="1331911"/>
          <a:ext cx="10026650" cy="468000"/>
        </a:xfrm>
        <a:prstGeom prst="roundRect">
          <a:avLst/>
        </a:prstGeom>
        <a:solidFill>
          <a:schemeClr val="accent6">
            <a:shade val="80000"/>
            <a:hueOff val="4659"/>
            <a:satOff val="2239"/>
            <a:lumOff val="126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000" kern="1200" dirty="0"/>
            <a:t>Take part in a videoconference with student representatives of the 4 partner countries</a:t>
          </a:r>
        </a:p>
      </dsp:txBody>
      <dsp:txXfrm>
        <a:off x="22846" y="1354757"/>
        <a:ext cx="9980958" cy="422308"/>
      </dsp:txXfrm>
    </dsp:sp>
    <dsp:sp modelId="{82D4F39F-B7C5-6F48-8EC0-9120E8AD5215}">
      <dsp:nvSpPr>
        <dsp:cNvPr id="0" name=""/>
        <dsp:cNvSpPr/>
      </dsp:nvSpPr>
      <dsp:spPr>
        <a:xfrm>
          <a:off x="0" y="1692505"/>
          <a:ext cx="10026650" cy="468000"/>
        </a:xfrm>
        <a:prstGeom prst="roundRect">
          <a:avLst/>
        </a:prstGeom>
        <a:solidFill>
          <a:schemeClr val="accent6">
            <a:shade val="80000"/>
            <a:hueOff val="6989"/>
            <a:satOff val="3359"/>
            <a:lumOff val="1903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000" kern="1200" dirty="0"/>
            <a:t>Take part in a Kahoot challenge about the film </a:t>
          </a:r>
        </a:p>
      </dsp:txBody>
      <dsp:txXfrm>
        <a:off x="22846" y="1715351"/>
        <a:ext cx="9980958" cy="4223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855FE-40A2-814E-973F-104E439A6658}">
      <dsp:nvSpPr>
        <dsp:cNvPr id="0" name=""/>
        <dsp:cNvSpPr/>
      </dsp:nvSpPr>
      <dsp:spPr>
        <a:xfrm>
          <a:off x="0" y="15468"/>
          <a:ext cx="6715125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500" kern="1200"/>
            <a:t>Introductions of new students</a:t>
          </a:r>
        </a:p>
      </dsp:txBody>
      <dsp:txXfrm>
        <a:off x="46406" y="61874"/>
        <a:ext cx="6622313" cy="857813"/>
      </dsp:txXfrm>
    </dsp:sp>
    <dsp:sp modelId="{95A144C6-1A67-ED42-B682-F341B3B96681}">
      <dsp:nvSpPr>
        <dsp:cNvPr id="0" name=""/>
        <dsp:cNvSpPr/>
      </dsp:nvSpPr>
      <dsp:spPr>
        <a:xfrm>
          <a:off x="0" y="1038093"/>
          <a:ext cx="6715125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500" kern="1200" dirty="0"/>
            <a:t>Review  &amp; completion of activities done in Year 1</a:t>
          </a:r>
        </a:p>
      </dsp:txBody>
      <dsp:txXfrm>
        <a:off x="46406" y="1084499"/>
        <a:ext cx="6622313" cy="857813"/>
      </dsp:txXfrm>
    </dsp:sp>
    <dsp:sp modelId="{1321C999-DE82-D64E-A21C-FB65B5774467}">
      <dsp:nvSpPr>
        <dsp:cNvPr id="0" name=""/>
        <dsp:cNvSpPr/>
      </dsp:nvSpPr>
      <dsp:spPr>
        <a:xfrm>
          <a:off x="0" y="2060718"/>
          <a:ext cx="6715125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500" kern="1200"/>
            <a:t>Take part in the INVISIBLE WASTE CAMPAIGN of </a:t>
          </a:r>
          <a:r>
            <a:rPr lang="en-ES" sz="2500" kern="1200">
              <a:hlinkClick xmlns:r="http://schemas.openxmlformats.org/officeDocument/2006/relationships" r:id="rId1"/>
            </a:rPr>
            <a:t>www.ewwr.com</a:t>
          </a:r>
          <a:r>
            <a:rPr lang="en-ES" sz="2500" kern="1200"/>
            <a:t> </a:t>
          </a:r>
        </a:p>
      </dsp:txBody>
      <dsp:txXfrm>
        <a:off x="46406" y="2107124"/>
        <a:ext cx="6622313" cy="857813"/>
      </dsp:txXfrm>
    </dsp:sp>
    <dsp:sp modelId="{FE3E263D-4EE2-8145-8CE9-4C42D1BC773E}">
      <dsp:nvSpPr>
        <dsp:cNvPr id="0" name=""/>
        <dsp:cNvSpPr/>
      </dsp:nvSpPr>
      <dsp:spPr>
        <a:xfrm>
          <a:off x="0" y="3083343"/>
          <a:ext cx="6715125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500" kern="1200"/>
            <a:t>Start step 3</a:t>
          </a:r>
        </a:p>
      </dsp:txBody>
      <dsp:txXfrm>
        <a:off x="46406" y="3129749"/>
        <a:ext cx="6622313" cy="857813"/>
      </dsp:txXfrm>
    </dsp:sp>
    <dsp:sp modelId="{80BE7173-E426-474A-861A-10B4CC183F45}">
      <dsp:nvSpPr>
        <dsp:cNvPr id="0" name=""/>
        <dsp:cNvSpPr/>
      </dsp:nvSpPr>
      <dsp:spPr>
        <a:xfrm>
          <a:off x="0" y="4105968"/>
          <a:ext cx="6715125" cy="950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500" kern="1200"/>
            <a:t>Evaluation of the project</a:t>
          </a:r>
        </a:p>
      </dsp:txBody>
      <dsp:txXfrm>
        <a:off x="46406" y="4152374"/>
        <a:ext cx="6622313" cy="8578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CD1DA-E3AD-C940-8017-542CE42FF786}">
      <dsp:nvSpPr>
        <dsp:cNvPr id="0" name=""/>
        <dsp:cNvSpPr/>
      </dsp:nvSpPr>
      <dsp:spPr>
        <a:xfrm>
          <a:off x="0" y="328484"/>
          <a:ext cx="8284029" cy="136890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3600" kern="1200" dirty="0"/>
            <a:t>INTERNATIONAL SUMMIT ON CLIMATE CHANGE</a:t>
          </a:r>
        </a:p>
      </dsp:txBody>
      <dsp:txXfrm>
        <a:off x="66824" y="395308"/>
        <a:ext cx="8150381" cy="1235252"/>
      </dsp:txXfrm>
    </dsp:sp>
    <dsp:sp modelId="{3B4810BD-6792-6244-9FBD-E3E2872AD4A0}">
      <dsp:nvSpPr>
        <dsp:cNvPr id="0" name=""/>
        <dsp:cNvSpPr/>
      </dsp:nvSpPr>
      <dsp:spPr>
        <a:xfrm>
          <a:off x="0" y="1697384"/>
          <a:ext cx="8284029" cy="1653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01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3200" kern="1200" dirty="0"/>
            <a:t>Political Speeches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3200" kern="1200" dirty="0"/>
            <a:t>Persuasive Techniques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3200" kern="1200" dirty="0"/>
            <a:t>Public Speaking </a:t>
          </a:r>
        </a:p>
      </dsp:txBody>
      <dsp:txXfrm>
        <a:off x="0" y="1697384"/>
        <a:ext cx="8284029" cy="1653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8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11446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2117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9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7601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0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5897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4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7615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1954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8773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07E529E-2743-454B-88EC-D1B6572A62B1}" type="datetimeFigureOut">
              <a:rPr lang="en-ES" smtClean="0"/>
              <a:t>15/09/2020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537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rtsteps.com/view/5e6690199520064e0d7030b8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google.com/maps/d/u/0/viewer?mid=1y8uac1_cyfwEAOvQbwbCsrzCQnTQ4Hg3&amp;ll=-3.81666561775622e-14%2C23.166745350000042&amp;z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artapcallis/local_politics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time_continue=6&amp;v=Pxq-Asg_fOE&amp;feature=emb_log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martapey@callisvic.ca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375EF-961F-2747-9F0A-4F97161AF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73"/>
            <a:ext cx="7071360" cy="2251082"/>
          </a:xfrm>
        </p:spPr>
        <p:txBody>
          <a:bodyPr>
            <a:normAutofit fontScale="90000"/>
          </a:bodyPr>
          <a:lstStyle/>
          <a:p>
            <a:r>
              <a:rPr lang="en-ES" b="1" dirty="0">
                <a:solidFill>
                  <a:schemeClr val="accent6"/>
                </a:solidFill>
              </a:rPr>
              <a:t>CLIMATE CHANGE IS A POLITICAL CHOICE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71778-880A-E440-A093-6388AC1E7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95451"/>
            <a:ext cx="7332617" cy="1888595"/>
          </a:xfrm>
        </p:spPr>
        <p:txBody>
          <a:bodyPr/>
          <a:lstStyle/>
          <a:p>
            <a:r>
              <a:rPr lang="en-ES" dirty="0"/>
              <a:t>AN ONLINE COLLABORATIVE PROJECT ON THE POLITICS OF CLIMATE CHANGE</a:t>
            </a:r>
          </a:p>
          <a:p>
            <a:r>
              <a:rPr lang="en-ES" dirty="0"/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4FCAD-C5B9-874C-9FF2-139CEBB56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872" y="5299685"/>
            <a:ext cx="3616457" cy="1231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4EFB5-49AD-3E44-B3F5-E5882BA2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32" y="262269"/>
            <a:ext cx="2551397" cy="3670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FE8779-EC27-EA40-A6A0-A1F75FDCA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377" y="5212983"/>
            <a:ext cx="2551398" cy="1404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3C3934-4DF4-1948-A886-5DFDD8F33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380" y="4740119"/>
            <a:ext cx="2349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8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9AAA-82F8-8E49-853F-ABB91A02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05700" cy="1692275"/>
          </a:xfrm>
        </p:spPr>
        <p:txBody>
          <a:bodyPr>
            <a:normAutofit/>
          </a:bodyPr>
          <a:lstStyle/>
          <a:p>
            <a:r>
              <a:rPr lang="en-ES" dirty="0"/>
              <a:t>Create infographics and Virtual Reality Galleries in transnational groups in 9 different topics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44A08-B148-F84A-983D-5C78E496E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9387" y="0"/>
            <a:ext cx="2764413" cy="68763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B0317-277E-3040-B9F4-0C26B077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306" y="2985770"/>
            <a:ext cx="2930281" cy="3265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696D4-67A8-1F45-9F83-4BADCE68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45" y="3681830"/>
            <a:ext cx="4306614" cy="2811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5D376-9815-CE4B-A95A-094A227256C7}"/>
              </a:ext>
            </a:extLst>
          </p:cNvPr>
          <p:cNvSpPr txBox="1"/>
          <p:nvPr/>
        </p:nvSpPr>
        <p:spPr>
          <a:xfrm>
            <a:off x="914399" y="2529840"/>
            <a:ext cx="334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https://www.artsteps.com/view/5e6690199520064e0d7030b8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endParaRPr lang="en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11DA-7075-DB4D-9552-7A1E8AF7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Our climate change map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F14FAED1-658A-214A-ABB4-7A05939ED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7772" y="2422682"/>
            <a:ext cx="7127321" cy="4016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04B34F-3D21-1942-BE21-65CAB690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176" y="1474152"/>
            <a:ext cx="2511052" cy="39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7ECDAF-B82A-674B-BA6A-9BE29143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572" y="-19969"/>
            <a:ext cx="1744617" cy="6858000"/>
          </a:xfrm>
          <a:prstGeom prst="rect">
            <a:avLst/>
          </a:prstGeom>
        </p:spPr>
      </p:pic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6F29EF8E-ACE8-374A-A860-08BBA2360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57" y="671255"/>
            <a:ext cx="5831840" cy="1093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4EF73-5C81-844B-9442-CCE64F178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12" y="2718294"/>
            <a:ext cx="5919471" cy="102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6FD6B7-EE95-0C42-AF85-324AC28C2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95" y="5006727"/>
            <a:ext cx="5919471" cy="1019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8F69A0-4748-5844-BED3-8CDA92E3C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450" y="0"/>
            <a:ext cx="2151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8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3297-94C5-8D47-A853-EE08EA07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808056"/>
            <a:ext cx="8069581" cy="1077229"/>
          </a:xfrm>
        </p:spPr>
        <p:txBody>
          <a:bodyPr/>
          <a:lstStyle/>
          <a:p>
            <a:r>
              <a:rPr lang="en-ES" dirty="0"/>
              <a:t>Take part in the UN Actnow Campaign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251AA-B3C2-0741-9BBB-C3BA59293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331" y="1785162"/>
            <a:ext cx="5466669" cy="18867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A3456-B286-E94B-974C-C361A5B01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933688"/>
            <a:ext cx="3158490" cy="255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85E4A-3C0F-FE4B-AD01-42861E05B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230" y="617219"/>
            <a:ext cx="1958340" cy="3446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612CE-7683-2E4C-BAE8-182935E9C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544" y="4325088"/>
            <a:ext cx="2831658" cy="2185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39388-1212-2A45-856B-460EC3C7B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510" y="3857536"/>
            <a:ext cx="3158490" cy="26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7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9221-8411-C744-96A0-3874FFD9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Videoconferences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A281E7-A5F7-8343-9A55-5445275BD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2421" y="3485043"/>
            <a:ext cx="6947760" cy="33729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3402E-5D69-6549-BB1D-6C7A6A803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56" y="88235"/>
            <a:ext cx="4800600" cy="3594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D26D00-A8A9-2D43-A766-F28EC240DBCD}"/>
              </a:ext>
            </a:extLst>
          </p:cNvPr>
          <p:cNvSpPr txBox="1"/>
          <p:nvPr/>
        </p:nvSpPr>
        <p:spPr>
          <a:xfrm>
            <a:off x="6343845" y="1855103"/>
            <a:ext cx="44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>
                <a:hlinkClick r:id="rId4"/>
              </a:rPr>
              <a:t>1st videoconference: Catalonia-Portugal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49276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F47C2-8961-A44F-AB79-47F7587E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And in Year 2 (2020-21)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E756E5-9B6C-444E-8866-D05A08087C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297207"/>
              </p:ext>
            </p:extLst>
          </p:nvPr>
        </p:nvGraphicFramePr>
        <p:xfrm>
          <a:off x="4071937" y="1414463"/>
          <a:ext cx="6715125" cy="5072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C2A28E9-5DD5-4F45-B228-EFF7D2F0D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41" y="1878140"/>
            <a:ext cx="2927720" cy="3994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494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069A-5F08-1D43-BE82-FAB5651B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S</a:t>
            </a:r>
            <a:r>
              <a:rPr lang="en-ES" i="1" dirty="0"/>
              <a:t>tep 3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B95130D-9888-A649-9595-1E1A502B8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862485"/>
              </p:ext>
            </p:extLst>
          </p:nvPr>
        </p:nvGraphicFramePr>
        <p:xfrm>
          <a:off x="1371600" y="1611085"/>
          <a:ext cx="8284029" cy="367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CE0CE13-0E30-7D49-B34E-0B2FB0244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782" y="3806825"/>
            <a:ext cx="4404901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2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2678F-6C65-CD4C-BC4C-564CDD644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460" y="728870"/>
            <a:ext cx="9601340" cy="544809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ES" sz="3600" dirty="0">
                <a:solidFill>
                  <a:schemeClr val="accent6"/>
                </a:solidFill>
              </a:rPr>
              <a:t>Hope this presentation has proved </a:t>
            </a:r>
            <a:r>
              <a:rPr lang="en-ES" sz="3600">
                <a:solidFill>
                  <a:schemeClr val="accent6"/>
                </a:solidFill>
              </a:rPr>
              <a:t>interesting </a:t>
            </a:r>
          </a:p>
          <a:p>
            <a:pPr marL="0" indent="0" algn="ctr">
              <a:buNone/>
            </a:pPr>
            <a:r>
              <a:rPr lang="en-ES" sz="3600">
                <a:solidFill>
                  <a:schemeClr val="accent6"/>
                </a:solidFill>
              </a:rPr>
              <a:t>and you are willing </a:t>
            </a:r>
            <a:r>
              <a:rPr lang="en-ES" sz="3600" dirty="0">
                <a:solidFill>
                  <a:schemeClr val="accent6"/>
                </a:solidFill>
              </a:rPr>
              <a:t>to take part in this project</a:t>
            </a:r>
          </a:p>
          <a:p>
            <a:pPr algn="ctr"/>
            <a:endParaRPr lang="en-ES" dirty="0"/>
          </a:p>
          <a:p>
            <a:pPr marL="0" indent="0" algn="ctr">
              <a:buNone/>
            </a:pPr>
            <a:r>
              <a:rPr lang="en-ES" sz="2600" dirty="0"/>
              <a:t>                                            See you in</a:t>
            </a:r>
          </a:p>
          <a:p>
            <a:pPr marL="0" indent="0">
              <a:buNone/>
            </a:pPr>
            <a:endParaRPr lang="en-ES" dirty="0"/>
          </a:p>
          <a:p>
            <a:endParaRPr lang="en-ES" dirty="0"/>
          </a:p>
          <a:p>
            <a:endParaRPr lang="en-ES" dirty="0"/>
          </a:p>
          <a:p>
            <a:endParaRPr lang="en-ES" dirty="0"/>
          </a:p>
          <a:p>
            <a:pPr marL="0" indent="0">
              <a:buNone/>
            </a:pPr>
            <a:r>
              <a:rPr lang="en-ES" i="1" dirty="0"/>
              <a:t>MIQUEL PLANES (4 ESO A)</a:t>
            </a:r>
            <a:endParaRPr lang="en-ES" sz="2000" i="1" dirty="0"/>
          </a:p>
          <a:p>
            <a:pPr marL="0" indent="0">
              <a:buNone/>
            </a:pPr>
            <a:r>
              <a:rPr lang="en-ES" sz="2000" i="1" dirty="0"/>
              <a:t>MARTA PEY (4  ESO B)</a:t>
            </a:r>
          </a:p>
          <a:p>
            <a:pPr marL="0" indent="0">
              <a:buNone/>
            </a:pPr>
            <a:r>
              <a:rPr lang="es-ES" sz="2000" i="1" dirty="0">
                <a:hlinkClick r:id="rId2"/>
              </a:rPr>
              <a:t>martapey@callisvic.cat</a:t>
            </a:r>
            <a:r>
              <a:rPr lang="es-ES" sz="2000" i="1" dirty="0"/>
              <a:t>          					</a:t>
            </a:r>
          </a:p>
          <a:p>
            <a:pPr marL="0" indent="0">
              <a:buNone/>
            </a:pPr>
            <a:r>
              <a:rPr lang="es-ES" sz="2000" i="1" dirty="0"/>
              <a:t> ORIOL CHUMILLAS (4 ESO C)</a:t>
            </a:r>
            <a:endParaRPr lang="en-ES" sz="2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5F8A7-C3BD-2543-AB47-1725DCC7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221" y="2930253"/>
            <a:ext cx="5214319" cy="28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78778C-BF9C-A841-8FF8-53216816EA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099423"/>
              </p:ext>
            </p:extLst>
          </p:nvPr>
        </p:nvGraphicFramePr>
        <p:xfrm>
          <a:off x="1174281" y="385011"/>
          <a:ext cx="9442384" cy="6244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9F61ECD-A9CD-AB4C-BAE8-3DE2A79C6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4465" y="3429000"/>
            <a:ext cx="3768300" cy="24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D249-52D7-AC42-8988-2C260B3A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6220" cy="1325563"/>
          </a:xfrm>
        </p:spPr>
        <p:txBody>
          <a:bodyPr/>
          <a:lstStyle/>
          <a:p>
            <a:r>
              <a:rPr lang="en-ES" dirty="0"/>
              <a:t>“CLIMATE CHANGE IS A POLITICAL CHOICE”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4A8A6B-CBAB-A540-926E-3352BE446D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253805"/>
              </p:ext>
            </p:extLst>
          </p:nvPr>
        </p:nvGraphicFramePr>
        <p:xfrm>
          <a:off x="1514475" y="2371724"/>
          <a:ext cx="5059945" cy="3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90371CE-3059-E74E-BB45-DF9F82C2C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870" y="0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0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1A9F-DF1C-CC4E-A0CC-344AE984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588" y="365125"/>
            <a:ext cx="4557712" cy="1325563"/>
          </a:xfrm>
        </p:spPr>
        <p:txBody>
          <a:bodyPr/>
          <a:lstStyle/>
          <a:p>
            <a:r>
              <a:rPr lang="en-ES" dirty="0"/>
              <a:t>PROJECT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96A62E-C7FE-FC46-A879-9A5412C4F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6532" y="0"/>
            <a:ext cx="2743199" cy="6858000"/>
          </a:xfr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375A6DF-A02E-1F49-B015-E3A876C72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684851"/>
              </p:ext>
            </p:extLst>
          </p:nvPr>
        </p:nvGraphicFramePr>
        <p:xfrm>
          <a:off x="942975" y="1271589"/>
          <a:ext cx="6615293" cy="5221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6526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735A-DA4A-8541-A81F-B08BFDCF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WHERE ARE WE GOING TO WORK?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E6E392F-5CA4-DC4E-9371-A2B4D4911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5051765"/>
              </p:ext>
            </p:extLst>
          </p:nvPr>
        </p:nvGraphicFramePr>
        <p:xfrm>
          <a:off x="1114425" y="501001"/>
          <a:ext cx="7386638" cy="3560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371E84-44D2-3644-B4A5-D4C8A0AD6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597" y="3192562"/>
            <a:ext cx="6069179" cy="35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5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FD70-728C-5441-AD1E-4B65B29F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ACTIVITIES DONE IN YEAR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2D96A-032C-194F-8B9F-6A055F43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88" y="2066402"/>
            <a:ext cx="10572750" cy="42200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ES" dirty="0">
                <a:solidFill>
                  <a:schemeClr val="accent6"/>
                </a:solidFill>
              </a:rPr>
              <a:t>Discussion forums on SUMMITS</a:t>
            </a:r>
            <a:r>
              <a:rPr lang="en-ES" dirty="0"/>
              <a:t>:</a:t>
            </a:r>
          </a:p>
          <a:p>
            <a:pPr marL="0" indent="0">
              <a:buNone/>
            </a:pPr>
            <a:endParaRPr lang="en-ES" dirty="0"/>
          </a:p>
          <a:p>
            <a:pPr marL="457200" lvl="1" indent="0">
              <a:buNone/>
            </a:pPr>
            <a:r>
              <a:rPr lang="en-GB" sz="2400" dirty="0">
                <a:solidFill>
                  <a:schemeClr val="accent1"/>
                </a:solidFill>
              </a:rPr>
              <a:t>Which news, agreements, commitments have been made by world leader politicians and other influential people in the UN Climate Change Summit  in New York (21-23 Sep 2019) and in Madrid (2-13 Dec 2019)?</a:t>
            </a:r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914400" lvl="2" indent="0">
              <a:buNone/>
            </a:pPr>
            <a:endParaRPr lang="en-GB" dirty="0"/>
          </a:p>
          <a:p>
            <a:pPr marL="1371600" lvl="3" indent="0">
              <a:buNone/>
            </a:pPr>
            <a:r>
              <a:rPr lang="en-GB" sz="3600" dirty="0"/>
              <a:t>What is your opinion? What should be done? 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ES" dirty="0"/>
          </a:p>
          <a:p>
            <a:pPr marL="0" indent="0">
              <a:buNone/>
            </a:pPr>
            <a:endParaRPr lang="en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29233-BA0D-F041-A08B-860A0A77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61" y="3702723"/>
            <a:ext cx="4807371" cy="597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DEBDB-A164-9F42-A8C4-1171023B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42" y="3172619"/>
            <a:ext cx="1957408" cy="12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7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7C2A-06FA-6F49-8032-D5C36C0B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75126"/>
            <a:ext cx="5813735" cy="1410159"/>
          </a:xfrm>
        </p:spPr>
        <p:txBody>
          <a:bodyPr/>
          <a:lstStyle/>
          <a:p>
            <a:r>
              <a:rPr lang="en-ES" b="1" dirty="0"/>
              <a:t>STEP 1: INTRODUCTIONS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A26C083-5428-4F46-A41F-ECBAEC771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191053"/>
              </p:ext>
            </p:extLst>
          </p:nvPr>
        </p:nvGraphicFramePr>
        <p:xfrm>
          <a:off x="1224643" y="1468877"/>
          <a:ext cx="4611953" cy="502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8B5E817-A79A-C647-8BFF-B10079B05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719" y="1305695"/>
            <a:ext cx="3153383" cy="2906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49D44-EB0C-1841-A723-ACA354D9C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8512" y="4426085"/>
            <a:ext cx="3983054" cy="2315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B5D7-58D8-CF4C-B501-8695C7F4F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8226" y="475126"/>
            <a:ext cx="2713078" cy="37366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77F30-93C5-A943-8EBB-F817C2AD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5070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8F7C-55B5-A54B-BDB0-2156E77F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4" y="627504"/>
            <a:ext cx="3955228" cy="2352364"/>
          </a:xfrm>
        </p:spPr>
        <p:txBody>
          <a:bodyPr>
            <a:normAutofit/>
          </a:bodyPr>
          <a:lstStyle/>
          <a:p>
            <a:pPr algn="ctr"/>
            <a:r>
              <a:rPr lang="en-ES" b="1" dirty="0"/>
              <a:t>LOGO CONTEST &amp; SEASON’S GREETINGS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A7149-EEC2-3F4F-BA3A-AC83FF17F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177" y="627504"/>
            <a:ext cx="3141232" cy="5865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3CFDE-FEEE-BA42-BD8A-FCF448773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43" y="0"/>
            <a:ext cx="223018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98FFD-BC3A-7F48-881C-DD22260A0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905" y="3346264"/>
            <a:ext cx="2187140" cy="31466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C9EC2-27BF-3745-85E3-724C12B2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99472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61D7-479C-674E-A693-0EA773C2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21634"/>
            <a:ext cx="7958331" cy="1563652"/>
          </a:xfrm>
        </p:spPr>
        <p:txBody>
          <a:bodyPr>
            <a:normAutofit/>
          </a:bodyPr>
          <a:lstStyle/>
          <a:p>
            <a:pPr algn="ctr"/>
            <a:r>
              <a:rPr lang="en-ES" dirty="0"/>
              <a:t>STEP 2: </a:t>
            </a:r>
            <a:br>
              <a:rPr lang="en-ES" dirty="0"/>
            </a:br>
            <a:r>
              <a:rPr lang="en-ES" dirty="0"/>
              <a:t>Learn about climate change &amp; </a:t>
            </a:r>
            <a:br>
              <a:rPr lang="en-ES" dirty="0"/>
            </a:br>
            <a:r>
              <a:rPr lang="en-ES" dirty="0"/>
              <a:t>what politicians are or are not doing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9C4B6FA6-8540-5D4E-839D-43FC38E59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607155"/>
              </p:ext>
            </p:extLst>
          </p:nvPr>
        </p:nvGraphicFramePr>
        <p:xfrm>
          <a:off x="1143000" y="1863090"/>
          <a:ext cx="10026650" cy="227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78C4DE5-9273-5A4A-947D-62172DE15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180" y="4421767"/>
            <a:ext cx="3443499" cy="2276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6D2C88-4511-E448-A9FC-DA3A04061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902" y="4583379"/>
            <a:ext cx="2278486" cy="19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1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{1BF2C40A-F26F-584D-9C3F-B1E3582468F9}tf16401378</Template>
  <TotalTime>139</TotalTime>
  <Words>471</Words>
  <Application>Microsoft Macintosh PowerPoint</Application>
  <PresentationFormat>Widescreen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MS Shell Dlg 2</vt:lpstr>
      <vt:lpstr>Wingdings</vt:lpstr>
      <vt:lpstr>Wingdings 3</vt:lpstr>
      <vt:lpstr>Madison</vt:lpstr>
      <vt:lpstr>CLIMATE CHANGE IS A POLITICAL CHOICE</vt:lpstr>
      <vt:lpstr>PowerPoint Presentation</vt:lpstr>
      <vt:lpstr>“CLIMATE CHANGE IS A POLITICAL CHOICE”</vt:lpstr>
      <vt:lpstr>PROJECT PLAN</vt:lpstr>
      <vt:lpstr>WHERE ARE WE GOING TO WORK?</vt:lpstr>
      <vt:lpstr>ACTIVITIES DONE IN YEAR 1</vt:lpstr>
      <vt:lpstr>STEP 1: INTRODUCTIONS</vt:lpstr>
      <vt:lpstr>LOGO CONTEST &amp; SEASON’S GREETINGS</vt:lpstr>
      <vt:lpstr>STEP 2:  Learn about climate change &amp;  what politicians are or are not doing</vt:lpstr>
      <vt:lpstr>Create infographics and Virtual Reality Galleries in transnational groups in 9 different topics</vt:lpstr>
      <vt:lpstr>Our climate change map</vt:lpstr>
      <vt:lpstr>PowerPoint Presentation</vt:lpstr>
      <vt:lpstr>Take part in the UN Actnow Campaign</vt:lpstr>
      <vt:lpstr>Videoconferences</vt:lpstr>
      <vt:lpstr>And in Year 2 (2020-21)</vt:lpstr>
      <vt:lpstr>Step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ABOUT CLIMATE CHANGE THROUGH ETWINNING</dc:title>
  <dc:creator>Microsoft Office User</dc:creator>
  <cp:lastModifiedBy>Microsoft Office User</cp:lastModifiedBy>
  <cp:revision>27</cp:revision>
  <dcterms:created xsi:type="dcterms:W3CDTF">2020-03-09T17:59:27Z</dcterms:created>
  <dcterms:modified xsi:type="dcterms:W3CDTF">2020-09-15T07:53:07Z</dcterms:modified>
</cp:coreProperties>
</file>