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17"/>
  </p:notesMasterIdLst>
  <p:sldIdLst>
    <p:sldId id="256" r:id="rId2"/>
    <p:sldId id="257" r:id="rId3"/>
    <p:sldId id="258" r:id="rId4"/>
    <p:sldId id="267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66" r:id="rId16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9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10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C5A07-C914-2A4B-B618-B84744ACA28B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D3C9924C-9019-9448-B97D-19DFB382EB90}">
      <dgm:prSet/>
      <dgm:spPr/>
      <dgm:t>
        <a:bodyPr/>
        <a:lstStyle/>
        <a:p>
          <a:r>
            <a:rPr lang="es-ES_tradnl"/>
            <a:t>Proyecto eTwinning sobre:</a:t>
          </a:r>
          <a:endParaRPr lang="en-ES"/>
        </a:p>
      </dgm:t>
    </dgm:pt>
    <dgm:pt modelId="{944375DD-C939-574F-8B4D-065676A2AD4C}" type="parTrans" cxnId="{6BD933EA-6CB7-BF46-9EFF-344400517A85}">
      <dgm:prSet/>
      <dgm:spPr/>
      <dgm:t>
        <a:bodyPr/>
        <a:lstStyle/>
        <a:p>
          <a:endParaRPr lang="en-GB"/>
        </a:p>
      </dgm:t>
    </dgm:pt>
    <dgm:pt modelId="{D52B2A82-920D-A444-9F3A-EDD4BC29ACE0}" type="sibTrans" cxnId="{6BD933EA-6CB7-BF46-9EFF-344400517A85}">
      <dgm:prSet/>
      <dgm:spPr/>
      <dgm:t>
        <a:bodyPr/>
        <a:lstStyle/>
        <a:p>
          <a:endParaRPr lang="en-GB"/>
        </a:p>
      </dgm:t>
    </dgm:pt>
    <dgm:pt modelId="{7D6A6298-856D-3244-9537-F125918290D5}">
      <dgm:prSet/>
      <dgm:spPr/>
      <dgm:t>
        <a:bodyPr/>
        <a:lstStyle/>
        <a:p>
          <a:r>
            <a:rPr lang="es-ES_tradnl"/>
            <a:t>El cambio climático</a:t>
          </a:r>
          <a:endParaRPr lang="en-ES"/>
        </a:p>
      </dgm:t>
    </dgm:pt>
    <dgm:pt modelId="{5336578E-B64F-4A40-A288-A9EE5C2DB983}" type="parTrans" cxnId="{ADED6745-A19E-FE4E-9553-AB8086552880}">
      <dgm:prSet/>
      <dgm:spPr/>
      <dgm:t>
        <a:bodyPr/>
        <a:lstStyle/>
        <a:p>
          <a:endParaRPr lang="en-GB"/>
        </a:p>
      </dgm:t>
    </dgm:pt>
    <dgm:pt modelId="{3577AA0C-29A8-DE42-A300-6E3674E71841}" type="sibTrans" cxnId="{ADED6745-A19E-FE4E-9553-AB8086552880}">
      <dgm:prSet/>
      <dgm:spPr/>
      <dgm:t>
        <a:bodyPr/>
        <a:lstStyle/>
        <a:p>
          <a:endParaRPr lang="en-GB"/>
        </a:p>
      </dgm:t>
    </dgm:pt>
    <dgm:pt modelId="{39DE2C30-0E22-CB49-BC76-8B4C99458EF7}">
      <dgm:prSet/>
      <dgm:spPr/>
      <dgm:t>
        <a:bodyPr/>
        <a:lstStyle/>
        <a:p>
          <a:r>
            <a:rPr lang="es-ES_tradnl"/>
            <a:t>La política del cambio climático</a:t>
          </a:r>
          <a:endParaRPr lang="en-ES"/>
        </a:p>
      </dgm:t>
    </dgm:pt>
    <dgm:pt modelId="{D30A73C8-9337-544C-B8BE-4139CDEECD7B}" type="parTrans" cxnId="{741CD5D1-138E-BD46-884E-E0AA6B5AD653}">
      <dgm:prSet/>
      <dgm:spPr/>
      <dgm:t>
        <a:bodyPr/>
        <a:lstStyle/>
        <a:p>
          <a:endParaRPr lang="en-GB"/>
        </a:p>
      </dgm:t>
    </dgm:pt>
    <dgm:pt modelId="{8F4CCA0D-314B-914C-BE92-0B7259FDC95A}" type="sibTrans" cxnId="{741CD5D1-138E-BD46-884E-E0AA6B5AD653}">
      <dgm:prSet/>
      <dgm:spPr/>
      <dgm:t>
        <a:bodyPr/>
        <a:lstStyle/>
        <a:p>
          <a:endParaRPr lang="en-GB"/>
        </a:p>
      </dgm:t>
    </dgm:pt>
    <dgm:pt modelId="{A214CB36-E249-5B42-B0AC-C5BEFA7D227E}">
      <dgm:prSet/>
      <dgm:spPr/>
      <dgm:t>
        <a:bodyPr/>
        <a:lstStyle/>
        <a:p>
          <a:r>
            <a:rPr lang="es-ES_tradnl"/>
            <a:t>Análisis de discursos políticos</a:t>
          </a:r>
          <a:endParaRPr lang="en-ES"/>
        </a:p>
      </dgm:t>
    </dgm:pt>
    <dgm:pt modelId="{F78BBD26-3642-6C4B-AD7D-0B11422CF481}" type="parTrans" cxnId="{4289DA36-8C22-C04F-925F-68F2446FED49}">
      <dgm:prSet/>
      <dgm:spPr/>
      <dgm:t>
        <a:bodyPr/>
        <a:lstStyle/>
        <a:p>
          <a:endParaRPr lang="en-GB"/>
        </a:p>
      </dgm:t>
    </dgm:pt>
    <dgm:pt modelId="{95CBB9D6-2339-7D42-A3CB-8B887AC15FC3}" type="sibTrans" cxnId="{4289DA36-8C22-C04F-925F-68F2446FED49}">
      <dgm:prSet/>
      <dgm:spPr/>
      <dgm:t>
        <a:bodyPr/>
        <a:lstStyle/>
        <a:p>
          <a:endParaRPr lang="en-GB"/>
        </a:p>
      </dgm:t>
    </dgm:pt>
    <dgm:pt modelId="{5E1AC852-D8B8-6A43-BAAA-14AFE368C1B9}">
      <dgm:prSet/>
      <dgm:spPr/>
      <dgm:t>
        <a:bodyPr/>
        <a:lstStyle/>
        <a:p>
          <a:r>
            <a:rPr lang="es-ES_tradnl"/>
            <a:t>Técnicas de oratoria</a:t>
          </a:r>
          <a:endParaRPr lang="en-ES"/>
        </a:p>
      </dgm:t>
    </dgm:pt>
    <dgm:pt modelId="{12D5D4F7-9FF8-0547-AA23-CA20A0E9E6EE}" type="parTrans" cxnId="{68B0B204-3BD5-E640-AFEA-0438B750CFCA}">
      <dgm:prSet/>
      <dgm:spPr/>
      <dgm:t>
        <a:bodyPr/>
        <a:lstStyle/>
        <a:p>
          <a:endParaRPr lang="en-GB"/>
        </a:p>
      </dgm:t>
    </dgm:pt>
    <dgm:pt modelId="{29168D2B-0F3A-5444-8B76-34E89A33D569}" type="sibTrans" cxnId="{68B0B204-3BD5-E640-AFEA-0438B750CFCA}">
      <dgm:prSet/>
      <dgm:spPr/>
      <dgm:t>
        <a:bodyPr/>
        <a:lstStyle/>
        <a:p>
          <a:endParaRPr lang="en-GB"/>
        </a:p>
      </dgm:t>
    </dgm:pt>
    <dgm:pt modelId="{747BC19C-4A59-2F47-90CD-4338ECF3A597}">
      <dgm:prSet/>
      <dgm:spPr/>
      <dgm:t>
        <a:bodyPr/>
        <a:lstStyle/>
        <a:p>
          <a:r>
            <a:rPr lang="es-ES_tradnl" dirty="0"/>
            <a:t>Integración curricular:</a:t>
          </a:r>
          <a:endParaRPr lang="en-ES" dirty="0"/>
        </a:p>
      </dgm:t>
    </dgm:pt>
    <dgm:pt modelId="{49E8A77A-7C4D-F84D-B347-4EDB4A70A1D2}" type="parTrans" cxnId="{4AA8CCC5-4B83-6B4E-B49A-74A04062A133}">
      <dgm:prSet/>
      <dgm:spPr/>
      <dgm:t>
        <a:bodyPr/>
        <a:lstStyle/>
        <a:p>
          <a:endParaRPr lang="en-GB"/>
        </a:p>
      </dgm:t>
    </dgm:pt>
    <dgm:pt modelId="{EEABB7AF-56B1-2145-8922-CAF5D3CB2E77}" type="sibTrans" cxnId="{4AA8CCC5-4B83-6B4E-B49A-74A04062A133}">
      <dgm:prSet/>
      <dgm:spPr/>
      <dgm:t>
        <a:bodyPr/>
        <a:lstStyle/>
        <a:p>
          <a:endParaRPr lang="en-GB"/>
        </a:p>
      </dgm:t>
    </dgm:pt>
    <dgm:pt modelId="{D2B79675-2E25-0044-AFDB-C59B7B5D0657}">
      <dgm:prSet/>
      <dgm:spPr/>
      <dgm:t>
        <a:bodyPr/>
        <a:lstStyle/>
        <a:p>
          <a:r>
            <a:rPr lang="es-ES_tradnl" dirty="0"/>
            <a:t> Área de Lengua Inglesa de 4º ESO</a:t>
          </a:r>
          <a:endParaRPr lang="en-ES" dirty="0"/>
        </a:p>
      </dgm:t>
    </dgm:pt>
    <dgm:pt modelId="{441949D3-EA18-DD4F-AC02-927213013EB4}" type="parTrans" cxnId="{51BF6D6A-2BE1-8341-BEB8-35C8E7105CA3}">
      <dgm:prSet/>
      <dgm:spPr/>
      <dgm:t>
        <a:bodyPr/>
        <a:lstStyle/>
        <a:p>
          <a:endParaRPr lang="en-GB"/>
        </a:p>
      </dgm:t>
    </dgm:pt>
    <dgm:pt modelId="{4D1CBB68-E58B-574D-9DBF-FCB3F638B1FD}" type="sibTrans" cxnId="{51BF6D6A-2BE1-8341-BEB8-35C8E7105CA3}">
      <dgm:prSet/>
      <dgm:spPr/>
      <dgm:t>
        <a:bodyPr/>
        <a:lstStyle/>
        <a:p>
          <a:endParaRPr lang="en-GB"/>
        </a:p>
      </dgm:t>
    </dgm:pt>
    <dgm:pt modelId="{2F626C0E-0D90-A743-BA0A-43F45A95A39F}">
      <dgm:prSet/>
      <dgm:spPr/>
      <dgm:t>
        <a:bodyPr/>
        <a:lstStyle/>
        <a:p>
          <a:r>
            <a:rPr lang="es-ES_tradnl" dirty="0"/>
            <a:t>En Portugal: ciencias y ciudadanía</a:t>
          </a:r>
          <a:endParaRPr lang="en-ES" dirty="0"/>
        </a:p>
      </dgm:t>
    </dgm:pt>
    <dgm:pt modelId="{0AD5676F-D627-724F-B7A0-A99B81FAE832}" type="parTrans" cxnId="{ACAF4000-DC95-5B44-9356-B17B91A259EF}">
      <dgm:prSet/>
      <dgm:spPr/>
      <dgm:t>
        <a:bodyPr/>
        <a:lstStyle/>
        <a:p>
          <a:endParaRPr lang="en-GB"/>
        </a:p>
      </dgm:t>
    </dgm:pt>
    <dgm:pt modelId="{5E12D6BD-537A-DE41-9D15-10B7E71FEBE2}" type="sibTrans" cxnId="{ACAF4000-DC95-5B44-9356-B17B91A259EF}">
      <dgm:prSet/>
      <dgm:spPr/>
      <dgm:t>
        <a:bodyPr/>
        <a:lstStyle/>
        <a:p>
          <a:endParaRPr lang="en-GB"/>
        </a:p>
      </dgm:t>
    </dgm:pt>
    <dgm:pt modelId="{11BC303D-D017-4148-9030-DE4A268F5960}">
      <dgm:prSet/>
      <dgm:spPr/>
      <dgm:t>
        <a:bodyPr/>
        <a:lstStyle/>
        <a:p>
          <a:r>
            <a:rPr lang="es-ES_tradnl" dirty="0"/>
            <a:t>En Grecia y Turquía: lengua inglesa</a:t>
          </a:r>
          <a:endParaRPr lang="en-ES" dirty="0"/>
        </a:p>
      </dgm:t>
    </dgm:pt>
    <dgm:pt modelId="{CFF4DC8F-274A-6148-B163-A0067F8AECC6}" type="parTrans" cxnId="{923B41C6-FE3D-0B4C-8454-7570A0D93CE0}">
      <dgm:prSet/>
      <dgm:spPr/>
      <dgm:t>
        <a:bodyPr/>
        <a:lstStyle/>
        <a:p>
          <a:endParaRPr lang="en-GB"/>
        </a:p>
      </dgm:t>
    </dgm:pt>
    <dgm:pt modelId="{01C43295-3634-3E43-825F-7DAF6990D5AC}" type="sibTrans" cxnId="{923B41C6-FE3D-0B4C-8454-7570A0D93CE0}">
      <dgm:prSet/>
      <dgm:spPr/>
      <dgm:t>
        <a:bodyPr/>
        <a:lstStyle/>
        <a:p>
          <a:endParaRPr lang="en-GB"/>
        </a:p>
      </dgm:t>
    </dgm:pt>
    <dgm:pt modelId="{C7B03E52-4CD7-3943-8202-B1E953C87E9F}" type="pres">
      <dgm:prSet presAssocID="{B81C5A07-C914-2A4B-B618-B84744ACA28B}" presName="linear" presStyleCnt="0">
        <dgm:presLayoutVars>
          <dgm:animLvl val="lvl"/>
          <dgm:resizeHandles val="exact"/>
        </dgm:presLayoutVars>
      </dgm:prSet>
      <dgm:spPr/>
    </dgm:pt>
    <dgm:pt modelId="{04F82265-2915-F84D-AD88-A733F12270A2}" type="pres">
      <dgm:prSet presAssocID="{D3C9924C-9019-9448-B97D-19DFB382EB9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0D1690F-89D9-2147-A2F7-403560808559}" type="pres">
      <dgm:prSet presAssocID="{D3C9924C-9019-9448-B97D-19DFB382EB90}" presName="childText" presStyleLbl="revTx" presStyleIdx="0" presStyleCnt="2">
        <dgm:presLayoutVars>
          <dgm:bulletEnabled val="1"/>
        </dgm:presLayoutVars>
      </dgm:prSet>
      <dgm:spPr/>
    </dgm:pt>
    <dgm:pt modelId="{5ACD9D33-6989-3C4C-BF85-4EC5BFC7A556}" type="pres">
      <dgm:prSet presAssocID="{747BC19C-4A59-2F47-90CD-4338ECF3A59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3EBE549-30E7-6047-9A9D-E12DA9B42078}" type="pres">
      <dgm:prSet presAssocID="{747BC19C-4A59-2F47-90CD-4338ECF3A59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CAF4000-DC95-5B44-9356-B17B91A259EF}" srcId="{747BC19C-4A59-2F47-90CD-4338ECF3A597}" destId="{2F626C0E-0D90-A743-BA0A-43F45A95A39F}" srcOrd="1" destOrd="0" parTransId="{0AD5676F-D627-724F-B7A0-A99B81FAE832}" sibTransId="{5E12D6BD-537A-DE41-9D15-10B7E71FEBE2}"/>
    <dgm:cxn modelId="{68B0B204-3BD5-E640-AFEA-0438B750CFCA}" srcId="{D3C9924C-9019-9448-B97D-19DFB382EB90}" destId="{5E1AC852-D8B8-6A43-BAAA-14AFE368C1B9}" srcOrd="3" destOrd="0" parTransId="{12D5D4F7-9FF8-0547-AA23-CA20A0E9E6EE}" sibTransId="{29168D2B-0F3A-5444-8B76-34E89A33D569}"/>
    <dgm:cxn modelId="{34F8BF08-9A77-6848-91C4-CDA68D2EB2F5}" type="presOf" srcId="{11BC303D-D017-4148-9030-DE4A268F5960}" destId="{E3EBE549-30E7-6047-9A9D-E12DA9B42078}" srcOrd="0" destOrd="2" presId="urn:microsoft.com/office/officeart/2005/8/layout/vList2"/>
    <dgm:cxn modelId="{E4C4582B-62F5-2E48-B22A-284A0C648F77}" type="presOf" srcId="{39DE2C30-0E22-CB49-BC76-8B4C99458EF7}" destId="{30D1690F-89D9-2147-A2F7-403560808559}" srcOrd="0" destOrd="1" presId="urn:microsoft.com/office/officeart/2005/8/layout/vList2"/>
    <dgm:cxn modelId="{B4782935-E5F3-284B-AB35-6A62D5DB4AC3}" type="presOf" srcId="{2F626C0E-0D90-A743-BA0A-43F45A95A39F}" destId="{E3EBE549-30E7-6047-9A9D-E12DA9B42078}" srcOrd="0" destOrd="1" presId="urn:microsoft.com/office/officeart/2005/8/layout/vList2"/>
    <dgm:cxn modelId="{4289DA36-8C22-C04F-925F-68F2446FED49}" srcId="{D3C9924C-9019-9448-B97D-19DFB382EB90}" destId="{A214CB36-E249-5B42-B0AC-C5BEFA7D227E}" srcOrd="2" destOrd="0" parTransId="{F78BBD26-3642-6C4B-AD7D-0B11422CF481}" sibTransId="{95CBB9D6-2339-7D42-A3CB-8B887AC15FC3}"/>
    <dgm:cxn modelId="{2010713F-88D6-2444-BA0F-42F2B8560B93}" type="presOf" srcId="{747BC19C-4A59-2F47-90CD-4338ECF3A597}" destId="{5ACD9D33-6989-3C4C-BF85-4EC5BFC7A556}" srcOrd="0" destOrd="0" presId="urn:microsoft.com/office/officeart/2005/8/layout/vList2"/>
    <dgm:cxn modelId="{ADED6745-A19E-FE4E-9553-AB8086552880}" srcId="{D3C9924C-9019-9448-B97D-19DFB382EB90}" destId="{7D6A6298-856D-3244-9537-F125918290D5}" srcOrd="0" destOrd="0" parTransId="{5336578E-B64F-4A40-A288-A9EE5C2DB983}" sibTransId="{3577AA0C-29A8-DE42-A300-6E3674E71841}"/>
    <dgm:cxn modelId="{52B98D45-2A99-7241-8D6C-0FFAB3038E16}" type="presOf" srcId="{5E1AC852-D8B8-6A43-BAAA-14AFE368C1B9}" destId="{30D1690F-89D9-2147-A2F7-403560808559}" srcOrd="0" destOrd="3" presId="urn:microsoft.com/office/officeart/2005/8/layout/vList2"/>
    <dgm:cxn modelId="{BE2B6C4E-7D3B-F848-95B3-DB1C501B5B43}" type="presOf" srcId="{D2B79675-2E25-0044-AFDB-C59B7B5D0657}" destId="{E3EBE549-30E7-6047-9A9D-E12DA9B42078}" srcOrd="0" destOrd="0" presId="urn:microsoft.com/office/officeart/2005/8/layout/vList2"/>
    <dgm:cxn modelId="{97056D51-04F0-5742-9D23-6EEF77C314F5}" type="presOf" srcId="{B81C5A07-C914-2A4B-B618-B84744ACA28B}" destId="{C7B03E52-4CD7-3943-8202-B1E953C87E9F}" srcOrd="0" destOrd="0" presId="urn:microsoft.com/office/officeart/2005/8/layout/vList2"/>
    <dgm:cxn modelId="{51BF6D6A-2BE1-8341-BEB8-35C8E7105CA3}" srcId="{747BC19C-4A59-2F47-90CD-4338ECF3A597}" destId="{D2B79675-2E25-0044-AFDB-C59B7B5D0657}" srcOrd="0" destOrd="0" parTransId="{441949D3-EA18-DD4F-AC02-927213013EB4}" sibTransId="{4D1CBB68-E58B-574D-9DBF-FCB3F638B1FD}"/>
    <dgm:cxn modelId="{C640D66A-E7B6-2D48-86B7-F2DEAD523B8E}" type="presOf" srcId="{7D6A6298-856D-3244-9537-F125918290D5}" destId="{30D1690F-89D9-2147-A2F7-403560808559}" srcOrd="0" destOrd="0" presId="urn:microsoft.com/office/officeart/2005/8/layout/vList2"/>
    <dgm:cxn modelId="{A605C2B9-0E6A-B54A-8582-29AFCD598280}" type="presOf" srcId="{A214CB36-E249-5B42-B0AC-C5BEFA7D227E}" destId="{30D1690F-89D9-2147-A2F7-403560808559}" srcOrd="0" destOrd="2" presId="urn:microsoft.com/office/officeart/2005/8/layout/vList2"/>
    <dgm:cxn modelId="{4AA8CCC5-4B83-6B4E-B49A-74A04062A133}" srcId="{B81C5A07-C914-2A4B-B618-B84744ACA28B}" destId="{747BC19C-4A59-2F47-90CD-4338ECF3A597}" srcOrd="1" destOrd="0" parTransId="{49E8A77A-7C4D-F84D-B347-4EDB4A70A1D2}" sibTransId="{EEABB7AF-56B1-2145-8922-CAF5D3CB2E77}"/>
    <dgm:cxn modelId="{923B41C6-FE3D-0B4C-8454-7570A0D93CE0}" srcId="{747BC19C-4A59-2F47-90CD-4338ECF3A597}" destId="{11BC303D-D017-4148-9030-DE4A268F5960}" srcOrd="2" destOrd="0" parTransId="{CFF4DC8F-274A-6148-B163-A0067F8AECC6}" sibTransId="{01C43295-3634-3E43-825F-7DAF6990D5AC}"/>
    <dgm:cxn modelId="{741CD5D1-138E-BD46-884E-E0AA6B5AD653}" srcId="{D3C9924C-9019-9448-B97D-19DFB382EB90}" destId="{39DE2C30-0E22-CB49-BC76-8B4C99458EF7}" srcOrd="1" destOrd="0" parTransId="{D30A73C8-9337-544C-B8BE-4139CDEECD7B}" sibTransId="{8F4CCA0D-314B-914C-BE92-0B7259FDC95A}"/>
    <dgm:cxn modelId="{A84494DE-E211-5A4D-A54B-D0BD7DB770C7}" type="presOf" srcId="{D3C9924C-9019-9448-B97D-19DFB382EB90}" destId="{04F82265-2915-F84D-AD88-A733F12270A2}" srcOrd="0" destOrd="0" presId="urn:microsoft.com/office/officeart/2005/8/layout/vList2"/>
    <dgm:cxn modelId="{6BD933EA-6CB7-BF46-9EFF-344400517A85}" srcId="{B81C5A07-C914-2A4B-B618-B84744ACA28B}" destId="{D3C9924C-9019-9448-B97D-19DFB382EB90}" srcOrd="0" destOrd="0" parTransId="{944375DD-C939-574F-8B4D-065676A2AD4C}" sibTransId="{D52B2A82-920D-A444-9F3A-EDD4BC29ACE0}"/>
    <dgm:cxn modelId="{3C2C578E-32E2-C946-BFAC-5864E1FD211F}" type="presParOf" srcId="{C7B03E52-4CD7-3943-8202-B1E953C87E9F}" destId="{04F82265-2915-F84D-AD88-A733F12270A2}" srcOrd="0" destOrd="0" presId="urn:microsoft.com/office/officeart/2005/8/layout/vList2"/>
    <dgm:cxn modelId="{41C97130-DEDA-224D-96FE-E6FDD69F600C}" type="presParOf" srcId="{C7B03E52-4CD7-3943-8202-B1E953C87E9F}" destId="{30D1690F-89D9-2147-A2F7-403560808559}" srcOrd="1" destOrd="0" presId="urn:microsoft.com/office/officeart/2005/8/layout/vList2"/>
    <dgm:cxn modelId="{4696E8B0-D0C1-E546-8629-1DDE308B3F08}" type="presParOf" srcId="{C7B03E52-4CD7-3943-8202-B1E953C87E9F}" destId="{5ACD9D33-6989-3C4C-BF85-4EC5BFC7A556}" srcOrd="2" destOrd="0" presId="urn:microsoft.com/office/officeart/2005/8/layout/vList2"/>
    <dgm:cxn modelId="{4D5A1DF4-72F8-F749-A864-1B81E4762EF7}" type="presParOf" srcId="{C7B03E52-4CD7-3943-8202-B1E953C87E9F}" destId="{E3EBE549-30E7-6047-9A9D-E12DA9B420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CC7E79-19C4-8A4B-BEE0-140D089251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28369343-002D-F14E-8AF3-93FC9174DDF2}">
      <dgm:prSet/>
      <dgm:spPr/>
      <dgm:t>
        <a:bodyPr/>
        <a:lstStyle/>
        <a:p>
          <a:r>
            <a:rPr lang="en-ES" dirty="0"/>
            <a:t>OBJETIVOS:</a:t>
          </a:r>
        </a:p>
      </dgm:t>
    </dgm:pt>
    <dgm:pt modelId="{3CC8F595-8BB9-B549-A5DC-E8534A49B7E7}" type="parTrans" cxnId="{60FAC140-01D2-D346-BEA9-390F2AAAD4E4}">
      <dgm:prSet/>
      <dgm:spPr/>
      <dgm:t>
        <a:bodyPr/>
        <a:lstStyle/>
        <a:p>
          <a:endParaRPr lang="en-GB"/>
        </a:p>
      </dgm:t>
    </dgm:pt>
    <dgm:pt modelId="{9466B2A3-0D61-B243-9BD2-6E3EBB526382}" type="sibTrans" cxnId="{60FAC140-01D2-D346-BEA9-390F2AAAD4E4}">
      <dgm:prSet/>
      <dgm:spPr/>
      <dgm:t>
        <a:bodyPr/>
        <a:lstStyle/>
        <a:p>
          <a:endParaRPr lang="en-GB"/>
        </a:p>
      </dgm:t>
    </dgm:pt>
    <dgm:pt modelId="{0398E9D7-D28A-B944-AD70-657404079C9F}">
      <dgm:prSet/>
      <dgm:spPr/>
      <dgm:t>
        <a:bodyPr/>
        <a:lstStyle/>
        <a:p>
          <a:r>
            <a:rPr lang="es-ES_tradnl" noProof="0" dirty="0"/>
            <a:t>Investigar y aprender sobre el cambio climático, el calentamiento global, el desarrollo sostenible y posibles soluciones; </a:t>
          </a:r>
        </a:p>
      </dgm:t>
    </dgm:pt>
    <dgm:pt modelId="{4FEA8B34-8537-534E-8F59-B99B19B4485D}" type="parTrans" cxnId="{9612D438-3322-864F-8A86-3D5D942F9692}">
      <dgm:prSet/>
      <dgm:spPr/>
      <dgm:t>
        <a:bodyPr/>
        <a:lstStyle/>
        <a:p>
          <a:endParaRPr lang="en-GB"/>
        </a:p>
      </dgm:t>
    </dgm:pt>
    <dgm:pt modelId="{19939D59-8F2C-A440-B8C5-FBB74EDEF5D0}" type="sibTrans" cxnId="{9612D438-3322-864F-8A86-3D5D942F9692}">
      <dgm:prSet/>
      <dgm:spPr/>
      <dgm:t>
        <a:bodyPr/>
        <a:lstStyle/>
        <a:p>
          <a:endParaRPr lang="en-GB"/>
        </a:p>
      </dgm:t>
    </dgm:pt>
    <dgm:pt modelId="{C1E0A05D-62BD-6F42-A964-65E93393BFFD}">
      <dgm:prSet/>
      <dgm:spPr/>
      <dgm:t>
        <a:bodyPr/>
        <a:lstStyle/>
        <a:p>
          <a:r>
            <a:rPr lang="es-ES_tradnl" noProof="0" dirty="0"/>
            <a:t>Uso de las TIC para crear, comunicarse, intercambiar información y colaborar en línea; </a:t>
          </a:r>
        </a:p>
      </dgm:t>
    </dgm:pt>
    <dgm:pt modelId="{5C282675-B576-3549-A102-342E62FD54F4}" type="parTrans" cxnId="{A3DF02CB-979A-B549-B15F-5B7ECD9A47B0}">
      <dgm:prSet/>
      <dgm:spPr/>
    </dgm:pt>
    <dgm:pt modelId="{DB62D892-40AC-F648-968C-3F9E073FA545}" type="sibTrans" cxnId="{A3DF02CB-979A-B549-B15F-5B7ECD9A47B0}">
      <dgm:prSet/>
      <dgm:spPr/>
    </dgm:pt>
    <dgm:pt modelId="{56B8D913-D089-AE48-840E-16E38B8BD374}">
      <dgm:prSet/>
      <dgm:spPr/>
      <dgm:t>
        <a:bodyPr/>
        <a:lstStyle/>
        <a:p>
          <a:r>
            <a:rPr lang="es-ES_tradnl" noProof="0" dirty="0"/>
            <a:t>Desarrollar las 4 habilidades en lengua inglesa como lengua extranjera; </a:t>
          </a:r>
        </a:p>
      </dgm:t>
    </dgm:pt>
    <dgm:pt modelId="{D8823411-B6FF-B94D-914B-D408ADD06DB1}" type="parTrans" cxnId="{7B514565-9962-CB46-8A41-F1E42805EFEC}">
      <dgm:prSet/>
      <dgm:spPr/>
    </dgm:pt>
    <dgm:pt modelId="{92269A16-94E4-8A45-A31A-35FBDA0B9A31}" type="sibTrans" cxnId="{7B514565-9962-CB46-8A41-F1E42805EFEC}">
      <dgm:prSet/>
      <dgm:spPr/>
    </dgm:pt>
    <dgm:pt modelId="{4E744FAB-FBED-4C4F-8166-7C0E7D807CBA}">
      <dgm:prSet/>
      <dgm:spPr/>
      <dgm:t>
        <a:bodyPr/>
        <a:lstStyle/>
        <a:p>
          <a:r>
            <a:rPr lang="es-ES_tradnl" noProof="0" dirty="0"/>
            <a:t>Desarrollar competencias clave a través de actividades motivadoras; </a:t>
          </a:r>
        </a:p>
      </dgm:t>
    </dgm:pt>
    <dgm:pt modelId="{2AFBC046-716A-2B4A-8742-DECF930140FC}" type="parTrans" cxnId="{2671764A-13C8-7240-A6B2-3F8029E634AE}">
      <dgm:prSet/>
      <dgm:spPr/>
    </dgm:pt>
    <dgm:pt modelId="{EC32C7FC-0B14-D84B-A367-2C2B8B54CC08}" type="sibTrans" cxnId="{2671764A-13C8-7240-A6B2-3F8029E634AE}">
      <dgm:prSet/>
      <dgm:spPr/>
    </dgm:pt>
    <dgm:pt modelId="{E0AB3821-1EC1-1147-ADB4-A0E97E38F341}">
      <dgm:prSet/>
      <dgm:spPr/>
      <dgm:t>
        <a:bodyPr/>
        <a:lstStyle/>
        <a:p>
          <a:r>
            <a:rPr lang="es-ES_tradnl" noProof="0" dirty="0"/>
            <a:t>Crear una identidad europea para aprender de otros países y culturas, y dar a conocer la propia. </a:t>
          </a:r>
        </a:p>
      </dgm:t>
    </dgm:pt>
    <dgm:pt modelId="{F5A90F50-EE91-AB49-AF79-61236E67A526}" type="parTrans" cxnId="{56971446-925D-1645-AA52-FC1AD90EEEA4}">
      <dgm:prSet/>
      <dgm:spPr/>
    </dgm:pt>
    <dgm:pt modelId="{24639AF8-0EA0-F24A-A37C-4DF0DB653077}" type="sibTrans" cxnId="{56971446-925D-1645-AA52-FC1AD90EEEA4}">
      <dgm:prSet/>
      <dgm:spPr/>
    </dgm:pt>
    <dgm:pt modelId="{0D6B8CF9-3CEE-AE48-8863-8210FBB20938}" type="pres">
      <dgm:prSet presAssocID="{D9CC7E79-19C4-8A4B-BEE0-140D08925146}" presName="linear" presStyleCnt="0">
        <dgm:presLayoutVars>
          <dgm:animLvl val="lvl"/>
          <dgm:resizeHandles val="exact"/>
        </dgm:presLayoutVars>
      </dgm:prSet>
      <dgm:spPr/>
    </dgm:pt>
    <dgm:pt modelId="{B7B7FD7F-D64C-924E-9513-31713D4B805B}" type="pres">
      <dgm:prSet presAssocID="{28369343-002D-F14E-8AF3-93FC9174DDF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9DA4CF-95B2-D94B-BC3F-67AB4D6FC936}" type="pres">
      <dgm:prSet presAssocID="{28369343-002D-F14E-8AF3-93FC9174DDF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DF17605-AE7B-8D4B-9E7E-2D490CC2521C}" type="presOf" srcId="{D9CC7E79-19C4-8A4B-BEE0-140D08925146}" destId="{0D6B8CF9-3CEE-AE48-8863-8210FBB20938}" srcOrd="0" destOrd="0" presId="urn:microsoft.com/office/officeart/2005/8/layout/vList2"/>
    <dgm:cxn modelId="{9EE1950A-778E-1348-A577-5B9711470D9E}" type="presOf" srcId="{E0AB3821-1EC1-1147-ADB4-A0E97E38F341}" destId="{329DA4CF-95B2-D94B-BC3F-67AB4D6FC936}" srcOrd="0" destOrd="4" presId="urn:microsoft.com/office/officeart/2005/8/layout/vList2"/>
    <dgm:cxn modelId="{6F81D126-DF7D-B840-BA9A-0A1542853EC1}" type="presOf" srcId="{28369343-002D-F14E-8AF3-93FC9174DDF2}" destId="{B7B7FD7F-D64C-924E-9513-31713D4B805B}" srcOrd="0" destOrd="0" presId="urn:microsoft.com/office/officeart/2005/8/layout/vList2"/>
    <dgm:cxn modelId="{829AEE35-D177-A644-978C-D903F9BD11FC}" type="presOf" srcId="{C1E0A05D-62BD-6F42-A964-65E93393BFFD}" destId="{329DA4CF-95B2-D94B-BC3F-67AB4D6FC936}" srcOrd="0" destOrd="1" presId="urn:microsoft.com/office/officeart/2005/8/layout/vList2"/>
    <dgm:cxn modelId="{9612D438-3322-864F-8A86-3D5D942F9692}" srcId="{28369343-002D-F14E-8AF3-93FC9174DDF2}" destId="{0398E9D7-D28A-B944-AD70-657404079C9F}" srcOrd="0" destOrd="0" parTransId="{4FEA8B34-8537-534E-8F59-B99B19B4485D}" sibTransId="{19939D59-8F2C-A440-B8C5-FBB74EDEF5D0}"/>
    <dgm:cxn modelId="{60FAC140-01D2-D346-BEA9-390F2AAAD4E4}" srcId="{D9CC7E79-19C4-8A4B-BEE0-140D08925146}" destId="{28369343-002D-F14E-8AF3-93FC9174DDF2}" srcOrd="0" destOrd="0" parTransId="{3CC8F595-8BB9-B549-A5DC-E8534A49B7E7}" sibTransId="{9466B2A3-0D61-B243-9BD2-6E3EBB526382}"/>
    <dgm:cxn modelId="{1779E841-CCFA-8D49-991C-F0E587F6C56B}" type="presOf" srcId="{4E744FAB-FBED-4C4F-8166-7C0E7D807CBA}" destId="{329DA4CF-95B2-D94B-BC3F-67AB4D6FC936}" srcOrd="0" destOrd="3" presId="urn:microsoft.com/office/officeart/2005/8/layout/vList2"/>
    <dgm:cxn modelId="{DAD11A44-253F-6940-BA3E-E91BD9077002}" type="presOf" srcId="{0398E9D7-D28A-B944-AD70-657404079C9F}" destId="{329DA4CF-95B2-D94B-BC3F-67AB4D6FC936}" srcOrd="0" destOrd="0" presId="urn:microsoft.com/office/officeart/2005/8/layout/vList2"/>
    <dgm:cxn modelId="{56971446-925D-1645-AA52-FC1AD90EEEA4}" srcId="{28369343-002D-F14E-8AF3-93FC9174DDF2}" destId="{E0AB3821-1EC1-1147-ADB4-A0E97E38F341}" srcOrd="4" destOrd="0" parTransId="{F5A90F50-EE91-AB49-AF79-61236E67A526}" sibTransId="{24639AF8-0EA0-F24A-A37C-4DF0DB653077}"/>
    <dgm:cxn modelId="{2671764A-13C8-7240-A6B2-3F8029E634AE}" srcId="{28369343-002D-F14E-8AF3-93FC9174DDF2}" destId="{4E744FAB-FBED-4C4F-8166-7C0E7D807CBA}" srcOrd="3" destOrd="0" parTransId="{2AFBC046-716A-2B4A-8742-DECF930140FC}" sibTransId="{EC32C7FC-0B14-D84B-A367-2C2B8B54CC08}"/>
    <dgm:cxn modelId="{7B514565-9962-CB46-8A41-F1E42805EFEC}" srcId="{28369343-002D-F14E-8AF3-93FC9174DDF2}" destId="{56B8D913-D089-AE48-840E-16E38B8BD374}" srcOrd="2" destOrd="0" parTransId="{D8823411-B6FF-B94D-914B-D408ADD06DB1}" sibTransId="{92269A16-94E4-8A45-A31A-35FBDA0B9A31}"/>
    <dgm:cxn modelId="{C40582BF-C780-0E47-9E5C-6AF70B1605C1}" type="presOf" srcId="{56B8D913-D089-AE48-840E-16E38B8BD374}" destId="{329DA4CF-95B2-D94B-BC3F-67AB4D6FC936}" srcOrd="0" destOrd="2" presId="urn:microsoft.com/office/officeart/2005/8/layout/vList2"/>
    <dgm:cxn modelId="{A3DF02CB-979A-B549-B15F-5B7ECD9A47B0}" srcId="{28369343-002D-F14E-8AF3-93FC9174DDF2}" destId="{C1E0A05D-62BD-6F42-A964-65E93393BFFD}" srcOrd="1" destOrd="0" parTransId="{5C282675-B576-3549-A102-342E62FD54F4}" sibTransId="{DB62D892-40AC-F648-968C-3F9E073FA545}"/>
    <dgm:cxn modelId="{BB7B6DD0-BB4F-F248-AC54-C9E083BBA6C9}" type="presParOf" srcId="{0D6B8CF9-3CEE-AE48-8863-8210FBB20938}" destId="{B7B7FD7F-D64C-924E-9513-31713D4B805B}" srcOrd="0" destOrd="0" presId="urn:microsoft.com/office/officeart/2005/8/layout/vList2"/>
    <dgm:cxn modelId="{A7449012-F5AA-6043-BF7A-30B9B444E8CC}" type="presParOf" srcId="{0D6B8CF9-3CEE-AE48-8863-8210FBB20938}" destId="{329DA4CF-95B2-D94B-BC3F-67AB4D6FC9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0FD3DD-D74F-B841-B164-563B2644E188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0B1166F7-B418-D44D-BC02-42BD91788F4A}">
      <dgm:prSet/>
      <dgm:spPr/>
      <dgm:t>
        <a:bodyPr/>
        <a:lstStyle/>
        <a:p>
          <a:r>
            <a:rPr lang="en-ES"/>
            <a:t>¿Qué te gustaría saber de tus socios?</a:t>
          </a:r>
        </a:p>
      </dgm:t>
    </dgm:pt>
    <dgm:pt modelId="{0222AE33-6609-3D49-8E10-08DDD6217F84}" type="parTrans" cxnId="{B8A4975C-8DA4-1F4B-B6FD-96004DCA7F13}">
      <dgm:prSet/>
      <dgm:spPr/>
      <dgm:t>
        <a:bodyPr/>
        <a:lstStyle/>
        <a:p>
          <a:endParaRPr lang="en-GB"/>
        </a:p>
      </dgm:t>
    </dgm:pt>
    <dgm:pt modelId="{D066E371-F6AF-3B4E-9D6E-B1A50985CF13}" type="sibTrans" cxnId="{B8A4975C-8DA4-1F4B-B6FD-96004DCA7F13}">
      <dgm:prSet/>
      <dgm:spPr/>
      <dgm:t>
        <a:bodyPr/>
        <a:lstStyle/>
        <a:p>
          <a:endParaRPr lang="en-GB"/>
        </a:p>
      </dgm:t>
    </dgm:pt>
    <dgm:pt modelId="{E13E476A-9038-A24E-B3BD-9E9EA362075F}">
      <dgm:prSet/>
      <dgm:spPr/>
      <dgm:t>
        <a:bodyPr/>
        <a:lstStyle/>
        <a:p>
          <a:r>
            <a:rPr lang="en-ES" dirty="0"/>
            <a:t>Presentaciones personales en </a:t>
          </a:r>
          <a:r>
            <a:rPr lang="en-ES" dirty="0">
              <a:hlinkClick xmlns:r="http://schemas.openxmlformats.org/officeDocument/2006/relationships" r:id="rId1"/>
            </a:rPr>
            <a:t>FLIPGRID</a:t>
          </a:r>
          <a:endParaRPr lang="en-ES" dirty="0"/>
        </a:p>
      </dgm:t>
    </dgm:pt>
    <dgm:pt modelId="{868EEA4E-9E47-EC4D-AFF2-9666D5A3CABB}" type="parTrans" cxnId="{2F3B2667-E500-754B-A9BB-3C0A34470F94}">
      <dgm:prSet/>
      <dgm:spPr/>
      <dgm:t>
        <a:bodyPr/>
        <a:lstStyle/>
        <a:p>
          <a:endParaRPr lang="en-GB"/>
        </a:p>
      </dgm:t>
    </dgm:pt>
    <dgm:pt modelId="{35E5AFEC-A980-4749-927F-C6E6359867A5}" type="sibTrans" cxnId="{2F3B2667-E500-754B-A9BB-3C0A34470F94}">
      <dgm:prSet/>
      <dgm:spPr/>
      <dgm:t>
        <a:bodyPr/>
        <a:lstStyle/>
        <a:p>
          <a:endParaRPr lang="en-GB"/>
        </a:p>
      </dgm:t>
    </dgm:pt>
    <dgm:pt modelId="{8B3213C3-3918-7346-93D6-2912954BA53A}">
      <dgm:prSet/>
      <dgm:spPr/>
      <dgm:t>
        <a:bodyPr/>
        <a:lstStyle/>
        <a:p>
          <a:r>
            <a:rPr lang="en-ES" dirty="0"/>
            <a:t>Presentaciones en grupos transnacionales sobre nuestros institutos, ciudades, regiones y países con cuestionarios </a:t>
          </a:r>
          <a:r>
            <a:rPr lang="en-ES" dirty="0">
              <a:hlinkClick xmlns:r="http://schemas.openxmlformats.org/officeDocument/2006/relationships" r:id="rId2"/>
            </a:rPr>
            <a:t>GOCONQR</a:t>
          </a:r>
          <a:endParaRPr lang="en-ES" dirty="0"/>
        </a:p>
      </dgm:t>
    </dgm:pt>
    <dgm:pt modelId="{3110E7E2-275C-754D-9D15-A75CBDAB0658}" type="parTrans" cxnId="{4B8844C1-91B5-0045-B1FC-26364C10E66E}">
      <dgm:prSet/>
      <dgm:spPr/>
      <dgm:t>
        <a:bodyPr/>
        <a:lstStyle/>
        <a:p>
          <a:endParaRPr lang="en-GB"/>
        </a:p>
      </dgm:t>
    </dgm:pt>
    <dgm:pt modelId="{4B43B8AA-1F1C-7F4B-93A9-CD8A2164ADEF}" type="sibTrans" cxnId="{4B8844C1-91B5-0045-B1FC-26364C10E66E}">
      <dgm:prSet/>
      <dgm:spPr/>
      <dgm:t>
        <a:bodyPr/>
        <a:lstStyle/>
        <a:p>
          <a:endParaRPr lang="en-GB"/>
        </a:p>
      </dgm:t>
    </dgm:pt>
    <dgm:pt modelId="{B5513A96-639A-FC48-B631-42E0AEF64E8D}" type="pres">
      <dgm:prSet presAssocID="{AC0FD3DD-D74F-B841-B164-563B2644E188}" presName="linear" presStyleCnt="0">
        <dgm:presLayoutVars>
          <dgm:animLvl val="lvl"/>
          <dgm:resizeHandles val="exact"/>
        </dgm:presLayoutVars>
      </dgm:prSet>
      <dgm:spPr/>
    </dgm:pt>
    <dgm:pt modelId="{E2A887BE-D902-5F47-BEC4-D908676AA9CB}" type="pres">
      <dgm:prSet presAssocID="{0B1166F7-B418-D44D-BC02-42BD91788F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9A62ED-C0A0-5449-83C1-18B60E5D25AD}" type="pres">
      <dgm:prSet presAssocID="{D066E371-F6AF-3B4E-9D6E-B1A50985CF13}" presName="spacer" presStyleCnt="0"/>
      <dgm:spPr/>
    </dgm:pt>
    <dgm:pt modelId="{7F387724-94A4-5249-B5FA-B69785DB0359}" type="pres">
      <dgm:prSet presAssocID="{E13E476A-9038-A24E-B3BD-9E9EA36207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BFD26C-510F-ED4B-9F2C-820FD9BBF477}" type="pres">
      <dgm:prSet presAssocID="{35E5AFEC-A980-4749-927F-C6E6359867A5}" presName="spacer" presStyleCnt="0"/>
      <dgm:spPr/>
    </dgm:pt>
    <dgm:pt modelId="{128E925C-6FB5-6B48-B29A-13A2E6744EC2}" type="pres">
      <dgm:prSet presAssocID="{8B3213C3-3918-7346-93D6-2912954BA53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7804B51-ACD5-8843-9511-B70DB7BFDDDE}" type="presOf" srcId="{E13E476A-9038-A24E-B3BD-9E9EA362075F}" destId="{7F387724-94A4-5249-B5FA-B69785DB0359}" srcOrd="0" destOrd="0" presId="urn:microsoft.com/office/officeart/2005/8/layout/vList2"/>
    <dgm:cxn modelId="{B8A4975C-8DA4-1F4B-B6FD-96004DCA7F13}" srcId="{AC0FD3DD-D74F-B841-B164-563B2644E188}" destId="{0B1166F7-B418-D44D-BC02-42BD91788F4A}" srcOrd="0" destOrd="0" parTransId="{0222AE33-6609-3D49-8E10-08DDD6217F84}" sibTransId="{D066E371-F6AF-3B4E-9D6E-B1A50985CF13}"/>
    <dgm:cxn modelId="{2F3B2667-E500-754B-A9BB-3C0A34470F94}" srcId="{AC0FD3DD-D74F-B841-B164-563B2644E188}" destId="{E13E476A-9038-A24E-B3BD-9E9EA362075F}" srcOrd="1" destOrd="0" parTransId="{868EEA4E-9E47-EC4D-AFF2-9666D5A3CABB}" sibTransId="{35E5AFEC-A980-4749-927F-C6E6359867A5}"/>
    <dgm:cxn modelId="{3C21C0B5-5EF4-BC4F-AB97-C71778F5EB7B}" type="presOf" srcId="{0B1166F7-B418-D44D-BC02-42BD91788F4A}" destId="{E2A887BE-D902-5F47-BEC4-D908676AA9CB}" srcOrd="0" destOrd="0" presId="urn:microsoft.com/office/officeart/2005/8/layout/vList2"/>
    <dgm:cxn modelId="{4B8844C1-91B5-0045-B1FC-26364C10E66E}" srcId="{AC0FD3DD-D74F-B841-B164-563B2644E188}" destId="{8B3213C3-3918-7346-93D6-2912954BA53A}" srcOrd="2" destOrd="0" parTransId="{3110E7E2-275C-754D-9D15-A75CBDAB0658}" sibTransId="{4B43B8AA-1F1C-7F4B-93A9-CD8A2164ADEF}"/>
    <dgm:cxn modelId="{2CFF9DD6-496C-2148-9AD3-12455E6D5313}" type="presOf" srcId="{AC0FD3DD-D74F-B841-B164-563B2644E188}" destId="{B5513A96-639A-FC48-B631-42E0AEF64E8D}" srcOrd="0" destOrd="0" presId="urn:microsoft.com/office/officeart/2005/8/layout/vList2"/>
    <dgm:cxn modelId="{FE5B34E2-A268-8E46-8E51-E8F4957FEAE2}" type="presOf" srcId="{8B3213C3-3918-7346-93D6-2912954BA53A}" destId="{128E925C-6FB5-6B48-B29A-13A2E6744EC2}" srcOrd="0" destOrd="0" presId="urn:microsoft.com/office/officeart/2005/8/layout/vList2"/>
    <dgm:cxn modelId="{106DA801-E75A-1C4F-8CF6-DB8A097E87CE}" type="presParOf" srcId="{B5513A96-639A-FC48-B631-42E0AEF64E8D}" destId="{E2A887BE-D902-5F47-BEC4-D908676AA9CB}" srcOrd="0" destOrd="0" presId="urn:microsoft.com/office/officeart/2005/8/layout/vList2"/>
    <dgm:cxn modelId="{F8918F93-A058-514B-9E4C-A16F0B6DE7A7}" type="presParOf" srcId="{B5513A96-639A-FC48-B631-42E0AEF64E8D}" destId="{7F9A62ED-C0A0-5449-83C1-18B60E5D25AD}" srcOrd="1" destOrd="0" presId="urn:microsoft.com/office/officeart/2005/8/layout/vList2"/>
    <dgm:cxn modelId="{ED6A458C-66CA-5348-8BEC-E4F23D1074B7}" type="presParOf" srcId="{B5513A96-639A-FC48-B631-42E0AEF64E8D}" destId="{7F387724-94A4-5249-B5FA-B69785DB0359}" srcOrd="2" destOrd="0" presId="urn:microsoft.com/office/officeart/2005/8/layout/vList2"/>
    <dgm:cxn modelId="{1F2B1D32-5590-5B4D-BE72-C8CE4C8C76A9}" type="presParOf" srcId="{B5513A96-639A-FC48-B631-42E0AEF64E8D}" destId="{1EBFD26C-510F-ED4B-9F2C-820FD9BBF477}" srcOrd="3" destOrd="0" presId="urn:microsoft.com/office/officeart/2005/8/layout/vList2"/>
    <dgm:cxn modelId="{36D25AA6-12E6-6E40-9F41-8EBA014D6848}" type="presParOf" srcId="{B5513A96-639A-FC48-B631-42E0AEF64E8D}" destId="{128E925C-6FB5-6B48-B29A-13A2E6744E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FC5F07-6AC3-A844-9412-0D78226CF4CD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12A4451D-2322-D543-A568-DE6C33A0B56D}">
      <dgm:prSet/>
      <dgm:spPr/>
      <dgm:t>
        <a:bodyPr/>
        <a:lstStyle/>
        <a:p>
          <a:r>
            <a:rPr lang="en-ES" dirty="0"/>
            <a:t>Visualización del documental: “Before the Flood” by Leonardo di Caprio</a:t>
          </a:r>
        </a:p>
      </dgm:t>
    </dgm:pt>
    <dgm:pt modelId="{0DAD11D4-05E7-C74A-AF77-7820B96D1A13}" type="parTrans" cxnId="{69E7C275-5AE5-D242-BDDD-F9CB1DE53030}">
      <dgm:prSet/>
      <dgm:spPr/>
      <dgm:t>
        <a:bodyPr/>
        <a:lstStyle/>
        <a:p>
          <a:endParaRPr lang="en-GB"/>
        </a:p>
      </dgm:t>
    </dgm:pt>
    <dgm:pt modelId="{95E9A55E-C662-F54F-9E3F-6F0CD2F49C53}" type="sibTrans" cxnId="{69E7C275-5AE5-D242-BDDD-F9CB1DE53030}">
      <dgm:prSet/>
      <dgm:spPr/>
      <dgm:t>
        <a:bodyPr/>
        <a:lstStyle/>
        <a:p>
          <a:endParaRPr lang="en-GB"/>
        </a:p>
      </dgm:t>
    </dgm:pt>
    <dgm:pt modelId="{F9AE219A-EB8F-2842-A785-E631B08721D0}">
      <dgm:prSet/>
      <dgm:spPr/>
      <dgm:t>
        <a:bodyPr/>
        <a:lstStyle/>
        <a:p>
          <a:r>
            <a:rPr lang="en-ES" dirty="0"/>
            <a:t>Foro de discusión</a:t>
          </a:r>
        </a:p>
      </dgm:t>
    </dgm:pt>
    <dgm:pt modelId="{22496EA4-FD45-3E4B-992F-C56C692592D9}" type="parTrans" cxnId="{11BF3530-2D38-0540-8473-5A7D67471796}">
      <dgm:prSet/>
      <dgm:spPr/>
      <dgm:t>
        <a:bodyPr/>
        <a:lstStyle/>
        <a:p>
          <a:endParaRPr lang="en-GB"/>
        </a:p>
      </dgm:t>
    </dgm:pt>
    <dgm:pt modelId="{AC7D9AE3-93A1-5840-98AC-50B0C2609565}" type="sibTrans" cxnId="{11BF3530-2D38-0540-8473-5A7D67471796}">
      <dgm:prSet/>
      <dgm:spPr/>
      <dgm:t>
        <a:bodyPr/>
        <a:lstStyle/>
        <a:p>
          <a:endParaRPr lang="en-GB"/>
        </a:p>
      </dgm:t>
    </dgm:pt>
    <dgm:pt modelId="{BB5327EC-F254-0040-B098-7C11D78D0D5E}">
      <dgm:prSet/>
      <dgm:spPr/>
      <dgm:t>
        <a:bodyPr/>
        <a:lstStyle/>
        <a:p>
          <a:r>
            <a:rPr lang="en-ES" dirty="0"/>
            <a:t>Videoconferencia con representantes de alumnos de los 4 países</a:t>
          </a:r>
        </a:p>
      </dgm:t>
    </dgm:pt>
    <dgm:pt modelId="{68231196-3C75-AF40-9B94-16366089C1BC}" type="parTrans" cxnId="{E4D37116-9541-9247-A593-3A97D96693BA}">
      <dgm:prSet/>
      <dgm:spPr/>
      <dgm:t>
        <a:bodyPr/>
        <a:lstStyle/>
        <a:p>
          <a:endParaRPr lang="en-GB"/>
        </a:p>
      </dgm:t>
    </dgm:pt>
    <dgm:pt modelId="{F07D2E75-8445-BE46-B621-4A7A33C35A86}" type="sibTrans" cxnId="{E4D37116-9541-9247-A593-3A97D96693BA}">
      <dgm:prSet/>
      <dgm:spPr/>
      <dgm:t>
        <a:bodyPr/>
        <a:lstStyle/>
        <a:p>
          <a:endParaRPr lang="en-GB"/>
        </a:p>
      </dgm:t>
    </dgm:pt>
    <dgm:pt modelId="{CB40529A-6DCA-2A40-A8A4-BC8489719182}">
      <dgm:prSet/>
      <dgm:spPr/>
      <dgm:t>
        <a:bodyPr/>
        <a:lstStyle/>
        <a:p>
          <a:r>
            <a:rPr lang="en-ES" dirty="0"/>
            <a:t>Kahoot Challenge sobre el documental</a:t>
          </a:r>
        </a:p>
      </dgm:t>
    </dgm:pt>
    <dgm:pt modelId="{FD269A4D-2E24-5B45-809B-96CE0FD74B96}" type="parTrans" cxnId="{7951F46B-CD6A-0F4D-8DDF-D57AE07C7236}">
      <dgm:prSet/>
      <dgm:spPr/>
      <dgm:t>
        <a:bodyPr/>
        <a:lstStyle/>
        <a:p>
          <a:endParaRPr lang="en-GB"/>
        </a:p>
      </dgm:t>
    </dgm:pt>
    <dgm:pt modelId="{CFB9EB2E-E969-514C-A8D5-87F9FE84816C}" type="sibTrans" cxnId="{7951F46B-CD6A-0F4D-8DDF-D57AE07C7236}">
      <dgm:prSet/>
      <dgm:spPr/>
      <dgm:t>
        <a:bodyPr/>
        <a:lstStyle/>
        <a:p>
          <a:endParaRPr lang="en-GB"/>
        </a:p>
      </dgm:t>
    </dgm:pt>
    <dgm:pt modelId="{92E26201-3FBF-E74B-8720-87EFB7AD13BB}" type="pres">
      <dgm:prSet presAssocID="{86FC5F07-6AC3-A844-9412-0D78226CF4CD}" presName="linear" presStyleCnt="0">
        <dgm:presLayoutVars>
          <dgm:animLvl val="lvl"/>
          <dgm:resizeHandles val="exact"/>
        </dgm:presLayoutVars>
      </dgm:prSet>
      <dgm:spPr/>
    </dgm:pt>
    <dgm:pt modelId="{F30E0973-8853-B84E-8B1C-23102EC6C977}" type="pres">
      <dgm:prSet presAssocID="{12A4451D-2322-D543-A568-DE6C33A0B56D}" presName="parentText" presStyleLbl="node1" presStyleIdx="0" presStyleCnt="4" custLinFactY="-42988" custLinFactNeighborY="-100000">
        <dgm:presLayoutVars>
          <dgm:chMax val="0"/>
          <dgm:bulletEnabled val="1"/>
        </dgm:presLayoutVars>
      </dgm:prSet>
      <dgm:spPr/>
    </dgm:pt>
    <dgm:pt modelId="{9D5348A6-93FF-F04F-A1F8-243121A0E754}" type="pres">
      <dgm:prSet presAssocID="{95E9A55E-C662-F54F-9E3F-6F0CD2F49C53}" presName="spacer" presStyleCnt="0"/>
      <dgm:spPr/>
    </dgm:pt>
    <dgm:pt modelId="{CB49A615-E021-7840-92D8-595302FDD9E3}" type="pres">
      <dgm:prSet presAssocID="{F9AE219A-EB8F-2842-A785-E631B08721D0}" presName="parentText" presStyleLbl="node1" presStyleIdx="1" presStyleCnt="4" custLinFactY="-3618" custLinFactNeighborY="-100000">
        <dgm:presLayoutVars>
          <dgm:chMax val="0"/>
          <dgm:bulletEnabled val="1"/>
        </dgm:presLayoutVars>
      </dgm:prSet>
      <dgm:spPr/>
    </dgm:pt>
    <dgm:pt modelId="{F0307C29-26C9-8F4A-AFD2-41705A1A35F4}" type="pres">
      <dgm:prSet presAssocID="{AC7D9AE3-93A1-5840-98AC-50B0C2609565}" presName="spacer" presStyleCnt="0"/>
      <dgm:spPr/>
    </dgm:pt>
    <dgm:pt modelId="{3497EEB8-AE14-3447-BCA4-FF629D2A9D4A}" type="pres">
      <dgm:prSet presAssocID="{BB5327EC-F254-0040-B098-7C11D78D0D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B9D069-1CAB-1E48-A773-5EF9855EB18D}" type="pres">
      <dgm:prSet presAssocID="{F07D2E75-8445-BE46-B621-4A7A33C35A86}" presName="spacer" presStyleCnt="0"/>
      <dgm:spPr/>
    </dgm:pt>
    <dgm:pt modelId="{82D4F39F-B7C5-6F48-8EC0-9120E8AD5215}" type="pres">
      <dgm:prSet presAssocID="{CB40529A-6DCA-2A40-A8A4-BC84897191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4D37116-9541-9247-A593-3A97D96693BA}" srcId="{86FC5F07-6AC3-A844-9412-0D78226CF4CD}" destId="{BB5327EC-F254-0040-B098-7C11D78D0D5E}" srcOrd="2" destOrd="0" parTransId="{68231196-3C75-AF40-9B94-16366089C1BC}" sibTransId="{F07D2E75-8445-BE46-B621-4A7A33C35A86}"/>
    <dgm:cxn modelId="{F7E4261C-2948-7B4E-A9D6-B6D997B8FD2B}" type="presOf" srcId="{86FC5F07-6AC3-A844-9412-0D78226CF4CD}" destId="{92E26201-3FBF-E74B-8720-87EFB7AD13BB}" srcOrd="0" destOrd="0" presId="urn:microsoft.com/office/officeart/2005/8/layout/vList2"/>
    <dgm:cxn modelId="{68BA3A21-09B9-DB4E-90F0-31256FD66723}" type="presOf" srcId="{F9AE219A-EB8F-2842-A785-E631B08721D0}" destId="{CB49A615-E021-7840-92D8-595302FDD9E3}" srcOrd="0" destOrd="0" presId="urn:microsoft.com/office/officeart/2005/8/layout/vList2"/>
    <dgm:cxn modelId="{11BF3530-2D38-0540-8473-5A7D67471796}" srcId="{86FC5F07-6AC3-A844-9412-0D78226CF4CD}" destId="{F9AE219A-EB8F-2842-A785-E631B08721D0}" srcOrd="1" destOrd="0" parTransId="{22496EA4-FD45-3E4B-992F-C56C692592D9}" sibTransId="{AC7D9AE3-93A1-5840-98AC-50B0C2609565}"/>
    <dgm:cxn modelId="{A939513F-CDA0-F04E-AC02-D019337C0BEC}" type="presOf" srcId="{BB5327EC-F254-0040-B098-7C11D78D0D5E}" destId="{3497EEB8-AE14-3447-BCA4-FF629D2A9D4A}" srcOrd="0" destOrd="0" presId="urn:microsoft.com/office/officeart/2005/8/layout/vList2"/>
    <dgm:cxn modelId="{7951F46B-CD6A-0F4D-8DDF-D57AE07C7236}" srcId="{86FC5F07-6AC3-A844-9412-0D78226CF4CD}" destId="{CB40529A-6DCA-2A40-A8A4-BC8489719182}" srcOrd="3" destOrd="0" parTransId="{FD269A4D-2E24-5B45-809B-96CE0FD74B96}" sibTransId="{CFB9EB2E-E969-514C-A8D5-87F9FE84816C}"/>
    <dgm:cxn modelId="{69E7C275-5AE5-D242-BDDD-F9CB1DE53030}" srcId="{86FC5F07-6AC3-A844-9412-0D78226CF4CD}" destId="{12A4451D-2322-D543-A568-DE6C33A0B56D}" srcOrd="0" destOrd="0" parTransId="{0DAD11D4-05E7-C74A-AF77-7820B96D1A13}" sibTransId="{95E9A55E-C662-F54F-9E3F-6F0CD2F49C53}"/>
    <dgm:cxn modelId="{9878D2A1-2E61-5043-8C4F-5B98AE075193}" type="presOf" srcId="{12A4451D-2322-D543-A568-DE6C33A0B56D}" destId="{F30E0973-8853-B84E-8B1C-23102EC6C977}" srcOrd="0" destOrd="0" presId="urn:microsoft.com/office/officeart/2005/8/layout/vList2"/>
    <dgm:cxn modelId="{39EE97F2-232E-2747-9359-7353B99BBFFA}" type="presOf" srcId="{CB40529A-6DCA-2A40-A8A4-BC8489719182}" destId="{82D4F39F-B7C5-6F48-8EC0-9120E8AD5215}" srcOrd="0" destOrd="0" presId="urn:microsoft.com/office/officeart/2005/8/layout/vList2"/>
    <dgm:cxn modelId="{C927FB70-9DF1-964D-AA25-2A66E5398EF4}" type="presParOf" srcId="{92E26201-3FBF-E74B-8720-87EFB7AD13BB}" destId="{F30E0973-8853-B84E-8B1C-23102EC6C977}" srcOrd="0" destOrd="0" presId="urn:microsoft.com/office/officeart/2005/8/layout/vList2"/>
    <dgm:cxn modelId="{AF37AD3F-CDC0-4E44-B15B-29D57FB44CAD}" type="presParOf" srcId="{92E26201-3FBF-E74B-8720-87EFB7AD13BB}" destId="{9D5348A6-93FF-F04F-A1F8-243121A0E754}" srcOrd="1" destOrd="0" presId="urn:microsoft.com/office/officeart/2005/8/layout/vList2"/>
    <dgm:cxn modelId="{43AC3F32-8589-224F-BD3F-7100EBDFAF7A}" type="presParOf" srcId="{92E26201-3FBF-E74B-8720-87EFB7AD13BB}" destId="{CB49A615-E021-7840-92D8-595302FDD9E3}" srcOrd="2" destOrd="0" presId="urn:microsoft.com/office/officeart/2005/8/layout/vList2"/>
    <dgm:cxn modelId="{7D9E8907-8290-C948-8AED-C39B02231326}" type="presParOf" srcId="{92E26201-3FBF-E74B-8720-87EFB7AD13BB}" destId="{F0307C29-26C9-8F4A-AFD2-41705A1A35F4}" srcOrd="3" destOrd="0" presId="urn:microsoft.com/office/officeart/2005/8/layout/vList2"/>
    <dgm:cxn modelId="{9702E30E-F66C-194A-AF4F-B807D0CA20CC}" type="presParOf" srcId="{92E26201-3FBF-E74B-8720-87EFB7AD13BB}" destId="{3497EEB8-AE14-3447-BCA4-FF629D2A9D4A}" srcOrd="4" destOrd="0" presId="urn:microsoft.com/office/officeart/2005/8/layout/vList2"/>
    <dgm:cxn modelId="{E53598AD-225B-1F48-84AD-79CF7D0B0105}" type="presParOf" srcId="{92E26201-3FBF-E74B-8720-87EFB7AD13BB}" destId="{F4B9D069-1CAB-1E48-A773-5EF9855EB18D}" srcOrd="5" destOrd="0" presId="urn:microsoft.com/office/officeart/2005/8/layout/vList2"/>
    <dgm:cxn modelId="{643354BE-5F03-9B49-8580-98FB7844C223}" type="presParOf" srcId="{92E26201-3FBF-E74B-8720-87EFB7AD13BB}" destId="{82D4F39F-B7C5-6F48-8EC0-9120E8AD52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F9B656-B57A-2141-92CC-F421BEEE21AA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FD237222-5754-3A44-9DA7-7549F03B0BA7}">
      <dgm:prSet/>
      <dgm:spPr/>
      <dgm:t>
        <a:bodyPr/>
        <a:lstStyle/>
        <a:p>
          <a:r>
            <a:rPr lang="en-ES" dirty="0"/>
            <a:t>CUMBRE INTERNACIONAL SOBRE EL CAMBIO CLIMÁTICO</a:t>
          </a:r>
        </a:p>
      </dgm:t>
    </dgm:pt>
    <dgm:pt modelId="{B9DE9285-F33E-E04A-973A-F362B8CECAFC}" type="parTrans" cxnId="{0BC5FD59-D1DF-C94B-AA68-9A798B2BFF58}">
      <dgm:prSet/>
      <dgm:spPr/>
      <dgm:t>
        <a:bodyPr/>
        <a:lstStyle/>
        <a:p>
          <a:endParaRPr lang="en-GB"/>
        </a:p>
      </dgm:t>
    </dgm:pt>
    <dgm:pt modelId="{C3C57296-A6D3-6846-B6F7-F62EF4F8DA0C}" type="sibTrans" cxnId="{0BC5FD59-D1DF-C94B-AA68-9A798B2BFF58}">
      <dgm:prSet/>
      <dgm:spPr/>
      <dgm:t>
        <a:bodyPr/>
        <a:lstStyle/>
        <a:p>
          <a:endParaRPr lang="en-GB"/>
        </a:p>
      </dgm:t>
    </dgm:pt>
    <dgm:pt modelId="{DBBCEBAA-8C69-4441-B8B7-4B6817DFACA1}">
      <dgm:prSet/>
      <dgm:spPr/>
      <dgm:t>
        <a:bodyPr/>
        <a:lstStyle/>
        <a:p>
          <a:r>
            <a:rPr lang="en-ES" dirty="0"/>
            <a:t>Discursos políticos</a:t>
          </a:r>
        </a:p>
      </dgm:t>
    </dgm:pt>
    <dgm:pt modelId="{DAFDE178-3BF1-9B41-98F1-44C5F5ED3B6A}" type="parTrans" cxnId="{D41021AE-48FC-6D4D-9186-C8CA839F9E51}">
      <dgm:prSet/>
      <dgm:spPr/>
      <dgm:t>
        <a:bodyPr/>
        <a:lstStyle/>
        <a:p>
          <a:endParaRPr lang="en-GB"/>
        </a:p>
      </dgm:t>
    </dgm:pt>
    <dgm:pt modelId="{66B9C499-60EA-DF43-B203-4D205F2FF2A7}" type="sibTrans" cxnId="{D41021AE-48FC-6D4D-9186-C8CA839F9E51}">
      <dgm:prSet/>
      <dgm:spPr/>
      <dgm:t>
        <a:bodyPr/>
        <a:lstStyle/>
        <a:p>
          <a:endParaRPr lang="en-GB"/>
        </a:p>
      </dgm:t>
    </dgm:pt>
    <dgm:pt modelId="{35CE4414-65E3-8A4F-B765-1E987DFD3DAC}">
      <dgm:prSet/>
      <dgm:spPr/>
      <dgm:t>
        <a:bodyPr/>
        <a:lstStyle/>
        <a:p>
          <a:r>
            <a:rPr lang="en-ES" dirty="0"/>
            <a:t>Técnicas de oratoria</a:t>
          </a:r>
        </a:p>
      </dgm:t>
    </dgm:pt>
    <dgm:pt modelId="{DE2AD297-705A-7D4C-9138-A507AE9E3A5A}" type="parTrans" cxnId="{7D22FAAF-4BA8-6446-9C14-86309ED4C24A}">
      <dgm:prSet/>
      <dgm:spPr/>
      <dgm:t>
        <a:bodyPr/>
        <a:lstStyle/>
        <a:p>
          <a:endParaRPr lang="en-GB"/>
        </a:p>
      </dgm:t>
    </dgm:pt>
    <dgm:pt modelId="{A0E2B8ED-9A49-6441-A0BB-5ADFF1B8BBF9}" type="sibTrans" cxnId="{7D22FAAF-4BA8-6446-9C14-86309ED4C24A}">
      <dgm:prSet/>
      <dgm:spPr/>
      <dgm:t>
        <a:bodyPr/>
        <a:lstStyle/>
        <a:p>
          <a:endParaRPr lang="en-GB"/>
        </a:p>
      </dgm:t>
    </dgm:pt>
    <dgm:pt modelId="{33DE04CE-9797-F541-AEBE-3B7735FDF839}" type="pres">
      <dgm:prSet presAssocID="{53F9B656-B57A-2141-92CC-F421BEEE21AA}" presName="linear" presStyleCnt="0">
        <dgm:presLayoutVars>
          <dgm:animLvl val="lvl"/>
          <dgm:resizeHandles val="exact"/>
        </dgm:presLayoutVars>
      </dgm:prSet>
      <dgm:spPr/>
    </dgm:pt>
    <dgm:pt modelId="{8D7CD1DA-E3AD-C940-8017-542CE42FF786}" type="pres">
      <dgm:prSet presAssocID="{FD237222-5754-3A44-9DA7-7549F03B0BA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B4810BD-6792-6244-9FBD-E3E2872AD4A0}" type="pres">
      <dgm:prSet presAssocID="{FD237222-5754-3A44-9DA7-7549F03B0BA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BC5FD59-D1DF-C94B-AA68-9A798B2BFF58}" srcId="{53F9B656-B57A-2141-92CC-F421BEEE21AA}" destId="{FD237222-5754-3A44-9DA7-7549F03B0BA7}" srcOrd="0" destOrd="0" parTransId="{B9DE9285-F33E-E04A-973A-F362B8CECAFC}" sibTransId="{C3C57296-A6D3-6846-B6F7-F62EF4F8DA0C}"/>
    <dgm:cxn modelId="{6166DA6C-F401-F449-A2E4-1CFCFC776802}" type="presOf" srcId="{53F9B656-B57A-2141-92CC-F421BEEE21AA}" destId="{33DE04CE-9797-F541-AEBE-3B7735FDF839}" srcOrd="0" destOrd="0" presId="urn:microsoft.com/office/officeart/2005/8/layout/vList2"/>
    <dgm:cxn modelId="{ACF65A8B-E5A1-2946-8C61-66A51D979E32}" type="presOf" srcId="{35CE4414-65E3-8A4F-B765-1E987DFD3DAC}" destId="{3B4810BD-6792-6244-9FBD-E3E2872AD4A0}" srcOrd="0" destOrd="1" presId="urn:microsoft.com/office/officeart/2005/8/layout/vList2"/>
    <dgm:cxn modelId="{B0690E97-E753-F448-813F-59DE9EDC77B6}" type="presOf" srcId="{FD237222-5754-3A44-9DA7-7549F03B0BA7}" destId="{8D7CD1DA-E3AD-C940-8017-542CE42FF786}" srcOrd="0" destOrd="0" presId="urn:microsoft.com/office/officeart/2005/8/layout/vList2"/>
    <dgm:cxn modelId="{D41021AE-48FC-6D4D-9186-C8CA839F9E51}" srcId="{FD237222-5754-3A44-9DA7-7549F03B0BA7}" destId="{DBBCEBAA-8C69-4441-B8B7-4B6817DFACA1}" srcOrd="0" destOrd="0" parTransId="{DAFDE178-3BF1-9B41-98F1-44C5F5ED3B6A}" sibTransId="{66B9C499-60EA-DF43-B203-4D205F2FF2A7}"/>
    <dgm:cxn modelId="{7D22FAAF-4BA8-6446-9C14-86309ED4C24A}" srcId="{FD237222-5754-3A44-9DA7-7549F03B0BA7}" destId="{35CE4414-65E3-8A4F-B765-1E987DFD3DAC}" srcOrd="1" destOrd="0" parTransId="{DE2AD297-705A-7D4C-9138-A507AE9E3A5A}" sibTransId="{A0E2B8ED-9A49-6441-A0BB-5ADFF1B8BBF9}"/>
    <dgm:cxn modelId="{EB3E03B8-F527-A047-A935-7335D32C3BCA}" type="presOf" srcId="{DBBCEBAA-8C69-4441-B8B7-4B6817DFACA1}" destId="{3B4810BD-6792-6244-9FBD-E3E2872AD4A0}" srcOrd="0" destOrd="0" presId="urn:microsoft.com/office/officeart/2005/8/layout/vList2"/>
    <dgm:cxn modelId="{2709D66A-EB4A-764A-9A75-B72EFA816BB6}" type="presParOf" srcId="{33DE04CE-9797-F541-AEBE-3B7735FDF839}" destId="{8D7CD1DA-E3AD-C940-8017-542CE42FF786}" srcOrd="0" destOrd="0" presId="urn:microsoft.com/office/officeart/2005/8/layout/vList2"/>
    <dgm:cxn modelId="{B1DC8F95-09ED-0A4F-A8E0-028D9B90C2E6}" type="presParOf" srcId="{33DE04CE-9797-F541-AEBE-3B7735FDF839}" destId="{3B4810BD-6792-6244-9FBD-E3E2872AD4A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47BF9B-6D4D-8146-8D0D-4B56ACBEDE82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A163B990-84B3-5645-B193-01B50D03E463}">
      <dgm:prSet/>
      <dgm:spPr/>
      <dgm:t>
        <a:bodyPr/>
        <a:lstStyle/>
        <a:p>
          <a:r>
            <a:rPr lang="en-ES"/>
            <a:t>DIFUSIÓN A TRAVÉS DE DISTINTOS CANALES: </a:t>
          </a:r>
        </a:p>
      </dgm:t>
    </dgm:pt>
    <dgm:pt modelId="{45A4B1B0-E2BD-D84A-92D8-B1ED2B49DE6F}" type="parTrans" cxnId="{2FEFE71B-081B-8F4A-B6E1-9F04E828F978}">
      <dgm:prSet/>
      <dgm:spPr/>
      <dgm:t>
        <a:bodyPr/>
        <a:lstStyle/>
        <a:p>
          <a:endParaRPr lang="en-GB"/>
        </a:p>
      </dgm:t>
    </dgm:pt>
    <dgm:pt modelId="{75CC2692-A6F6-E346-8730-156A0591B4C8}" type="sibTrans" cxnId="{2FEFE71B-081B-8F4A-B6E1-9F04E828F978}">
      <dgm:prSet/>
      <dgm:spPr/>
      <dgm:t>
        <a:bodyPr/>
        <a:lstStyle/>
        <a:p>
          <a:endParaRPr lang="en-GB"/>
        </a:p>
      </dgm:t>
    </dgm:pt>
    <dgm:pt modelId="{9703466D-99A9-BF43-AB3E-666328A1EEF0}">
      <dgm:prSet/>
      <dgm:spPr/>
      <dgm:t>
        <a:bodyPr/>
        <a:lstStyle/>
        <a:p>
          <a:r>
            <a:rPr lang="en-GB" dirty="0"/>
            <a:t>W</a:t>
          </a:r>
          <a:r>
            <a:rPr lang="en-ES" dirty="0"/>
            <a:t>ebs de los centros</a:t>
          </a:r>
        </a:p>
      </dgm:t>
    </dgm:pt>
    <dgm:pt modelId="{A6423BD4-FC98-B84A-AF6C-EE389F14C5C6}" type="parTrans" cxnId="{EB1B7C92-05C3-9941-BA30-FCB1D2FFB409}">
      <dgm:prSet/>
      <dgm:spPr/>
      <dgm:t>
        <a:bodyPr/>
        <a:lstStyle/>
        <a:p>
          <a:endParaRPr lang="en-GB"/>
        </a:p>
      </dgm:t>
    </dgm:pt>
    <dgm:pt modelId="{68E0F0CB-D80D-3F46-8476-EF740AA7015D}" type="sibTrans" cxnId="{EB1B7C92-05C3-9941-BA30-FCB1D2FFB409}">
      <dgm:prSet/>
      <dgm:spPr/>
      <dgm:t>
        <a:bodyPr/>
        <a:lstStyle/>
        <a:p>
          <a:endParaRPr lang="en-GB"/>
        </a:p>
      </dgm:t>
    </dgm:pt>
    <dgm:pt modelId="{BCE840C7-00A0-BB41-9178-12E7EE37D3AF}">
      <dgm:prSet/>
      <dgm:spPr/>
      <dgm:t>
        <a:bodyPr/>
        <a:lstStyle/>
        <a:p>
          <a:r>
            <a:rPr lang="en-GB" dirty="0"/>
            <a:t>R</a:t>
          </a:r>
          <a:r>
            <a:rPr lang="en-ES" dirty="0"/>
            <a:t>edes sociales del centro #etwinningpoliticsclimatechange</a:t>
          </a:r>
        </a:p>
      </dgm:t>
    </dgm:pt>
    <dgm:pt modelId="{3028066A-8CE1-2247-97F6-C2D7348E92E3}" type="parTrans" cxnId="{27150780-E576-5E4C-895E-3198A8E4854A}">
      <dgm:prSet/>
      <dgm:spPr/>
      <dgm:t>
        <a:bodyPr/>
        <a:lstStyle/>
        <a:p>
          <a:endParaRPr lang="en-GB"/>
        </a:p>
      </dgm:t>
    </dgm:pt>
    <dgm:pt modelId="{615BC4F9-C6B6-1D4E-AC31-4E95051E7284}" type="sibTrans" cxnId="{27150780-E576-5E4C-895E-3198A8E4854A}">
      <dgm:prSet/>
      <dgm:spPr/>
      <dgm:t>
        <a:bodyPr/>
        <a:lstStyle/>
        <a:p>
          <a:endParaRPr lang="en-GB"/>
        </a:p>
      </dgm:t>
    </dgm:pt>
    <dgm:pt modelId="{79BE66E7-FA40-4B41-9453-65B29782955D}">
      <dgm:prSet/>
      <dgm:spPr/>
      <dgm:t>
        <a:bodyPr/>
        <a:lstStyle/>
        <a:p>
          <a:r>
            <a:rPr lang="en-GB"/>
            <a:t>E</a:t>
          </a:r>
          <a:r>
            <a:rPr lang="en-ES"/>
            <a:t>n webinars, cursos, conferencias</a:t>
          </a:r>
        </a:p>
      </dgm:t>
    </dgm:pt>
    <dgm:pt modelId="{536D79C5-6D5E-754E-B36B-74519B3091C3}" type="parTrans" cxnId="{6F3FEFFD-1DF8-B74C-81F1-3AE4F3BFA2AB}">
      <dgm:prSet/>
      <dgm:spPr/>
      <dgm:t>
        <a:bodyPr/>
        <a:lstStyle/>
        <a:p>
          <a:endParaRPr lang="en-GB"/>
        </a:p>
      </dgm:t>
    </dgm:pt>
    <dgm:pt modelId="{A0134364-DC00-554B-9D80-431F50F5D69F}" type="sibTrans" cxnId="{6F3FEFFD-1DF8-B74C-81F1-3AE4F3BFA2AB}">
      <dgm:prSet/>
      <dgm:spPr/>
      <dgm:t>
        <a:bodyPr/>
        <a:lstStyle/>
        <a:p>
          <a:endParaRPr lang="en-GB"/>
        </a:p>
      </dgm:t>
    </dgm:pt>
    <dgm:pt modelId="{1623035A-2299-CC4E-A831-4C543D07CE19}">
      <dgm:prSet/>
      <dgm:spPr/>
      <dgm:t>
        <a:bodyPr/>
        <a:lstStyle/>
        <a:p>
          <a:r>
            <a:rPr lang="en-ES"/>
            <a:t>IMPLICACIÓN EN ACTIVIDADES DE CENTROS O DE NUESTRAS CIUDADES:</a:t>
          </a:r>
        </a:p>
      </dgm:t>
    </dgm:pt>
    <dgm:pt modelId="{9B3E83B2-EAF4-F643-8CA8-ACC88F9FD25F}" type="parTrans" cxnId="{0F963478-0FC9-1C4C-8520-39C705DFF458}">
      <dgm:prSet/>
      <dgm:spPr/>
      <dgm:t>
        <a:bodyPr/>
        <a:lstStyle/>
        <a:p>
          <a:endParaRPr lang="en-GB"/>
        </a:p>
      </dgm:t>
    </dgm:pt>
    <dgm:pt modelId="{1CD69806-64B8-2A4C-9F57-F4CBB76DC582}" type="sibTrans" cxnId="{0F963478-0FC9-1C4C-8520-39C705DFF458}">
      <dgm:prSet/>
      <dgm:spPr/>
      <dgm:t>
        <a:bodyPr/>
        <a:lstStyle/>
        <a:p>
          <a:endParaRPr lang="en-GB"/>
        </a:p>
      </dgm:t>
    </dgm:pt>
    <dgm:pt modelId="{D5081787-012C-D243-9586-20B4972A7230}">
      <dgm:prSet/>
      <dgm:spPr/>
      <dgm:t>
        <a:bodyPr/>
        <a:lstStyle/>
        <a:p>
          <a:r>
            <a:rPr lang="en-GB"/>
            <a:t>M</a:t>
          </a:r>
          <a:r>
            <a:rPr lang="en-ES"/>
            <a:t>anifestaciones</a:t>
          </a:r>
        </a:p>
      </dgm:t>
    </dgm:pt>
    <dgm:pt modelId="{C14670EC-93E0-774F-8B87-1BA525FA5524}" type="parTrans" cxnId="{724ADD74-8FC1-F64D-B3B3-1DE0411DAC3C}">
      <dgm:prSet/>
      <dgm:spPr/>
      <dgm:t>
        <a:bodyPr/>
        <a:lstStyle/>
        <a:p>
          <a:endParaRPr lang="en-GB"/>
        </a:p>
      </dgm:t>
    </dgm:pt>
    <dgm:pt modelId="{194F31DB-73A1-B740-A025-00FD5BFEF4B7}" type="sibTrans" cxnId="{724ADD74-8FC1-F64D-B3B3-1DE0411DAC3C}">
      <dgm:prSet/>
      <dgm:spPr/>
      <dgm:t>
        <a:bodyPr/>
        <a:lstStyle/>
        <a:p>
          <a:endParaRPr lang="en-GB"/>
        </a:p>
      </dgm:t>
    </dgm:pt>
    <dgm:pt modelId="{84E995C9-1941-EB47-8C71-875A8062720A}">
      <dgm:prSet/>
      <dgm:spPr/>
      <dgm:t>
        <a:bodyPr/>
        <a:lstStyle/>
        <a:p>
          <a:r>
            <a:rPr lang="en-ES"/>
            <a:t>Exposiciones, charlas…</a:t>
          </a:r>
        </a:p>
      </dgm:t>
    </dgm:pt>
    <dgm:pt modelId="{02051986-20A8-DB46-A548-22AFD98E9540}" type="parTrans" cxnId="{BADC1375-B725-004E-A6FF-0BE72E11A0BA}">
      <dgm:prSet/>
      <dgm:spPr/>
      <dgm:t>
        <a:bodyPr/>
        <a:lstStyle/>
        <a:p>
          <a:endParaRPr lang="en-GB"/>
        </a:p>
      </dgm:t>
    </dgm:pt>
    <dgm:pt modelId="{7F0BC968-E073-1F40-B87D-EAA3399255B6}" type="sibTrans" cxnId="{BADC1375-B725-004E-A6FF-0BE72E11A0BA}">
      <dgm:prSet/>
      <dgm:spPr/>
      <dgm:t>
        <a:bodyPr/>
        <a:lstStyle/>
        <a:p>
          <a:endParaRPr lang="en-GB"/>
        </a:p>
      </dgm:t>
    </dgm:pt>
    <dgm:pt modelId="{47EE2BE9-ED83-F049-A9AF-DBC898A15504}">
      <dgm:prSet/>
      <dgm:spPr/>
      <dgm:t>
        <a:bodyPr/>
        <a:lstStyle/>
        <a:p>
          <a:r>
            <a:rPr lang="en-ES"/>
            <a:t>Celebraciones de Días Internacionales</a:t>
          </a:r>
        </a:p>
      </dgm:t>
    </dgm:pt>
    <dgm:pt modelId="{CB7297F1-EA2C-A64E-BD64-BAD4D04E0481}" type="parTrans" cxnId="{4F3C20C9-C626-EC47-A8B3-10053B38272B}">
      <dgm:prSet/>
      <dgm:spPr/>
      <dgm:t>
        <a:bodyPr/>
        <a:lstStyle/>
        <a:p>
          <a:endParaRPr lang="en-GB"/>
        </a:p>
      </dgm:t>
    </dgm:pt>
    <dgm:pt modelId="{92FB3885-BA4A-E94B-8C67-69C38638DBBA}" type="sibTrans" cxnId="{4F3C20C9-C626-EC47-A8B3-10053B38272B}">
      <dgm:prSet/>
      <dgm:spPr/>
      <dgm:t>
        <a:bodyPr/>
        <a:lstStyle/>
        <a:p>
          <a:endParaRPr lang="en-GB"/>
        </a:p>
      </dgm:t>
    </dgm:pt>
    <dgm:pt modelId="{AD6D8391-D0E9-D746-B9B2-A2F48F757DB8}">
      <dgm:prSet/>
      <dgm:spPr/>
      <dgm:t>
        <a:bodyPr/>
        <a:lstStyle/>
        <a:p>
          <a:r>
            <a:rPr lang="en-ES" dirty="0"/>
            <a:t>Web del proyecto</a:t>
          </a:r>
        </a:p>
      </dgm:t>
    </dgm:pt>
    <dgm:pt modelId="{8C61FD01-B01E-F948-B50B-C20EDC5DD04C}" type="parTrans" cxnId="{D8595D01-BCC7-B94C-85C6-8DDE458BAE3D}">
      <dgm:prSet/>
      <dgm:spPr/>
      <dgm:t>
        <a:bodyPr/>
        <a:lstStyle/>
        <a:p>
          <a:endParaRPr lang="en-GB"/>
        </a:p>
      </dgm:t>
    </dgm:pt>
    <dgm:pt modelId="{4B489C19-878F-4E49-8CFD-FD7518AFF5F6}" type="sibTrans" cxnId="{D8595D01-BCC7-B94C-85C6-8DDE458BAE3D}">
      <dgm:prSet/>
      <dgm:spPr/>
      <dgm:t>
        <a:bodyPr/>
        <a:lstStyle/>
        <a:p>
          <a:endParaRPr lang="en-GB"/>
        </a:p>
      </dgm:t>
    </dgm:pt>
    <dgm:pt modelId="{E20ED0DC-E60D-AF4E-8F26-C1DEFEBC0206}" type="pres">
      <dgm:prSet presAssocID="{C647BF9B-6D4D-8146-8D0D-4B56ACBEDE82}" presName="linear" presStyleCnt="0">
        <dgm:presLayoutVars>
          <dgm:animLvl val="lvl"/>
          <dgm:resizeHandles val="exact"/>
        </dgm:presLayoutVars>
      </dgm:prSet>
      <dgm:spPr/>
    </dgm:pt>
    <dgm:pt modelId="{D60CEDE5-DDDB-CA41-B612-B51BDF4399C7}" type="pres">
      <dgm:prSet presAssocID="{A163B990-84B3-5645-B193-01B50D03E46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542B278-438A-864A-82F2-80903B2FCD49}" type="pres">
      <dgm:prSet presAssocID="{A163B990-84B3-5645-B193-01B50D03E463}" presName="childText" presStyleLbl="revTx" presStyleIdx="0" presStyleCnt="2">
        <dgm:presLayoutVars>
          <dgm:bulletEnabled val="1"/>
        </dgm:presLayoutVars>
      </dgm:prSet>
      <dgm:spPr/>
    </dgm:pt>
    <dgm:pt modelId="{A2864A65-AEA8-9E4F-8FBB-39F95625366B}" type="pres">
      <dgm:prSet presAssocID="{1623035A-2299-CC4E-A831-4C543D07CE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4838ED-6E9F-274D-92FD-89671418C4AE}" type="pres">
      <dgm:prSet presAssocID="{1623035A-2299-CC4E-A831-4C543D07CE1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8595D01-BCC7-B94C-85C6-8DDE458BAE3D}" srcId="{A163B990-84B3-5645-B193-01B50D03E463}" destId="{AD6D8391-D0E9-D746-B9B2-A2F48F757DB8}" srcOrd="1" destOrd="0" parTransId="{8C61FD01-B01E-F948-B50B-C20EDC5DD04C}" sibTransId="{4B489C19-878F-4E49-8CFD-FD7518AFF5F6}"/>
    <dgm:cxn modelId="{1F627503-2DDC-4741-9E86-D315FCD731A4}" type="presOf" srcId="{1623035A-2299-CC4E-A831-4C543D07CE19}" destId="{A2864A65-AEA8-9E4F-8FBB-39F95625366B}" srcOrd="0" destOrd="0" presId="urn:microsoft.com/office/officeart/2005/8/layout/vList2"/>
    <dgm:cxn modelId="{6C4B4D06-43E2-5645-B494-2761718341CA}" type="presOf" srcId="{9703466D-99A9-BF43-AB3E-666328A1EEF0}" destId="{F542B278-438A-864A-82F2-80903B2FCD49}" srcOrd="0" destOrd="0" presId="urn:microsoft.com/office/officeart/2005/8/layout/vList2"/>
    <dgm:cxn modelId="{239CF608-EB9F-E84E-A460-B72AA093C537}" type="presOf" srcId="{79BE66E7-FA40-4B41-9453-65B29782955D}" destId="{F542B278-438A-864A-82F2-80903B2FCD49}" srcOrd="0" destOrd="3" presId="urn:microsoft.com/office/officeart/2005/8/layout/vList2"/>
    <dgm:cxn modelId="{9A25F618-89E3-8749-8368-F3302E308433}" type="presOf" srcId="{D5081787-012C-D243-9586-20B4972A7230}" destId="{224838ED-6E9F-274D-92FD-89671418C4AE}" srcOrd="0" destOrd="0" presId="urn:microsoft.com/office/officeart/2005/8/layout/vList2"/>
    <dgm:cxn modelId="{2FEFE71B-081B-8F4A-B6E1-9F04E828F978}" srcId="{C647BF9B-6D4D-8146-8D0D-4B56ACBEDE82}" destId="{A163B990-84B3-5645-B193-01B50D03E463}" srcOrd="0" destOrd="0" parTransId="{45A4B1B0-E2BD-D84A-92D8-B1ED2B49DE6F}" sibTransId="{75CC2692-A6F6-E346-8730-156A0591B4C8}"/>
    <dgm:cxn modelId="{98E3DE37-314C-FB4D-9F15-C2B92AA0AE83}" type="presOf" srcId="{BCE840C7-00A0-BB41-9178-12E7EE37D3AF}" destId="{F542B278-438A-864A-82F2-80903B2FCD49}" srcOrd="0" destOrd="2" presId="urn:microsoft.com/office/officeart/2005/8/layout/vList2"/>
    <dgm:cxn modelId="{3572EC61-6E4D-2F46-AD0A-752D8F456D2E}" type="presOf" srcId="{47EE2BE9-ED83-F049-A9AF-DBC898A15504}" destId="{224838ED-6E9F-274D-92FD-89671418C4AE}" srcOrd="0" destOrd="2" presId="urn:microsoft.com/office/officeart/2005/8/layout/vList2"/>
    <dgm:cxn modelId="{724ADD74-8FC1-F64D-B3B3-1DE0411DAC3C}" srcId="{1623035A-2299-CC4E-A831-4C543D07CE19}" destId="{D5081787-012C-D243-9586-20B4972A7230}" srcOrd="0" destOrd="0" parTransId="{C14670EC-93E0-774F-8B87-1BA525FA5524}" sibTransId="{194F31DB-73A1-B740-A025-00FD5BFEF4B7}"/>
    <dgm:cxn modelId="{BADC1375-B725-004E-A6FF-0BE72E11A0BA}" srcId="{1623035A-2299-CC4E-A831-4C543D07CE19}" destId="{84E995C9-1941-EB47-8C71-875A8062720A}" srcOrd="1" destOrd="0" parTransId="{02051986-20A8-DB46-A548-22AFD98E9540}" sibTransId="{7F0BC968-E073-1F40-B87D-EAA3399255B6}"/>
    <dgm:cxn modelId="{0F963478-0FC9-1C4C-8520-39C705DFF458}" srcId="{C647BF9B-6D4D-8146-8D0D-4B56ACBEDE82}" destId="{1623035A-2299-CC4E-A831-4C543D07CE19}" srcOrd="1" destOrd="0" parTransId="{9B3E83B2-EAF4-F643-8CA8-ACC88F9FD25F}" sibTransId="{1CD69806-64B8-2A4C-9F57-F4CBB76DC582}"/>
    <dgm:cxn modelId="{27150780-E576-5E4C-895E-3198A8E4854A}" srcId="{A163B990-84B3-5645-B193-01B50D03E463}" destId="{BCE840C7-00A0-BB41-9178-12E7EE37D3AF}" srcOrd="2" destOrd="0" parTransId="{3028066A-8CE1-2247-97F6-C2D7348E92E3}" sibTransId="{615BC4F9-C6B6-1D4E-AC31-4E95051E7284}"/>
    <dgm:cxn modelId="{EB1B7C92-05C3-9941-BA30-FCB1D2FFB409}" srcId="{A163B990-84B3-5645-B193-01B50D03E463}" destId="{9703466D-99A9-BF43-AB3E-666328A1EEF0}" srcOrd="0" destOrd="0" parTransId="{A6423BD4-FC98-B84A-AF6C-EE389F14C5C6}" sibTransId="{68E0F0CB-D80D-3F46-8476-EF740AA7015D}"/>
    <dgm:cxn modelId="{E54B1A94-D6C6-AF4A-925A-7B03F2F4E4C0}" type="presOf" srcId="{84E995C9-1941-EB47-8C71-875A8062720A}" destId="{224838ED-6E9F-274D-92FD-89671418C4AE}" srcOrd="0" destOrd="1" presId="urn:microsoft.com/office/officeart/2005/8/layout/vList2"/>
    <dgm:cxn modelId="{FBCF41AA-6C97-C646-916F-37BE2BC8CCA3}" type="presOf" srcId="{A163B990-84B3-5645-B193-01B50D03E463}" destId="{D60CEDE5-DDDB-CA41-B612-B51BDF4399C7}" srcOrd="0" destOrd="0" presId="urn:microsoft.com/office/officeart/2005/8/layout/vList2"/>
    <dgm:cxn modelId="{BE783FBC-F045-A64C-9CA8-94BF9DFAC8D4}" type="presOf" srcId="{AD6D8391-D0E9-D746-B9B2-A2F48F757DB8}" destId="{F542B278-438A-864A-82F2-80903B2FCD49}" srcOrd="0" destOrd="1" presId="urn:microsoft.com/office/officeart/2005/8/layout/vList2"/>
    <dgm:cxn modelId="{4F3C20C9-C626-EC47-A8B3-10053B38272B}" srcId="{1623035A-2299-CC4E-A831-4C543D07CE19}" destId="{47EE2BE9-ED83-F049-A9AF-DBC898A15504}" srcOrd="2" destOrd="0" parTransId="{CB7297F1-EA2C-A64E-BD64-BAD4D04E0481}" sibTransId="{92FB3885-BA4A-E94B-8C67-69C38638DBBA}"/>
    <dgm:cxn modelId="{83C219F3-F858-8C47-AC39-19EC1522F9B3}" type="presOf" srcId="{C647BF9B-6D4D-8146-8D0D-4B56ACBEDE82}" destId="{E20ED0DC-E60D-AF4E-8F26-C1DEFEBC0206}" srcOrd="0" destOrd="0" presId="urn:microsoft.com/office/officeart/2005/8/layout/vList2"/>
    <dgm:cxn modelId="{6F3FEFFD-1DF8-B74C-81F1-3AE4F3BFA2AB}" srcId="{A163B990-84B3-5645-B193-01B50D03E463}" destId="{79BE66E7-FA40-4B41-9453-65B29782955D}" srcOrd="3" destOrd="0" parTransId="{536D79C5-6D5E-754E-B36B-74519B3091C3}" sibTransId="{A0134364-DC00-554B-9D80-431F50F5D69F}"/>
    <dgm:cxn modelId="{E0347568-6F2F-E643-A437-547E525D4469}" type="presParOf" srcId="{E20ED0DC-E60D-AF4E-8F26-C1DEFEBC0206}" destId="{D60CEDE5-DDDB-CA41-B612-B51BDF4399C7}" srcOrd="0" destOrd="0" presId="urn:microsoft.com/office/officeart/2005/8/layout/vList2"/>
    <dgm:cxn modelId="{A6DFE27A-C73B-E04A-9288-18E48BD040E9}" type="presParOf" srcId="{E20ED0DC-E60D-AF4E-8F26-C1DEFEBC0206}" destId="{F542B278-438A-864A-82F2-80903B2FCD49}" srcOrd="1" destOrd="0" presId="urn:microsoft.com/office/officeart/2005/8/layout/vList2"/>
    <dgm:cxn modelId="{2A5D6812-03E2-D14E-9B9A-E988140402D5}" type="presParOf" srcId="{E20ED0DC-E60D-AF4E-8F26-C1DEFEBC0206}" destId="{A2864A65-AEA8-9E4F-8FBB-39F95625366B}" srcOrd="2" destOrd="0" presId="urn:microsoft.com/office/officeart/2005/8/layout/vList2"/>
    <dgm:cxn modelId="{A5DFAE99-B6A3-5847-A334-F44BAF1B55C2}" type="presParOf" srcId="{E20ED0DC-E60D-AF4E-8F26-C1DEFEBC0206}" destId="{224838ED-6E9F-274D-92FD-89671418C4A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27D85A-CFC5-804F-9D1E-4A9010B35841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GB"/>
        </a:p>
      </dgm:t>
    </dgm:pt>
    <dgm:pt modelId="{548142AF-38A4-E44A-A2BA-EC3E80A00DE6}">
      <dgm:prSet/>
      <dgm:spPr/>
      <dgm:t>
        <a:bodyPr/>
        <a:lstStyle/>
        <a:p>
          <a:r>
            <a:rPr lang="en-ES" dirty="0"/>
            <a:t>Reunión en línea de profesores:</a:t>
          </a:r>
        </a:p>
      </dgm:t>
    </dgm:pt>
    <dgm:pt modelId="{6410D5C0-B0B0-7B4B-84B1-6E82DB799B30}" type="parTrans" cxnId="{84B79C87-5F2A-E142-9EB5-AD49F329A368}">
      <dgm:prSet/>
      <dgm:spPr/>
      <dgm:t>
        <a:bodyPr/>
        <a:lstStyle/>
        <a:p>
          <a:endParaRPr lang="en-GB"/>
        </a:p>
      </dgm:t>
    </dgm:pt>
    <dgm:pt modelId="{41D98548-4405-3345-B649-E19546913429}" type="sibTrans" cxnId="{84B79C87-5F2A-E142-9EB5-AD49F329A368}">
      <dgm:prSet/>
      <dgm:spPr/>
      <dgm:t>
        <a:bodyPr/>
        <a:lstStyle/>
        <a:p>
          <a:endParaRPr lang="en-GB"/>
        </a:p>
      </dgm:t>
    </dgm:pt>
    <dgm:pt modelId="{AABD90E4-489A-E440-A3CB-4E417D25BA7E}">
      <dgm:prSet/>
      <dgm:spPr/>
      <dgm:t>
        <a:bodyPr/>
        <a:lstStyle/>
        <a:p>
          <a:r>
            <a:rPr lang="en-ES" dirty="0"/>
            <a:t>Los alumnos terminarán el STEP 2 en casa</a:t>
          </a:r>
        </a:p>
      </dgm:t>
    </dgm:pt>
    <dgm:pt modelId="{3709EA65-8799-0B46-9FAF-B5CD6342EAC8}" type="parTrans" cxnId="{1DD3D8D7-E945-6C4F-A8A3-4BE4A8832B81}">
      <dgm:prSet/>
      <dgm:spPr/>
      <dgm:t>
        <a:bodyPr/>
        <a:lstStyle/>
        <a:p>
          <a:endParaRPr lang="en-GB"/>
        </a:p>
      </dgm:t>
    </dgm:pt>
    <dgm:pt modelId="{F80FFBCB-58A6-0245-B280-BF36806AB361}" type="sibTrans" cxnId="{1DD3D8D7-E945-6C4F-A8A3-4BE4A8832B81}">
      <dgm:prSet/>
      <dgm:spPr/>
      <dgm:t>
        <a:bodyPr/>
        <a:lstStyle/>
        <a:p>
          <a:endParaRPr lang="en-GB"/>
        </a:p>
      </dgm:t>
    </dgm:pt>
    <dgm:pt modelId="{E1BF8426-E76A-0042-B39D-857A3CDA8FFE}">
      <dgm:prSet/>
      <dgm:spPr/>
      <dgm:t>
        <a:bodyPr/>
        <a:lstStyle/>
        <a:p>
          <a:r>
            <a:rPr lang="en-ES" dirty="0"/>
            <a:t>Replanteamos la duración del proyecto… un curso escolar más</a:t>
          </a:r>
        </a:p>
      </dgm:t>
    </dgm:pt>
    <dgm:pt modelId="{0A1BD40F-F566-C741-8740-0FE545172A55}" type="parTrans" cxnId="{8951C411-504F-9A45-8BF8-5C81A2977DF4}">
      <dgm:prSet/>
      <dgm:spPr/>
      <dgm:t>
        <a:bodyPr/>
        <a:lstStyle/>
        <a:p>
          <a:endParaRPr lang="en-GB"/>
        </a:p>
      </dgm:t>
    </dgm:pt>
    <dgm:pt modelId="{094C77BE-B4E2-F54F-91BE-C18D35273759}" type="sibTrans" cxnId="{8951C411-504F-9A45-8BF8-5C81A2977DF4}">
      <dgm:prSet/>
      <dgm:spPr/>
      <dgm:t>
        <a:bodyPr/>
        <a:lstStyle/>
        <a:p>
          <a:endParaRPr lang="en-GB"/>
        </a:p>
      </dgm:t>
    </dgm:pt>
    <dgm:pt modelId="{628094F1-0E61-794E-915C-4E8F8E59A3B5}">
      <dgm:prSet/>
      <dgm:spPr/>
      <dgm:t>
        <a:bodyPr/>
        <a:lstStyle/>
        <a:p>
          <a:r>
            <a:rPr lang="en-ES"/>
            <a:t>Planificamos una videoconferencia con alumnos:</a:t>
          </a:r>
        </a:p>
      </dgm:t>
    </dgm:pt>
    <dgm:pt modelId="{A3CB8532-B1CC-CD48-8310-BA347E4F285B}" type="parTrans" cxnId="{0CEAD520-3556-694A-92C9-FA03641A4ACD}">
      <dgm:prSet/>
      <dgm:spPr/>
      <dgm:t>
        <a:bodyPr/>
        <a:lstStyle/>
        <a:p>
          <a:endParaRPr lang="en-GB"/>
        </a:p>
      </dgm:t>
    </dgm:pt>
    <dgm:pt modelId="{6CE311C2-6C33-5243-A59A-9266F95D47E4}" type="sibTrans" cxnId="{0CEAD520-3556-694A-92C9-FA03641A4ACD}">
      <dgm:prSet/>
      <dgm:spPr/>
      <dgm:t>
        <a:bodyPr/>
        <a:lstStyle/>
        <a:p>
          <a:endParaRPr lang="en-GB"/>
        </a:p>
      </dgm:t>
    </dgm:pt>
    <dgm:pt modelId="{A29D3D8C-6A70-714B-9C70-05323290B60E}">
      <dgm:prSet/>
      <dgm:spPr/>
      <dgm:t>
        <a:bodyPr/>
        <a:lstStyle/>
        <a:p>
          <a:r>
            <a:rPr lang="en-GB"/>
            <a:t>C</a:t>
          </a:r>
          <a:r>
            <a:rPr lang="en-ES"/>
            <a:t>ómo viven la situación en cada país</a:t>
          </a:r>
        </a:p>
      </dgm:t>
    </dgm:pt>
    <dgm:pt modelId="{47C4E110-E807-534B-9DF5-F7B0EC76A958}" type="parTrans" cxnId="{AB811FB0-3D15-C449-A802-0A0FA4A33471}">
      <dgm:prSet/>
      <dgm:spPr/>
      <dgm:t>
        <a:bodyPr/>
        <a:lstStyle/>
        <a:p>
          <a:endParaRPr lang="en-GB"/>
        </a:p>
      </dgm:t>
    </dgm:pt>
    <dgm:pt modelId="{2967F8A0-E163-1548-9893-92B67B0B6985}" type="sibTrans" cxnId="{AB811FB0-3D15-C449-A802-0A0FA4A33471}">
      <dgm:prSet/>
      <dgm:spPr/>
      <dgm:t>
        <a:bodyPr/>
        <a:lstStyle/>
        <a:p>
          <a:endParaRPr lang="en-GB"/>
        </a:p>
      </dgm:t>
    </dgm:pt>
    <dgm:pt modelId="{5A1A400E-4CBF-E14D-9EB8-E7338E0BBB7C}">
      <dgm:prSet/>
      <dgm:spPr/>
      <dgm:t>
        <a:bodyPr/>
        <a:lstStyle/>
        <a:p>
          <a:r>
            <a:rPr lang="en-GB" dirty="0"/>
            <a:t>C</a:t>
          </a:r>
          <a:r>
            <a:rPr lang="en-ES" dirty="0"/>
            <a:t>ómo afecta esta situación al medio ambiente</a:t>
          </a:r>
        </a:p>
      </dgm:t>
    </dgm:pt>
    <dgm:pt modelId="{C08C75F9-6100-434E-95A8-589F6041BC9C}" type="parTrans" cxnId="{D4C3B844-C1CD-CE46-9B8F-3CE54D611BF1}">
      <dgm:prSet/>
      <dgm:spPr/>
      <dgm:t>
        <a:bodyPr/>
        <a:lstStyle/>
        <a:p>
          <a:endParaRPr lang="en-GB"/>
        </a:p>
      </dgm:t>
    </dgm:pt>
    <dgm:pt modelId="{0467807D-B734-4040-AEBB-F579594AC73F}" type="sibTrans" cxnId="{D4C3B844-C1CD-CE46-9B8F-3CE54D611BF1}">
      <dgm:prSet/>
      <dgm:spPr/>
      <dgm:t>
        <a:bodyPr/>
        <a:lstStyle/>
        <a:p>
          <a:endParaRPr lang="en-GB"/>
        </a:p>
      </dgm:t>
    </dgm:pt>
    <dgm:pt modelId="{CCC7F86D-CE8E-AD4A-A0EE-C7B6005613BD}" type="pres">
      <dgm:prSet presAssocID="{9C27D85A-CFC5-804F-9D1E-4A9010B35841}" presName="linear" presStyleCnt="0">
        <dgm:presLayoutVars>
          <dgm:animLvl val="lvl"/>
          <dgm:resizeHandles val="exact"/>
        </dgm:presLayoutVars>
      </dgm:prSet>
      <dgm:spPr/>
    </dgm:pt>
    <dgm:pt modelId="{B9262681-B9DE-8140-A3D3-25942631B499}" type="pres">
      <dgm:prSet presAssocID="{548142AF-38A4-E44A-A2BA-EC3E80A00DE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A473150-FB1A-5D45-ACAB-1F5878217F13}" type="pres">
      <dgm:prSet presAssocID="{548142AF-38A4-E44A-A2BA-EC3E80A00D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951C411-504F-9A45-8BF8-5C81A2977DF4}" srcId="{548142AF-38A4-E44A-A2BA-EC3E80A00DE6}" destId="{E1BF8426-E76A-0042-B39D-857A3CDA8FFE}" srcOrd="1" destOrd="0" parTransId="{0A1BD40F-F566-C741-8740-0FE545172A55}" sibTransId="{094C77BE-B4E2-F54F-91BE-C18D35273759}"/>
    <dgm:cxn modelId="{0CEAD520-3556-694A-92C9-FA03641A4ACD}" srcId="{548142AF-38A4-E44A-A2BA-EC3E80A00DE6}" destId="{628094F1-0E61-794E-915C-4E8F8E59A3B5}" srcOrd="2" destOrd="0" parTransId="{A3CB8532-B1CC-CD48-8310-BA347E4F285B}" sibTransId="{6CE311C2-6C33-5243-A59A-9266F95D47E4}"/>
    <dgm:cxn modelId="{46CBEA32-FD3F-FA45-BBAE-F27569FFC6CD}" type="presOf" srcId="{9C27D85A-CFC5-804F-9D1E-4A9010B35841}" destId="{CCC7F86D-CE8E-AD4A-A0EE-C7B6005613BD}" srcOrd="0" destOrd="0" presId="urn:microsoft.com/office/officeart/2005/8/layout/vList2"/>
    <dgm:cxn modelId="{D4C3B844-C1CD-CE46-9B8F-3CE54D611BF1}" srcId="{628094F1-0E61-794E-915C-4E8F8E59A3B5}" destId="{5A1A400E-4CBF-E14D-9EB8-E7338E0BBB7C}" srcOrd="1" destOrd="0" parTransId="{C08C75F9-6100-434E-95A8-589F6041BC9C}" sibTransId="{0467807D-B734-4040-AEBB-F579594AC73F}"/>
    <dgm:cxn modelId="{CDBD4B6A-F151-CC4A-AFD3-194938F5E4B4}" type="presOf" srcId="{5A1A400E-4CBF-E14D-9EB8-E7338E0BBB7C}" destId="{BA473150-FB1A-5D45-ACAB-1F5878217F13}" srcOrd="0" destOrd="4" presId="urn:microsoft.com/office/officeart/2005/8/layout/vList2"/>
    <dgm:cxn modelId="{FA9B3D6F-7E42-4641-B12A-9CB0FC4FAF1C}" type="presOf" srcId="{A29D3D8C-6A70-714B-9C70-05323290B60E}" destId="{BA473150-FB1A-5D45-ACAB-1F5878217F13}" srcOrd="0" destOrd="3" presId="urn:microsoft.com/office/officeart/2005/8/layout/vList2"/>
    <dgm:cxn modelId="{84B79C87-5F2A-E142-9EB5-AD49F329A368}" srcId="{9C27D85A-CFC5-804F-9D1E-4A9010B35841}" destId="{548142AF-38A4-E44A-A2BA-EC3E80A00DE6}" srcOrd="0" destOrd="0" parTransId="{6410D5C0-B0B0-7B4B-84B1-6E82DB799B30}" sibTransId="{41D98548-4405-3345-B649-E19546913429}"/>
    <dgm:cxn modelId="{5C357891-3B58-E047-AF1B-419B2C37F43A}" type="presOf" srcId="{AABD90E4-489A-E440-A3CB-4E417D25BA7E}" destId="{BA473150-FB1A-5D45-ACAB-1F5878217F13}" srcOrd="0" destOrd="0" presId="urn:microsoft.com/office/officeart/2005/8/layout/vList2"/>
    <dgm:cxn modelId="{75BFCB96-8131-E245-9CAA-FD829F8DDC40}" type="presOf" srcId="{548142AF-38A4-E44A-A2BA-EC3E80A00DE6}" destId="{B9262681-B9DE-8140-A3D3-25942631B499}" srcOrd="0" destOrd="0" presId="urn:microsoft.com/office/officeart/2005/8/layout/vList2"/>
    <dgm:cxn modelId="{AB811FB0-3D15-C449-A802-0A0FA4A33471}" srcId="{628094F1-0E61-794E-915C-4E8F8E59A3B5}" destId="{A29D3D8C-6A70-714B-9C70-05323290B60E}" srcOrd="0" destOrd="0" parTransId="{47C4E110-E807-534B-9DF5-F7B0EC76A958}" sibTransId="{2967F8A0-E163-1548-9893-92B67B0B6985}"/>
    <dgm:cxn modelId="{E9035CCE-63C8-A341-8A38-4224598C41EB}" type="presOf" srcId="{E1BF8426-E76A-0042-B39D-857A3CDA8FFE}" destId="{BA473150-FB1A-5D45-ACAB-1F5878217F13}" srcOrd="0" destOrd="1" presId="urn:microsoft.com/office/officeart/2005/8/layout/vList2"/>
    <dgm:cxn modelId="{1DD3D8D7-E945-6C4F-A8A3-4BE4A8832B81}" srcId="{548142AF-38A4-E44A-A2BA-EC3E80A00DE6}" destId="{AABD90E4-489A-E440-A3CB-4E417D25BA7E}" srcOrd="0" destOrd="0" parTransId="{3709EA65-8799-0B46-9FAF-B5CD6342EAC8}" sibTransId="{F80FFBCB-58A6-0245-B280-BF36806AB361}"/>
    <dgm:cxn modelId="{966DA0F6-73F6-324D-8A33-37D842B6135A}" type="presOf" srcId="{628094F1-0E61-794E-915C-4E8F8E59A3B5}" destId="{BA473150-FB1A-5D45-ACAB-1F5878217F13}" srcOrd="0" destOrd="2" presId="urn:microsoft.com/office/officeart/2005/8/layout/vList2"/>
    <dgm:cxn modelId="{48D0CF6C-DBDE-044B-BEBB-4097EFABCDDE}" type="presParOf" srcId="{CCC7F86D-CE8E-AD4A-A0EE-C7B6005613BD}" destId="{B9262681-B9DE-8140-A3D3-25942631B499}" srcOrd="0" destOrd="0" presId="urn:microsoft.com/office/officeart/2005/8/layout/vList2"/>
    <dgm:cxn modelId="{488C7AB9-157A-BF43-AF12-F819BC6ACE9C}" type="presParOf" srcId="{CCC7F86D-CE8E-AD4A-A0EE-C7B6005613BD}" destId="{BA473150-FB1A-5D45-ACAB-1F5878217F1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82265-2915-F84D-AD88-A733F12270A2}">
      <dsp:nvSpPr>
        <dsp:cNvPr id="0" name=""/>
        <dsp:cNvSpPr/>
      </dsp:nvSpPr>
      <dsp:spPr>
        <a:xfrm>
          <a:off x="0" y="58869"/>
          <a:ext cx="6077669" cy="719549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/>
            <a:t>Proyecto eTwinning sobre:</a:t>
          </a:r>
          <a:endParaRPr lang="en-ES" sz="3000" kern="1200"/>
        </a:p>
      </dsp:txBody>
      <dsp:txXfrm>
        <a:off x="35125" y="93994"/>
        <a:ext cx="6007419" cy="649299"/>
      </dsp:txXfrm>
    </dsp:sp>
    <dsp:sp modelId="{30D1690F-89D9-2147-A2F7-403560808559}">
      <dsp:nvSpPr>
        <dsp:cNvPr id="0" name=""/>
        <dsp:cNvSpPr/>
      </dsp:nvSpPr>
      <dsp:spPr>
        <a:xfrm>
          <a:off x="0" y="778419"/>
          <a:ext cx="6077669" cy="158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96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/>
            <a:t>El cambio climático</a:t>
          </a:r>
          <a:endParaRPr lang="en-E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/>
            <a:t>La política del cambio climático</a:t>
          </a:r>
          <a:endParaRPr lang="en-E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/>
            <a:t>Análisis de discursos políticos</a:t>
          </a:r>
          <a:endParaRPr lang="en-E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/>
            <a:t>Técnicas de oratoria</a:t>
          </a:r>
          <a:endParaRPr lang="en-ES" sz="2300" kern="1200"/>
        </a:p>
      </dsp:txBody>
      <dsp:txXfrm>
        <a:off x="0" y="778419"/>
        <a:ext cx="6077669" cy="1583549"/>
      </dsp:txXfrm>
    </dsp:sp>
    <dsp:sp modelId="{5ACD9D33-6989-3C4C-BF85-4EC5BFC7A556}">
      <dsp:nvSpPr>
        <dsp:cNvPr id="0" name=""/>
        <dsp:cNvSpPr/>
      </dsp:nvSpPr>
      <dsp:spPr>
        <a:xfrm>
          <a:off x="0" y="2361969"/>
          <a:ext cx="6077669" cy="719549"/>
        </a:xfrm>
        <a:prstGeom prst="round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000" kern="1200" dirty="0"/>
            <a:t>Integración curricular:</a:t>
          </a:r>
          <a:endParaRPr lang="en-ES" sz="3000" kern="1200" dirty="0"/>
        </a:p>
      </dsp:txBody>
      <dsp:txXfrm>
        <a:off x="35125" y="2397094"/>
        <a:ext cx="6007419" cy="649299"/>
      </dsp:txXfrm>
    </dsp:sp>
    <dsp:sp modelId="{E3EBE549-30E7-6047-9A9D-E12DA9B42078}">
      <dsp:nvSpPr>
        <dsp:cNvPr id="0" name=""/>
        <dsp:cNvSpPr/>
      </dsp:nvSpPr>
      <dsp:spPr>
        <a:xfrm>
          <a:off x="0" y="3081518"/>
          <a:ext cx="6077669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96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 dirty="0"/>
            <a:t> Área de Lengua Inglesa de 4º ESO</a:t>
          </a:r>
          <a:endParaRPr lang="en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 dirty="0"/>
            <a:t>En Portugal: ciencias y ciudadanía</a:t>
          </a:r>
          <a:endParaRPr lang="en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300" kern="1200" dirty="0"/>
            <a:t>En Grecia y Turquía: lengua inglesa</a:t>
          </a:r>
          <a:endParaRPr lang="en-ES" sz="2300" kern="1200" dirty="0"/>
        </a:p>
      </dsp:txBody>
      <dsp:txXfrm>
        <a:off x="0" y="3081518"/>
        <a:ext cx="6077669" cy="1210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FD7F-D64C-924E-9513-31713D4B805B}">
      <dsp:nvSpPr>
        <dsp:cNvPr id="0" name=""/>
        <dsp:cNvSpPr/>
      </dsp:nvSpPr>
      <dsp:spPr>
        <a:xfrm>
          <a:off x="0" y="31918"/>
          <a:ext cx="7302659" cy="74353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100" kern="1200" dirty="0"/>
            <a:t>OBJETIVOS:</a:t>
          </a:r>
        </a:p>
      </dsp:txBody>
      <dsp:txXfrm>
        <a:off x="36296" y="68214"/>
        <a:ext cx="7230067" cy="670943"/>
      </dsp:txXfrm>
    </dsp:sp>
    <dsp:sp modelId="{329DA4CF-95B2-D94B-BC3F-67AB4D6FC936}">
      <dsp:nvSpPr>
        <dsp:cNvPr id="0" name=""/>
        <dsp:cNvSpPr/>
      </dsp:nvSpPr>
      <dsp:spPr>
        <a:xfrm>
          <a:off x="0" y="775453"/>
          <a:ext cx="7302659" cy="41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859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400" kern="1200" noProof="0" dirty="0"/>
            <a:t>Investigar y aprender sobre el cambio climático, el calentamiento global, el desarrollo sostenible y posibles soluciones;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400" kern="1200" noProof="0" dirty="0"/>
            <a:t>Uso de las TIC para crear, comunicarse, intercambiar información y colaborar en línea;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400" kern="1200" noProof="0" dirty="0"/>
            <a:t>Desarrollar las 4 habilidades en lengua inglesa como lengua extranjera;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400" kern="1200" noProof="0" dirty="0"/>
            <a:t>Desarrollar competencias clave a través de actividades motivadoras;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_tradnl" sz="2400" kern="1200" noProof="0" dirty="0"/>
            <a:t>Crear una identidad europea para aprender de otros países y culturas, y dar a conocer la propia. </a:t>
          </a:r>
        </a:p>
      </dsp:txBody>
      <dsp:txXfrm>
        <a:off x="0" y="775453"/>
        <a:ext cx="7302659" cy="4106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887BE-D902-5F47-BEC4-D908676AA9CB}">
      <dsp:nvSpPr>
        <dsp:cNvPr id="0" name=""/>
        <dsp:cNvSpPr/>
      </dsp:nvSpPr>
      <dsp:spPr>
        <a:xfrm>
          <a:off x="0" y="15029"/>
          <a:ext cx="5408578" cy="1620486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300" kern="1200"/>
            <a:t>¿Qué te gustaría saber de tus socios?</a:t>
          </a:r>
        </a:p>
      </dsp:txBody>
      <dsp:txXfrm>
        <a:off x="79106" y="94135"/>
        <a:ext cx="5250366" cy="1462274"/>
      </dsp:txXfrm>
    </dsp:sp>
    <dsp:sp modelId="{7F387724-94A4-5249-B5FA-B69785DB0359}">
      <dsp:nvSpPr>
        <dsp:cNvPr id="0" name=""/>
        <dsp:cNvSpPr/>
      </dsp:nvSpPr>
      <dsp:spPr>
        <a:xfrm>
          <a:off x="0" y="1701755"/>
          <a:ext cx="5408578" cy="1620486"/>
        </a:xfrm>
        <a:prstGeom prst="round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300" kern="1200" dirty="0"/>
            <a:t>Presentaciones personales en </a:t>
          </a:r>
          <a:r>
            <a:rPr lang="en-ES" sz="2300" kern="1200" dirty="0">
              <a:hlinkClick xmlns:r="http://schemas.openxmlformats.org/officeDocument/2006/relationships" r:id="rId1"/>
            </a:rPr>
            <a:t>FLIPGRID</a:t>
          </a:r>
          <a:endParaRPr lang="en-ES" sz="2300" kern="1200" dirty="0"/>
        </a:p>
      </dsp:txBody>
      <dsp:txXfrm>
        <a:off x="79106" y="1780861"/>
        <a:ext cx="5250366" cy="1462274"/>
      </dsp:txXfrm>
    </dsp:sp>
    <dsp:sp modelId="{128E925C-6FB5-6B48-B29A-13A2E6744EC2}">
      <dsp:nvSpPr>
        <dsp:cNvPr id="0" name=""/>
        <dsp:cNvSpPr/>
      </dsp:nvSpPr>
      <dsp:spPr>
        <a:xfrm>
          <a:off x="0" y="3388482"/>
          <a:ext cx="5408578" cy="1620486"/>
        </a:xfrm>
        <a:prstGeom prst="round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300" kern="1200" dirty="0"/>
            <a:t>Presentaciones en grupos transnacionales sobre nuestros institutos, ciudades, regiones y países con cuestionarios </a:t>
          </a:r>
          <a:r>
            <a:rPr lang="en-ES" sz="2300" kern="1200" dirty="0">
              <a:hlinkClick xmlns:r="http://schemas.openxmlformats.org/officeDocument/2006/relationships" r:id="rId2"/>
            </a:rPr>
            <a:t>GOCONQR</a:t>
          </a:r>
          <a:endParaRPr lang="en-ES" sz="2300" kern="1200" dirty="0"/>
        </a:p>
      </dsp:txBody>
      <dsp:txXfrm>
        <a:off x="79106" y="3467588"/>
        <a:ext cx="5250366" cy="14622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E0973-8853-B84E-8B1C-23102EC6C977}">
      <dsp:nvSpPr>
        <dsp:cNvPr id="0" name=""/>
        <dsp:cNvSpPr/>
      </dsp:nvSpPr>
      <dsp:spPr>
        <a:xfrm>
          <a:off x="0" y="0"/>
          <a:ext cx="10331450" cy="503685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Visualización del documental: “Before the Flood” by Leonardo di Caprio</a:t>
          </a:r>
        </a:p>
      </dsp:txBody>
      <dsp:txXfrm>
        <a:off x="24588" y="24588"/>
        <a:ext cx="10282274" cy="454509"/>
      </dsp:txXfrm>
    </dsp:sp>
    <dsp:sp modelId="{CB49A615-E021-7840-92D8-595302FDD9E3}">
      <dsp:nvSpPr>
        <dsp:cNvPr id="0" name=""/>
        <dsp:cNvSpPr/>
      </dsp:nvSpPr>
      <dsp:spPr>
        <a:xfrm>
          <a:off x="0" y="525476"/>
          <a:ext cx="10331450" cy="503685"/>
        </a:xfrm>
        <a:prstGeom prst="roundRect">
          <a:avLst/>
        </a:prstGeom>
        <a:solidFill>
          <a:schemeClr val="accent6">
            <a:shade val="80000"/>
            <a:hueOff val="107093"/>
            <a:satOff val="-4303"/>
            <a:lumOff val="9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Foro de discusión</a:t>
          </a:r>
        </a:p>
      </dsp:txBody>
      <dsp:txXfrm>
        <a:off x="24588" y="550064"/>
        <a:ext cx="10282274" cy="454509"/>
      </dsp:txXfrm>
    </dsp:sp>
    <dsp:sp modelId="{3497EEB8-AE14-3447-BCA4-FF629D2A9D4A}">
      <dsp:nvSpPr>
        <dsp:cNvPr id="0" name=""/>
        <dsp:cNvSpPr/>
      </dsp:nvSpPr>
      <dsp:spPr>
        <a:xfrm>
          <a:off x="0" y="1168345"/>
          <a:ext cx="10331450" cy="503685"/>
        </a:xfrm>
        <a:prstGeom prst="roundRect">
          <a:avLst/>
        </a:prstGeom>
        <a:solidFill>
          <a:schemeClr val="accent6">
            <a:shade val="80000"/>
            <a:hueOff val="214187"/>
            <a:satOff val="-8606"/>
            <a:lumOff val="18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Videoconferencia con representantes de alumnos de los 4 países</a:t>
          </a:r>
        </a:p>
      </dsp:txBody>
      <dsp:txXfrm>
        <a:off x="24588" y="1192933"/>
        <a:ext cx="10282274" cy="454509"/>
      </dsp:txXfrm>
    </dsp:sp>
    <dsp:sp modelId="{82D4F39F-B7C5-6F48-8EC0-9120E8AD5215}">
      <dsp:nvSpPr>
        <dsp:cNvPr id="0" name=""/>
        <dsp:cNvSpPr/>
      </dsp:nvSpPr>
      <dsp:spPr>
        <a:xfrm>
          <a:off x="0" y="1732510"/>
          <a:ext cx="10331450" cy="503685"/>
        </a:xfrm>
        <a:prstGeom prst="round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Kahoot Challenge sobre el documental</a:t>
          </a:r>
        </a:p>
      </dsp:txBody>
      <dsp:txXfrm>
        <a:off x="24588" y="1757098"/>
        <a:ext cx="10282274" cy="454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CD1DA-E3AD-C940-8017-542CE42FF786}">
      <dsp:nvSpPr>
        <dsp:cNvPr id="0" name=""/>
        <dsp:cNvSpPr/>
      </dsp:nvSpPr>
      <dsp:spPr>
        <a:xfrm>
          <a:off x="0" y="187575"/>
          <a:ext cx="8492246" cy="198900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5000" kern="1200" dirty="0"/>
            <a:t>CUMBRE INTERNACIONAL SOBRE EL CAMBIO CLIMÁTICO</a:t>
          </a:r>
        </a:p>
      </dsp:txBody>
      <dsp:txXfrm>
        <a:off x="97095" y="284670"/>
        <a:ext cx="8298056" cy="1794810"/>
      </dsp:txXfrm>
    </dsp:sp>
    <dsp:sp modelId="{3B4810BD-6792-6244-9FBD-E3E2872AD4A0}">
      <dsp:nvSpPr>
        <dsp:cNvPr id="0" name=""/>
        <dsp:cNvSpPr/>
      </dsp:nvSpPr>
      <dsp:spPr>
        <a:xfrm>
          <a:off x="0" y="2176575"/>
          <a:ext cx="8492246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29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3900" kern="1200" dirty="0"/>
            <a:t>Discursos políticos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3900" kern="1200" dirty="0"/>
            <a:t>Técnicas de oratoria</a:t>
          </a:r>
        </a:p>
      </dsp:txBody>
      <dsp:txXfrm>
        <a:off x="0" y="2176575"/>
        <a:ext cx="8492246" cy="1345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EDE5-DDDB-CA41-B612-B51BDF4399C7}">
      <dsp:nvSpPr>
        <dsp:cNvPr id="0" name=""/>
        <dsp:cNvSpPr/>
      </dsp:nvSpPr>
      <dsp:spPr>
        <a:xfrm>
          <a:off x="0" y="324045"/>
          <a:ext cx="10515600" cy="647595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700" kern="1200"/>
            <a:t>DIFUSIÓN A TRAVÉS DE DISTINTOS CANALES: </a:t>
          </a:r>
        </a:p>
      </dsp:txBody>
      <dsp:txXfrm>
        <a:off x="31613" y="355658"/>
        <a:ext cx="10452374" cy="584369"/>
      </dsp:txXfrm>
    </dsp:sp>
    <dsp:sp modelId="{F542B278-438A-864A-82F2-80903B2FCD49}">
      <dsp:nvSpPr>
        <dsp:cNvPr id="0" name=""/>
        <dsp:cNvSpPr/>
      </dsp:nvSpPr>
      <dsp:spPr>
        <a:xfrm>
          <a:off x="0" y="971640"/>
          <a:ext cx="105156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W</a:t>
          </a:r>
          <a:r>
            <a:rPr lang="en-ES" sz="2100" kern="1200" dirty="0"/>
            <a:t>ebs de los centros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100" kern="1200" dirty="0"/>
            <a:t>Web del proyecto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R</a:t>
          </a:r>
          <a:r>
            <a:rPr lang="en-ES" sz="2100" kern="1200" dirty="0"/>
            <a:t>edes sociales del centro #etwinningpoliticsclimatechange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E</a:t>
          </a:r>
          <a:r>
            <a:rPr lang="en-ES" sz="2100" kern="1200"/>
            <a:t>n webinars, cursos, conferencias</a:t>
          </a:r>
        </a:p>
      </dsp:txBody>
      <dsp:txXfrm>
        <a:off x="0" y="971640"/>
        <a:ext cx="10515600" cy="1453140"/>
      </dsp:txXfrm>
    </dsp:sp>
    <dsp:sp modelId="{A2864A65-AEA8-9E4F-8FBB-39F95625366B}">
      <dsp:nvSpPr>
        <dsp:cNvPr id="0" name=""/>
        <dsp:cNvSpPr/>
      </dsp:nvSpPr>
      <dsp:spPr>
        <a:xfrm>
          <a:off x="0" y="2424780"/>
          <a:ext cx="10515600" cy="647595"/>
        </a:xfrm>
        <a:prstGeom prst="round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700" kern="1200"/>
            <a:t>IMPLICACIÓN EN ACTIVIDADES DE CENTROS O DE NUESTRAS CIUDADES:</a:t>
          </a:r>
        </a:p>
      </dsp:txBody>
      <dsp:txXfrm>
        <a:off x="31613" y="2456393"/>
        <a:ext cx="10452374" cy="584369"/>
      </dsp:txXfrm>
    </dsp:sp>
    <dsp:sp modelId="{224838ED-6E9F-274D-92FD-89671418C4AE}">
      <dsp:nvSpPr>
        <dsp:cNvPr id="0" name=""/>
        <dsp:cNvSpPr/>
      </dsp:nvSpPr>
      <dsp:spPr>
        <a:xfrm>
          <a:off x="0" y="3072375"/>
          <a:ext cx="1051560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M</a:t>
          </a:r>
          <a:r>
            <a:rPr lang="en-ES" sz="2100" kern="1200"/>
            <a:t>anifestaciones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100" kern="1200"/>
            <a:t>Exposiciones, charlas…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100" kern="1200"/>
            <a:t>Celebraciones de Días Internacionales</a:t>
          </a:r>
        </a:p>
      </dsp:txBody>
      <dsp:txXfrm>
        <a:off x="0" y="3072375"/>
        <a:ext cx="10515600" cy="10898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62681-B9DE-8140-A3D3-25942631B499}">
      <dsp:nvSpPr>
        <dsp:cNvPr id="0" name=""/>
        <dsp:cNvSpPr/>
      </dsp:nvSpPr>
      <dsp:spPr>
        <a:xfrm>
          <a:off x="0" y="17131"/>
          <a:ext cx="6778557" cy="83947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500" kern="1200" dirty="0"/>
            <a:t>Reunión en línea de profesores:</a:t>
          </a:r>
        </a:p>
      </dsp:txBody>
      <dsp:txXfrm>
        <a:off x="40980" y="58111"/>
        <a:ext cx="6696597" cy="757514"/>
      </dsp:txXfrm>
    </dsp:sp>
    <dsp:sp modelId="{BA473150-FB1A-5D45-ACAB-1F5878217F13}">
      <dsp:nvSpPr>
        <dsp:cNvPr id="0" name=""/>
        <dsp:cNvSpPr/>
      </dsp:nvSpPr>
      <dsp:spPr>
        <a:xfrm>
          <a:off x="0" y="856606"/>
          <a:ext cx="6778557" cy="347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21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700" kern="1200" dirty="0"/>
            <a:t>Los alumnos terminarán el STEP 2 en casa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700" kern="1200" dirty="0"/>
            <a:t>Replanteamos la duración del proyecto… un curso escolar más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700" kern="1200"/>
            <a:t>Planificamos una videoconferencia con alumnos: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/>
            <a:t>C</a:t>
          </a:r>
          <a:r>
            <a:rPr lang="en-ES" sz="2700" kern="1200"/>
            <a:t>ómo viven la situación en cada país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700" kern="1200" dirty="0"/>
            <a:t>C</a:t>
          </a:r>
          <a:r>
            <a:rPr lang="en-ES" sz="2700" kern="1200" dirty="0"/>
            <a:t>ómo afecta esta situación al medio ambiente</a:t>
          </a:r>
        </a:p>
      </dsp:txBody>
      <dsp:txXfrm>
        <a:off x="0" y="856606"/>
        <a:ext cx="6778557" cy="347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CCA9-A501-8D4D-9E62-A8C170B45D15}" type="datetimeFigureOut">
              <a:rPr lang="en-ES" smtClean="0"/>
              <a:t>29/03/2020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D1F2-D597-634D-B1E6-C84C59F1706B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4579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B33C-B375-E842-B995-44FCF90C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C703A-02E2-F641-8BEE-8E19D6C9C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BA6A1-D027-5048-9FA7-20850316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CB70-834C-2344-A395-6082A53A4708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369A2-BE8B-5D43-AC7B-D131C44D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E908-C115-B747-A9B4-077AE69C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9546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0B66-ADAB-E340-B3C3-6DCA79BB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50574-DDEE-6246-9F82-23B5709E6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1F6A-A810-794E-A6AF-0F9A36A4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CB6E-F420-A84B-8672-87832E968A4A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C203B-7B4A-4843-AA15-AEC60135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664D0-DEF5-8442-889A-80B5E2B9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3163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59000-4D6D-2C46-886A-E0028456A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6290B-A0DB-FB41-82EA-CD0AF9FC6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118E3-21FF-C145-A62B-F5684B4E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5C36-A3F9-8245-8A55-4DA49C61130E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6589B-0F6B-2F4B-86A7-098E4B9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733F0-C4E3-4843-ADC0-166C81A9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0533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9824-EBE3-254C-8103-8ABCB7ED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55E91-3989-FF4A-B33B-27FEEE9B6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765FF-1C48-3B4A-A31D-7A4C3A48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02C-B9CA-9542-952D-E6F49273BB76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31C2B-7EE8-9446-B06B-DC567FEC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B04D6-C141-3B4A-8D1E-C2C71844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4884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FAE1A-F0BA-DA4D-A852-A0AC36C8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7ECAD-D99A-9F4B-A90A-D8A1ADD87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605FC-A70D-A04B-9810-60868227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D55E-775A-CE4E-BA21-3162EF9041AC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2F1F7-B259-544C-8B0D-7BECD8F3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9376B-567F-F642-97D3-A8CB74D7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0627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DA00-30A7-8A4A-A32F-973C6B60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FDE34-DB64-9241-8CE0-37313FB26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6F60A-6255-004C-A124-5E85E1C73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21414-1EFA-F646-8108-3C826494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DB777-BB4B-8140-9E46-69A9B0863781}" type="datetime1">
              <a:rPr lang="es-ES_tradnl" smtClean="0"/>
              <a:t>29/3/20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5BBA0-4F1D-4B42-86E0-980F8ED0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7AB08-E189-184D-B578-DDDF4FC4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030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77C5-4694-8049-B606-A20A8B82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B3876-F3A2-AC41-9241-567B327CA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12261-4A54-1C43-AF2A-AEF60CB4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A6933-58EE-464E-AF15-711ACC2EE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054DB-0DFD-AC43-B16E-7AC79CA9C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83AD3-42A3-5342-AEDA-C409B94D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7546-0844-0048-8506-E036180F2D4B}" type="datetime1">
              <a:rPr lang="es-ES_tradnl" smtClean="0"/>
              <a:t>29/3/20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D3A40-5413-4042-A991-7C04C35B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844C9-917B-FC43-BC2B-E091327F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51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282F-0C12-A144-8D52-871F88CB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3366B-7089-B54C-9AE5-21189CE3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EB42-A106-144E-AFEF-328F509DB04D}" type="datetime1">
              <a:rPr lang="es-ES_tradnl" smtClean="0"/>
              <a:t>29/3/20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A54FA-E421-034A-AC40-CAC77D352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4AA2B-8E3D-3D45-BD26-8AA8AA0A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1881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EC6C8-147B-D24A-B95B-6C7134ED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F6E1-0D66-EE43-A9E4-A0ECD445837F}" type="datetime1">
              <a:rPr lang="es-ES_tradnl" smtClean="0"/>
              <a:t>29/3/20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67D9C-094F-534D-9228-CA2A1D8E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F31FF-2268-744F-86DB-4B89D020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6304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2959-6C6B-8D49-9CF7-9ADC9E4D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4FA52-20DF-C74F-88EE-68FD6C30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3E92D-F625-474F-9613-43D62CB51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E5DBB-FBBD-7C45-AB4A-FDD73105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290C-338A-AA4D-A594-2498533C1A94}" type="datetime1">
              <a:rPr lang="es-ES_tradnl" smtClean="0"/>
              <a:t>29/3/20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ED264-B26E-1E40-AC34-EB4D27EE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4A3E7F-14FC-EB4D-BFA1-9D00AB4D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2345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5734-313C-0248-A8AD-AEBBA8BA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B2F23-D3DB-854F-8387-625807965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5C886-C8E6-1145-B217-10C3C9339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52219-6695-FD42-9110-F65AE939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CCC2-447A-3046-9D81-94CC3E430D20}" type="datetime1">
              <a:rPr lang="es-ES_tradnl" smtClean="0"/>
              <a:t>29/3/20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DA1E-0C1A-084C-BC1E-89BE9294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AE974-60DB-B34B-99F3-042FB08C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0897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6F5DD9-AE9C-914B-BD32-C38D47BE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53AA5-0E3D-6E44-B360-E481624DF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1185C-F6C0-1943-9D1E-D752BBD18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6F58-6F36-7C48-84EE-CF5FAD952356}" type="datetime1">
              <a:rPr lang="es-ES_tradnl" smtClean="0"/>
              <a:t>29/3/20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D7CF4-05E5-134C-AE06-0DAB5171E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D1D82-E3D0-F44A-957C-C506C4FC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829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93164/hom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artsteps.com/view/5e6690199520064e0d7030b8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oogle.com/maps/d/u/0/edit?mid=1y8uac1_cyfwEAOvQbwbCsrzCQnTQ4Hg3&amp;ll=42.00328617320454%2C3.223801250000065&amp;z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375EF-961F-2747-9F0A-4F97161AF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008"/>
            <a:ext cx="8962417" cy="3143303"/>
          </a:xfrm>
        </p:spPr>
        <p:txBody>
          <a:bodyPr>
            <a:normAutofit/>
          </a:bodyPr>
          <a:lstStyle/>
          <a:p>
            <a:r>
              <a:rPr lang="en-ES" b="1" dirty="0">
                <a:solidFill>
                  <a:schemeClr val="accent6"/>
                </a:solidFill>
              </a:rPr>
              <a:t>CLIMATE CHANGE IS A POLITICAL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EA78D-1654-F040-B9C3-48064634CC35}"/>
              </a:ext>
            </a:extLst>
          </p:cNvPr>
          <p:cNvSpPr txBox="1"/>
          <p:nvPr/>
        </p:nvSpPr>
        <p:spPr>
          <a:xfrm>
            <a:off x="1143000" y="5007666"/>
            <a:ext cx="6249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b="1" i="1" dirty="0"/>
              <a:t>Marta Pey Pratdesaba</a:t>
            </a:r>
          </a:p>
          <a:p>
            <a:r>
              <a:rPr lang="en-ES" i="1" dirty="0">
                <a:solidFill>
                  <a:schemeClr val="accent6">
                    <a:lumMod val="50000"/>
                  </a:schemeClr>
                </a:solidFill>
              </a:rPr>
              <a:t>Profesora de inglés en el Institut Jaume Callís, (Vic, Barcelona)</a:t>
            </a:r>
          </a:p>
          <a:p>
            <a:r>
              <a:rPr lang="en-ES" i="1" dirty="0">
                <a:solidFill>
                  <a:schemeClr val="accent6">
                    <a:lumMod val="50000"/>
                  </a:schemeClr>
                </a:solidFill>
              </a:rPr>
              <a:t>Asesora de Programas Europeos del Departament d’Educació de la Generalitat de Catalunya</a:t>
            </a:r>
          </a:p>
          <a:p>
            <a:r>
              <a:rPr lang="en-ES" i="1" dirty="0">
                <a:solidFill>
                  <a:schemeClr val="accent6">
                    <a:lumMod val="50000"/>
                  </a:schemeClr>
                </a:solidFill>
              </a:rPr>
              <a:t>Embajadora eTwinning y del Aula del Futuro</a:t>
            </a:r>
          </a:p>
          <a:p>
            <a:endParaRPr lang="en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529DB-3C79-864F-8A85-A88CF207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84" y="5221143"/>
            <a:ext cx="613504" cy="538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462EC-56CC-454E-BB09-5F099D329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545" y="3803952"/>
            <a:ext cx="3038274" cy="751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4FCAD-C5B9-874C-9FF2-139CEBB56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364" y="5914043"/>
            <a:ext cx="2234636" cy="760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FF14D3-2FAD-E548-B405-30B9AFFE9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97" y="5803955"/>
            <a:ext cx="613504" cy="54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955DD0-5E85-9144-BFDA-774467CB3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78" y="4774755"/>
            <a:ext cx="1929609" cy="106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97398-DDEB-0943-B4BC-980916734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856" y="4853932"/>
            <a:ext cx="946503" cy="906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C5C71-B604-5C48-B15E-FDBE434D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8858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ECDAF-B82A-674B-BA6A-9BE29143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572" y="-19969"/>
            <a:ext cx="174461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9EF8E-ACE8-374A-A860-08BBA236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1790892"/>
            <a:ext cx="5831840" cy="1093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4EF73-5C81-844B-9442-CCE64F17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14" y="3463832"/>
            <a:ext cx="5919471" cy="102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6FD6B7-EE95-0C42-AF85-324AC28C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054" y="5240191"/>
            <a:ext cx="5919471" cy="1019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8F69A0-4748-5844-BED3-8CDA92E3C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450" y="0"/>
            <a:ext cx="21513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10494F-734E-3C4B-9166-973F0464E504}"/>
              </a:ext>
            </a:extLst>
          </p:cNvPr>
          <p:cNvSpPr txBox="1"/>
          <p:nvPr/>
        </p:nvSpPr>
        <p:spPr>
          <a:xfrm>
            <a:off x="797668" y="154190"/>
            <a:ext cx="6179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4000" b="1" dirty="0">
                <a:solidFill>
                  <a:schemeClr val="accent6"/>
                </a:solidFill>
                <a:latin typeface="+mj-lt"/>
              </a:rPr>
              <a:t>¿QUÉ ESTÁN HACIENDO NUESTROS POLÍTICOS?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2FF72-7BEF-E249-B58B-1125F98E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7082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3297-94C5-8D47-A853-EE08EA07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19469" cy="1325563"/>
          </a:xfrm>
        </p:spPr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PARTICIPAMOS EN LA CAMPAÑA DE LA ONU  Actnow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251AA-B3C2-0741-9BBB-C3BA5929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599" y="1690688"/>
            <a:ext cx="4858967" cy="18867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A3456-B286-E94B-974C-C361A5B0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933688"/>
            <a:ext cx="3158490" cy="255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85E4A-3C0F-FE4B-AD01-42861E05B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230" y="617219"/>
            <a:ext cx="1958340" cy="3446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612CE-7683-2E4C-BAE8-182935E9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735" y="4307523"/>
            <a:ext cx="2831658" cy="218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39388-1212-2A45-856B-460EC3C7B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0" y="3857536"/>
            <a:ext cx="3158490" cy="26529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05AA0-B7FD-534B-B219-90988E4A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6495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069A-5F08-1D43-BE82-FAB5651B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STEP 3… PARA EL PRÓXIMO CURSO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95130D-9888-A649-9595-1E1A502B8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359605"/>
              </p:ext>
            </p:extLst>
          </p:nvPr>
        </p:nvGraphicFramePr>
        <p:xfrm>
          <a:off x="1215958" y="1690688"/>
          <a:ext cx="8492246" cy="370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CE0CE13-0E30-7D49-B34E-0B2FB0244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608" y="4001378"/>
            <a:ext cx="4404901" cy="26860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1F66C-0317-CE45-8827-F020E24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1812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6BF5-46E9-1C47-957D-0BFF8989C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IMPACTO E IMPLICACIÓN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A92390-119F-A94C-8351-C93A38E77B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338954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8A729EB-3CF9-514D-9B44-9B3B57C7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596" y="4852560"/>
            <a:ext cx="2541485" cy="1895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75C35-0F75-3A45-AE5B-A6A6D50B2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5437" y="4927366"/>
            <a:ext cx="3151135" cy="1782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E5151-277C-374C-8580-58625F268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017" y="681037"/>
            <a:ext cx="3126154" cy="28969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8112-9F1D-4D4F-8C09-7498AA03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5784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1B9B4-2FE2-5044-AA9C-22081B28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Y EN TIEMPO DEL CORONAVIRUS…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37C007E-F30D-504A-BF9D-D6E0246E6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621974"/>
              </p:ext>
            </p:extLst>
          </p:nvPr>
        </p:nvGraphicFramePr>
        <p:xfrm>
          <a:off x="838200" y="1825625"/>
          <a:ext cx="677855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1011F57-26BC-5648-AE49-3A6687916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745" y="3169112"/>
            <a:ext cx="4564434" cy="2545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DE8E3-BA19-0D44-A4D1-244D66D1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5655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2678F-6C65-CD4C-BC4C-564CDD64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728870"/>
            <a:ext cx="10638183" cy="5448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ES" sz="3600" dirty="0">
                <a:solidFill>
                  <a:schemeClr val="accent6"/>
                </a:solidFill>
              </a:rPr>
              <a:t>Espero que os haya gustado esta presentación y que sea de inspiración para vuestros futuros proyectos</a:t>
            </a:r>
            <a:endParaRPr lang="en-ES" dirty="0"/>
          </a:p>
          <a:p>
            <a:pPr marL="0" indent="0" algn="ctr">
              <a:buNone/>
            </a:pPr>
            <a:endParaRPr lang="en-ES" dirty="0"/>
          </a:p>
          <a:p>
            <a:pPr marL="0" indent="0" algn="ctr">
              <a:buNone/>
            </a:pPr>
            <a:r>
              <a:rPr lang="en-ES" dirty="0"/>
              <a:t>N</a:t>
            </a:r>
            <a:r>
              <a:rPr lang="en-GB" dirty="0"/>
              <a:t>o</a:t>
            </a:r>
            <a:r>
              <a:rPr lang="en-ES" dirty="0"/>
              <a:t>s vemos en </a:t>
            </a:r>
          </a:p>
          <a:p>
            <a:pPr marL="0" indent="0">
              <a:buNone/>
            </a:pPr>
            <a:endParaRPr lang="en-ES" dirty="0"/>
          </a:p>
          <a:p>
            <a:endParaRPr lang="en-ES" dirty="0"/>
          </a:p>
          <a:p>
            <a:endParaRPr lang="en-ES" dirty="0"/>
          </a:p>
          <a:p>
            <a:pPr marL="0" indent="0">
              <a:buNone/>
            </a:pPr>
            <a:endParaRPr lang="en-ES" dirty="0"/>
          </a:p>
          <a:p>
            <a:pPr marL="0" indent="0">
              <a:buNone/>
            </a:pPr>
            <a:r>
              <a:rPr lang="en-ES" sz="2000" b="1" i="1" dirty="0">
                <a:solidFill>
                  <a:schemeClr val="accent6">
                    <a:lumMod val="50000"/>
                  </a:schemeClr>
                </a:solidFill>
              </a:rPr>
              <a:t>MARTA PEY PRATDESABA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ES" sz="2000" b="1" i="1" dirty="0">
                <a:solidFill>
                  <a:schemeClr val="accent6">
                    <a:lumMod val="50000"/>
                  </a:schemeClr>
                </a:solidFill>
              </a:rPr>
              <a:t>pey@xtec.cat </a:t>
            </a:r>
          </a:p>
          <a:p>
            <a:pPr marL="0" indent="0">
              <a:buNone/>
            </a:pPr>
            <a:r>
              <a:rPr lang="en-ES" sz="2000" b="1" i="1" dirty="0">
                <a:solidFill>
                  <a:schemeClr val="accent6">
                    <a:lumMod val="50000"/>
                  </a:schemeClr>
                </a:solidFill>
              </a:rPr>
              <a:t>@mpeyprat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5F8A7-C3BD-2543-AB47-1725DCC7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496" y="2858816"/>
            <a:ext cx="4199007" cy="2311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87E3E-E95F-1D45-AB84-3553D6905833}"/>
              </a:ext>
            </a:extLst>
          </p:cNvPr>
          <p:cNvSpPr txBox="1"/>
          <p:nvPr/>
        </p:nvSpPr>
        <p:spPr>
          <a:xfrm>
            <a:off x="5807413" y="5659176"/>
            <a:ext cx="5982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3"/>
              </a:rPr>
              <a:t>https://twinspace.etwinning.net/93164/home</a:t>
            </a:r>
            <a:r>
              <a:rPr lang="en-GB" sz="2400" dirty="0"/>
              <a:t>  TWINSPACE DEL PROYECTO</a:t>
            </a:r>
            <a:endParaRPr lang="en-E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B7422-A71A-FE48-8973-4DF7B9BA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76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D249-52D7-AC42-8988-2C260B3A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6220" cy="1325563"/>
          </a:xfrm>
        </p:spPr>
        <p:txBody>
          <a:bodyPr>
            <a:normAutofit/>
          </a:bodyPr>
          <a:lstStyle/>
          <a:p>
            <a:r>
              <a:rPr lang="en-ES" b="1" dirty="0">
                <a:solidFill>
                  <a:schemeClr val="accent6"/>
                </a:solidFill>
              </a:rPr>
              <a:t>“CLIMATE CHANGE IS A POLITICAL CHOICE</a:t>
            </a:r>
            <a:r>
              <a:rPr lang="en-ES" dirty="0">
                <a:solidFill>
                  <a:schemeClr val="accent6"/>
                </a:solidFill>
              </a:rPr>
              <a:t>”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7DBC93-EFBB-274D-8650-261C9F1B6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050355"/>
              </p:ext>
            </p:extLst>
          </p:nvPr>
        </p:nvGraphicFramePr>
        <p:xfrm>
          <a:off x="838201" y="1825625"/>
          <a:ext cx="607767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90371CE-3059-E74E-BB45-DF9F82C2C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357" y="0"/>
            <a:ext cx="484909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70CC2-3B05-3D49-8FF9-C2E553B5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9590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1A9F-DF1C-CC4E-A0CC-344AE984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0" y="365125"/>
            <a:ext cx="7302660" cy="1325563"/>
          </a:xfrm>
        </p:spPr>
        <p:txBody>
          <a:bodyPr/>
          <a:lstStyle/>
          <a:p>
            <a:r>
              <a:rPr lang="en-ES" b="1" dirty="0">
                <a:solidFill>
                  <a:schemeClr val="accent6">
                    <a:lumMod val="75000"/>
                  </a:schemeClr>
                </a:solidFill>
              </a:rPr>
              <a:t>PLANIFICACIÓN DEL PROYECTO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375A6DF-A02E-1F49-B015-E3A876C72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447526"/>
              </p:ext>
            </p:extLst>
          </p:nvPr>
        </p:nvGraphicFramePr>
        <p:xfrm>
          <a:off x="358815" y="1578623"/>
          <a:ext cx="7302659" cy="491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C268EA-6331-0A4B-8D8B-D8A515F5E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910538" y="1335628"/>
            <a:ext cx="2159540" cy="539885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E7AFD-9606-AA4D-94E2-367045D3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2652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7C2A-06FA-6F49-8032-D5C36C0B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STEP 1: INTRODUCTION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A26C083-5428-4F46-A41F-ECBAEC771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863289"/>
              </p:ext>
            </p:extLst>
          </p:nvPr>
        </p:nvGraphicFramePr>
        <p:xfrm>
          <a:off x="428017" y="1468877"/>
          <a:ext cx="5408579" cy="502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8B5E817-A79A-C647-8BFF-B10079B05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719" y="1305695"/>
            <a:ext cx="3153383" cy="290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49D44-EB0C-1841-A723-ACA354D9C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512" y="4426085"/>
            <a:ext cx="3983054" cy="231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B5D7-58D8-CF4C-B501-8695C7F4F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8226" y="475126"/>
            <a:ext cx="2713078" cy="3736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77F30-93C5-A943-8EBB-F817C2AD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7248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8F7C-55B5-A54B-BDB0-2156E77F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4" y="365125"/>
            <a:ext cx="3955228" cy="2614743"/>
          </a:xfrm>
        </p:spPr>
        <p:txBody>
          <a:bodyPr>
            <a:normAutofit/>
          </a:bodyPr>
          <a:lstStyle/>
          <a:p>
            <a:pPr algn="ctr"/>
            <a:r>
              <a:rPr lang="en-ES" b="1" dirty="0">
                <a:solidFill>
                  <a:schemeClr val="accent6"/>
                </a:solidFill>
              </a:rPr>
              <a:t>CONCURSO DE LOGOS Y</a:t>
            </a:r>
            <a:br>
              <a:rPr lang="en-ES" b="1" dirty="0">
                <a:solidFill>
                  <a:schemeClr val="accent6"/>
                </a:solidFill>
              </a:rPr>
            </a:br>
            <a:r>
              <a:rPr lang="en-ES" b="1" dirty="0">
                <a:solidFill>
                  <a:schemeClr val="accent6"/>
                </a:solidFill>
              </a:rPr>
              <a:t> FELICITACIONES DE NAVIDAD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A7149-EEC2-3F4F-BA3A-AC83FF17F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177" y="627504"/>
            <a:ext cx="3141232" cy="5865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3CFDE-FEEE-BA42-BD8A-FCF448773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43" y="0"/>
            <a:ext cx="223018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98FFD-BC3A-7F48-881C-DD22260A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05" y="3346264"/>
            <a:ext cx="2187140" cy="3146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C9EC2-27BF-3745-85E3-724C12B2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6755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FD70-728C-5441-AD1E-4B65B29F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STEP 2: DELVING INTO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D96A-032C-194F-8B9F-6A055F43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ES" dirty="0">
                <a:solidFill>
                  <a:schemeClr val="accent6">
                    <a:lumMod val="50000"/>
                  </a:schemeClr>
                </a:solidFill>
              </a:rPr>
              <a:t>Foros de discusión sobre las CUMBRES sobre el cambio climático</a:t>
            </a:r>
            <a:r>
              <a:rPr lang="en-ES" dirty="0">
                <a:solidFill>
                  <a:schemeClr val="accent6"/>
                </a:solidFill>
              </a:rPr>
              <a:t>:</a:t>
            </a:r>
          </a:p>
          <a:p>
            <a:pPr marL="0" indent="0">
              <a:buNone/>
            </a:pPr>
            <a:endParaRPr lang="en-ES" dirty="0"/>
          </a:p>
          <a:p>
            <a:pPr marL="457200" lvl="1" indent="0">
              <a:buNone/>
            </a:pPr>
            <a:r>
              <a:rPr lang="es-ES_tradnl" dirty="0"/>
              <a:t>¿Qué noticias, acuerdos, resoluciones, intervenciones han hecho los responsables políticos y otros participantes en la Cumbe sobre el Cambio Climático en Nueva York (21-23 </a:t>
            </a:r>
            <a:r>
              <a:rPr lang="es-ES_tradnl" dirty="0" err="1"/>
              <a:t>Sep</a:t>
            </a:r>
            <a:r>
              <a:rPr lang="es-ES_tradnl" dirty="0"/>
              <a:t> 2019) y en Madrid (2-13 </a:t>
            </a:r>
            <a:r>
              <a:rPr lang="es-ES_tradnl" dirty="0" err="1"/>
              <a:t>Dec</a:t>
            </a:r>
            <a:r>
              <a:rPr lang="es-ES_tradnl" dirty="0"/>
              <a:t> 2019)?</a:t>
            </a:r>
          </a:p>
          <a:p>
            <a:pPr marL="914400" lvl="2" indent="0">
              <a:buNone/>
            </a:pPr>
            <a:endParaRPr lang="es-ES_tradnl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1371600" lvl="3" indent="0">
              <a:buNone/>
            </a:pPr>
            <a:endParaRPr lang="en-GB" sz="3600" dirty="0"/>
          </a:p>
          <a:p>
            <a:pPr marL="1371600" lvl="3" indent="0">
              <a:buNone/>
            </a:pPr>
            <a:endParaRPr lang="en-GB" sz="3600" dirty="0"/>
          </a:p>
          <a:p>
            <a:pPr marL="1371600" lvl="3" indent="0">
              <a:buNone/>
            </a:pPr>
            <a:endParaRPr lang="en-GB" sz="3600" dirty="0"/>
          </a:p>
          <a:p>
            <a:pPr marL="1371600" lvl="3" indent="0">
              <a:buNone/>
            </a:pPr>
            <a:r>
              <a:rPr lang="en-GB" sz="3600" dirty="0"/>
              <a:t>¿</a:t>
            </a:r>
            <a:r>
              <a:rPr lang="en-GB" sz="3600" dirty="0" err="1"/>
              <a:t>Qué</a:t>
            </a:r>
            <a:r>
              <a:rPr lang="en-GB" sz="3600" dirty="0"/>
              <a:t> </a:t>
            </a:r>
            <a:r>
              <a:rPr lang="en-GB" sz="3600" dirty="0" err="1"/>
              <a:t>piensas</a:t>
            </a:r>
            <a:r>
              <a:rPr lang="en-GB" sz="3600" dirty="0"/>
              <a:t> </a:t>
            </a:r>
            <a:r>
              <a:rPr lang="en-GB" sz="3600" dirty="0" err="1"/>
              <a:t>sobre</a:t>
            </a:r>
            <a:r>
              <a:rPr lang="en-GB" sz="3600" dirty="0"/>
              <a:t> </a:t>
            </a:r>
            <a:r>
              <a:rPr lang="en-GB" sz="3600" dirty="0" err="1"/>
              <a:t>ello</a:t>
            </a:r>
            <a:r>
              <a:rPr lang="en-GB" sz="3600" dirty="0"/>
              <a:t>? ¿</a:t>
            </a:r>
            <a:r>
              <a:rPr lang="en-GB" sz="3600" dirty="0" err="1"/>
              <a:t>Qué</a:t>
            </a:r>
            <a:r>
              <a:rPr lang="en-GB" sz="3600" dirty="0"/>
              <a:t> </a:t>
            </a:r>
            <a:r>
              <a:rPr lang="en-GB" sz="3600" dirty="0" err="1"/>
              <a:t>soluciones</a:t>
            </a:r>
            <a:r>
              <a:rPr lang="en-GB" sz="3600" dirty="0"/>
              <a:t> </a:t>
            </a:r>
            <a:r>
              <a:rPr lang="en-GB" sz="3600" dirty="0" err="1"/>
              <a:t>propones</a:t>
            </a:r>
            <a:r>
              <a:rPr lang="en-GB" sz="3600" dirty="0"/>
              <a:t>?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ES" dirty="0"/>
          </a:p>
          <a:p>
            <a:pPr marL="0" indent="0">
              <a:buNone/>
            </a:pPr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29233-BA0D-F041-A08B-860A0A77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06" y="4226871"/>
            <a:ext cx="4807371" cy="59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EBDB-A164-9F42-A8C4-1171023B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426" y="3881944"/>
            <a:ext cx="1957408" cy="12869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97805-16F0-2347-9A83-93F8EED8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8706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61D7-479C-674E-A693-0EA773C2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WARM-UP ACTIVITY</a:t>
            </a:r>
            <a:endParaRPr lang="en-ES" b="1" dirty="0">
              <a:solidFill>
                <a:schemeClr val="accent6"/>
              </a:solidFill>
            </a:endParaRP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9C4B6FA6-8540-5D4E-839D-43FC38E59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294001"/>
              </p:ext>
            </p:extLst>
          </p:nvPr>
        </p:nvGraphicFramePr>
        <p:xfrm>
          <a:off x="838200" y="1863090"/>
          <a:ext cx="10331450" cy="227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8C4DE5-9273-5A4A-947D-62172DE1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80" y="4421768"/>
            <a:ext cx="3443499" cy="2276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C7C1FD-8DEA-4E40-AC04-EAB3B399D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486" y="4446587"/>
            <a:ext cx="3583604" cy="2171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6D2C88-4511-E448-A9FC-DA3A04061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189" y="4555943"/>
            <a:ext cx="2278486" cy="19529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F187D-CD94-AA45-ABA7-8E4F7AA2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6276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9AAA-82F8-8E49-853F-ABB91A02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5026" cy="1692275"/>
          </a:xfrm>
        </p:spPr>
        <p:txBody>
          <a:bodyPr>
            <a:normAutofit fontScale="90000"/>
          </a:bodyPr>
          <a:lstStyle/>
          <a:p>
            <a:r>
              <a:rPr lang="en-ES" b="1" dirty="0">
                <a:solidFill>
                  <a:schemeClr val="accent6"/>
                </a:solidFill>
              </a:rPr>
              <a:t>CREACIÓN DE INFOGRAFÍAS Y GALERÍAS DE REALIDAD VIRTUAL EN GRUPOS TRANSNACIONALES SOBRE 9 TEMAS: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44A08-B148-F84A-983D-5C78E496E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1798" y="1022081"/>
            <a:ext cx="1935238" cy="48138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B0317-277E-3040-B9F4-0C26B077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171" y="3825678"/>
            <a:ext cx="2522734" cy="2811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696D4-67A8-1F45-9F83-4BADCE68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" y="3825678"/>
            <a:ext cx="4306614" cy="2811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5D376-9815-CE4B-A95A-094A227256C7}"/>
              </a:ext>
            </a:extLst>
          </p:cNvPr>
          <p:cNvSpPr txBox="1"/>
          <p:nvPr/>
        </p:nvSpPr>
        <p:spPr>
          <a:xfrm>
            <a:off x="914399" y="2529840"/>
            <a:ext cx="33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https://www.artsteps.com/view/5e6690199520064e0d7030b8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endParaRPr lang="en-ES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E44CF-C70C-244C-B5B4-32472A5F0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856" y="2219879"/>
            <a:ext cx="2714190" cy="24182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1C622-8023-D548-9D67-C0C9E12F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376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11DA-7075-DB4D-9552-7A1E8AF7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38872" cy="1325563"/>
          </a:xfrm>
        </p:spPr>
        <p:txBody>
          <a:bodyPr/>
          <a:lstStyle/>
          <a:p>
            <a:r>
              <a:rPr lang="en-ES" b="1" dirty="0">
                <a:solidFill>
                  <a:schemeClr val="accent6"/>
                </a:solidFill>
              </a:rPr>
              <a:t>MAPA INTERACTIVO SOBRE EL CAMBIO CLIMÁTICO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F14FAED1-658A-214A-ABB4-7A05939ED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619" y="2101670"/>
            <a:ext cx="7127321" cy="4016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4B34F-3D21-1942-BE21-65CAB690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53" y="258127"/>
            <a:ext cx="2511052" cy="3909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A4AAF4-9EFA-C340-9072-DC3124DE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510" y="4348264"/>
            <a:ext cx="2995250" cy="2396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B3EE4-2AC7-7148-8D20-10EB398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758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545</Words>
  <Application>Microsoft Macintosh PowerPoint</Application>
  <PresentationFormat>Widescreen</PresentationFormat>
  <Paragraphs>97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CLIMATE CHANGE IS A POLITICAL CHOICE</vt:lpstr>
      <vt:lpstr>“CLIMATE CHANGE IS A POLITICAL CHOICE”</vt:lpstr>
      <vt:lpstr>PLANIFICACIÓN DEL PROYECTO</vt:lpstr>
      <vt:lpstr>STEP 1: INTRODUCTION</vt:lpstr>
      <vt:lpstr>CONCURSO DE LOGOS Y  FELICITACIONES DE NAVIDAD</vt:lpstr>
      <vt:lpstr>STEP 2: DELVING INTO CLIMATE CHANGE</vt:lpstr>
      <vt:lpstr>WARM-UP ACTIVITY</vt:lpstr>
      <vt:lpstr>CREACIÓN DE INFOGRAFÍAS Y GALERÍAS DE REALIDAD VIRTUAL EN GRUPOS TRANSNACIONALES SOBRE 9 TEMAS:</vt:lpstr>
      <vt:lpstr>MAPA INTERACTIVO SOBRE EL CAMBIO CLIMÁTICO</vt:lpstr>
      <vt:lpstr>PowerPoint Presentation</vt:lpstr>
      <vt:lpstr>PARTICIPAMOS EN LA CAMPAÑA DE LA ONU  Actnow</vt:lpstr>
      <vt:lpstr>STEP 3… PARA EL PRÓXIMO CURSO</vt:lpstr>
      <vt:lpstr>IMPACTO E IMPLICACIÓN </vt:lpstr>
      <vt:lpstr>Y EN TIEMPO DEL CORONAVIRUS…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ABOUT CLIMATE CHANGE THROUGH ETWINNING</dc:title>
  <dc:creator>Microsoft Office User</dc:creator>
  <cp:lastModifiedBy>Microsoft Office User</cp:lastModifiedBy>
  <cp:revision>39</cp:revision>
  <dcterms:created xsi:type="dcterms:W3CDTF">2020-03-09T17:59:27Z</dcterms:created>
  <dcterms:modified xsi:type="dcterms:W3CDTF">2020-03-29T08:59:42Z</dcterms:modified>
</cp:coreProperties>
</file>