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8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3A5CA-C2EB-DE43-8C58-A475E9BCFFEF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7B88F0E9-DA76-3243-8A58-98C95F68C307}">
      <dgm:prSet/>
      <dgm:spPr/>
      <dgm:t>
        <a:bodyPr/>
        <a:lstStyle/>
        <a:p>
          <a:pPr rtl="0"/>
          <a:endParaRPr lang="es-ES" dirty="0"/>
        </a:p>
      </dgm:t>
    </dgm:pt>
    <dgm:pt modelId="{DED000DC-7F52-024B-8600-52EE73741788}" type="parTrans" cxnId="{4426C895-6D3B-2E48-92FC-B42E2BE1EDDC}">
      <dgm:prSet/>
      <dgm:spPr/>
      <dgm:t>
        <a:bodyPr/>
        <a:lstStyle/>
        <a:p>
          <a:endParaRPr lang="ca-ES"/>
        </a:p>
      </dgm:t>
    </dgm:pt>
    <dgm:pt modelId="{D9CA6FA2-D25F-AD41-BCBD-F354BFB2A2C6}" type="sibTrans" cxnId="{4426C895-6D3B-2E48-92FC-B42E2BE1EDDC}">
      <dgm:prSet/>
      <dgm:spPr/>
      <dgm:t>
        <a:bodyPr/>
        <a:lstStyle/>
        <a:p>
          <a:endParaRPr lang="ca-ES"/>
        </a:p>
      </dgm:t>
    </dgm:pt>
    <dgm:pt modelId="{DB3E13BA-D0EA-2A49-862A-4D51644A2AE0}">
      <dgm:prSet/>
      <dgm:spPr/>
      <dgm:t>
        <a:bodyPr/>
        <a:lstStyle/>
        <a:p>
          <a:pPr rtl="0"/>
          <a:r>
            <a:rPr lang="es-ES"/>
            <a:t>Not + TO BE </a:t>
          </a:r>
          <a:r>
            <a:rPr lang="es-ES">
              <a:sym typeface="Wingdings"/>
            </a:rPr>
            <a:t></a:t>
          </a:r>
          <a:r>
            <a:rPr lang="es-ES"/>
            <a:t> Negation as a reaction to a real or virtual affirmative statement </a:t>
          </a:r>
          <a:r>
            <a:rPr lang="es-ES">
              <a:sym typeface="Wingdings"/>
            </a:rPr>
            <a:t></a:t>
          </a:r>
          <a:r>
            <a:rPr lang="es-ES"/>
            <a:t> counter-argument.</a:t>
          </a:r>
        </a:p>
      </dgm:t>
    </dgm:pt>
    <dgm:pt modelId="{2361C868-DDBF-144A-A573-2EF01330B057}" type="parTrans" cxnId="{EA7BF6F6-D170-8540-AB56-5D5C4C251B1F}">
      <dgm:prSet/>
      <dgm:spPr/>
      <dgm:t>
        <a:bodyPr/>
        <a:lstStyle/>
        <a:p>
          <a:endParaRPr lang="ca-ES"/>
        </a:p>
      </dgm:t>
    </dgm:pt>
    <dgm:pt modelId="{BC0C2782-0DC9-6C4C-ACFE-F2112264346A}" type="sibTrans" cxnId="{EA7BF6F6-D170-8540-AB56-5D5C4C251B1F}">
      <dgm:prSet/>
      <dgm:spPr/>
      <dgm:t>
        <a:bodyPr/>
        <a:lstStyle/>
        <a:p>
          <a:endParaRPr lang="ca-ES"/>
        </a:p>
      </dgm:t>
    </dgm:pt>
    <dgm:pt modelId="{EB500729-D6F8-BC42-A480-3C1980771512}">
      <dgm:prSet/>
      <dgm:spPr/>
      <dgm:t>
        <a:bodyPr/>
        <a:lstStyle/>
        <a:p>
          <a:pPr rtl="0"/>
          <a:r>
            <a:rPr lang="es-ES"/>
            <a:t>Verbs related to causality, consequence and argumentative operations: </a:t>
          </a:r>
          <a:r>
            <a:rPr lang="es-ES" i="1"/>
            <a:t>cause, makes, results in, conclude, infer, etc.</a:t>
          </a:r>
          <a:endParaRPr lang="es-ES"/>
        </a:p>
      </dgm:t>
    </dgm:pt>
    <dgm:pt modelId="{EA0177AE-ADDA-7047-A6F1-A6382CC1A417}" type="parTrans" cxnId="{A167206C-5C1F-5E43-BDE5-1B811B4717E8}">
      <dgm:prSet/>
      <dgm:spPr/>
      <dgm:t>
        <a:bodyPr/>
        <a:lstStyle/>
        <a:p>
          <a:endParaRPr lang="ca-ES"/>
        </a:p>
      </dgm:t>
    </dgm:pt>
    <dgm:pt modelId="{BE976321-B84A-164C-BE6C-F3D4D764B09B}" type="sibTrans" cxnId="{A167206C-5C1F-5E43-BDE5-1B811B4717E8}">
      <dgm:prSet/>
      <dgm:spPr/>
      <dgm:t>
        <a:bodyPr/>
        <a:lstStyle/>
        <a:p>
          <a:endParaRPr lang="ca-ES"/>
        </a:p>
      </dgm:t>
    </dgm:pt>
    <dgm:pt modelId="{7DF96E6E-59BC-DC46-BE52-374759A15D68}">
      <dgm:prSet/>
      <dgm:spPr/>
      <dgm:t>
        <a:bodyPr/>
        <a:lstStyle/>
        <a:p>
          <a:pPr rtl="0"/>
          <a:r>
            <a:rPr lang="es-ES"/>
            <a:t>Tenses:</a:t>
          </a:r>
        </a:p>
      </dgm:t>
    </dgm:pt>
    <dgm:pt modelId="{E67CA832-1AD2-D245-A072-C4E3B6BF6EC4}" type="parTrans" cxnId="{8924AC0A-E69E-8241-A2FD-7D61F26D1F41}">
      <dgm:prSet/>
      <dgm:spPr/>
      <dgm:t>
        <a:bodyPr/>
        <a:lstStyle/>
        <a:p>
          <a:endParaRPr lang="ca-ES"/>
        </a:p>
      </dgm:t>
    </dgm:pt>
    <dgm:pt modelId="{B8BDE8E9-E06E-7847-99FB-1A04D441D90D}" type="sibTrans" cxnId="{8924AC0A-E69E-8241-A2FD-7D61F26D1F41}">
      <dgm:prSet/>
      <dgm:spPr/>
      <dgm:t>
        <a:bodyPr/>
        <a:lstStyle/>
        <a:p>
          <a:endParaRPr lang="ca-ES"/>
        </a:p>
      </dgm:t>
    </dgm:pt>
    <dgm:pt modelId="{76124644-AC58-5C40-8AF3-0734D414A6DC}">
      <dgm:prSet/>
      <dgm:spPr/>
      <dgm:t>
        <a:bodyPr/>
        <a:lstStyle/>
        <a:p>
          <a:pPr rtl="0"/>
          <a:r>
            <a:rPr lang="es-ES"/>
            <a:t>Past: finished facts</a:t>
          </a:r>
        </a:p>
      </dgm:t>
    </dgm:pt>
    <dgm:pt modelId="{AAEA4591-A269-6644-9396-77859B856DD5}" type="parTrans" cxnId="{D0DE7AA9-9A32-AC41-9CB4-09CF2D76284F}">
      <dgm:prSet/>
      <dgm:spPr/>
      <dgm:t>
        <a:bodyPr/>
        <a:lstStyle/>
        <a:p>
          <a:endParaRPr lang="ca-ES"/>
        </a:p>
      </dgm:t>
    </dgm:pt>
    <dgm:pt modelId="{C11FDE71-705A-9343-BD84-3CAFC494564C}" type="sibTrans" cxnId="{D0DE7AA9-9A32-AC41-9CB4-09CF2D76284F}">
      <dgm:prSet/>
      <dgm:spPr/>
      <dgm:t>
        <a:bodyPr/>
        <a:lstStyle/>
        <a:p>
          <a:endParaRPr lang="ca-ES"/>
        </a:p>
      </dgm:t>
    </dgm:pt>
    <dgm:pt modelId="{739CF722-A051-C74D-8E06-12199DCBDBAF}">
      <dgm:prSet/>
      <dgm:spPr/>
      <dgm:t>
        <a:bodyPr/>
        <a:lstStyle/>
        <a:p>
          <a:pPr rtl="0"/>
          <a:r>
            <a:rPr lang="es-ES"/>
            <a:t>Present: universal, ordinary argumentations, states or facts.</a:t>
          </a:r>
        </a:p>
      </dgm:t>
    </dgm:pt>
    <dgm:pt modelId="{6D8BEEE6-772B-5B4A-ABF4-9D205B255B60}" type="parTrans" cxnId="{0D8CB13C-BA48-7C41-9E10-0C3F6D1397AF}">
      <dgm:prSet/>
      <dgm:spPr/>
      <dgm:t>
        <a:bodyPr/>
        <a:lstStyle/>
        <a:p>
          <a:endParaRPr lang="ca-ES"/>
        </a:p>
      </dgm:t>
    </dgm:pt>
    <dgm:pt modelId="{E0CE45C2-1775-9246-9612-89BD28A5024B}" type="sibTrans" cxnId="{0D8CB13C-BA48-7C41-9E10-0C3F6D1397AF}">
      <dgm:prSet/>
      <dgm:spPr/>
      <dgm:t>
        <a:bodyPr/>
        <a:lstStyle/>
        <a:p>
          <a:endParaRPr lang="ca-ES"/>
        </a:p>
      </dgm:t>
    </dgm:pt>
    <dgm:pt modelId="{32579285-FDB8-9B40-9D3F-4C22E33D187A}">
      <dgm:prSet/>
      <dgm:spPr/>
      <dgm:t>
        <a:bodyPr/>
        <a:lstStyle/>
        <a:p>
          <a:pPr rtl="0"/>
          <a:r>
            <a:rPr lang="es-ES"/>
            <a:t>Modality: assertion and interrogation.</a:t>
          </a:r>
        </a:p>
      </dgm:t>
    </dgm:pt>
    <dgm:pt modelId="{A963CAA5-5373-F04B-BE2A-5EDEE57101FF}" type="parTrans" cxnId="{67EC1589-713E-9549-9217-A005A373FAE1}">
      <dgm:prSet/>
      <dgm:spPr/>
      <dgm:t>
        <a:bodyPr/>
        <a:lstStyle/>
        <a:p>
          <a:endParaRPr lang="ca-ES"/>
        </a:p>
      </dgm:t>
    </dgm:pt>
    <dgm:pt modelId="{BA9E59E9-1F2C-2444-AA3D-A42FF32D0E78}" type="sibTrans" cxnId="{67EC1589-713E-9549-9217-A005A373FAE1}">
      <dgm:prSet/>
      <dgm:spPr/>
      <dgm:t>
        <a:bodyPr/>
        <a:lstStyle/>
        <a:p>
          <a:endParaRPr lang="ca-ES"/>
        </a:p>
      </dgm:t>
    </dgm:pt>
    <dgm:pt modelId="{8470C0C9-4A8C-4D42-829A-E596EA5B399C}" type="pres">
      <dgm:prSet presAssocID="{EBE3A5CA-C2EB-DE43-8C58-A475E9BCFFEF}" presName="vert0" presStyleCnt="0">
        <dgm:presLayoutVars>
          <dgm:dir/>
          <dgm:animOne val="branch"/>
          <dgm:animLvl val="lvl"/>
        </dgm:presLayoutVars>
      </dgm:prSet>
      <dgm:spPr/>
    </dgm:pt>
    <dgm:pt modelId="{781CD8E1-616A-AC44-BFB2-F02ECA444FC0}" type="pres">
      <dgm:prSet presAssocID="{7B88F0E9-DA76-3243-8A58-98C95F68C307}" presName="thickLine" presStyleLbl="alignNode1" presStyleIdx="0" presStyleCnt="1"/>
      <dgm:spPr/>
    </dgm:pt>
    <dgm:pt modelId="{AE1B37EE-C2D7-DE40-A25A-EFA02FB9BE47}" type="pres">
      <dgm:prSet presAssocID="{7B88F0E9-DA76-3243-8A58-98C95F68C307}" presName="horz1" presStyleCnt="0"/>
      <dgm:spPr/>
    </dgm:pt>
    <dgm:pt modelId="{6C683DAD-24D4-234D-9248-78BE3BBE9A0F}" type="pres">
      <dgm:prSet presAssocID="{7B88F0E9-DA76-3243-8A58-98C95F68C307}" presName="tx1" presStyleLbl="revTx" presStyleIdx="0" presStyleCnt="7"/>
      <dgm:spPr/>
    </dgm:pt>
    <dgm:pt modelId="{7BD1D9C3-4A00-2D42-AFBE-E3944FD82762}" type="pres">
      <dgm:prSet presAssocID="{7B88F0E9-DA76-3243-8A58-98C95F68C307}" presName="vert1" presStyleCnt="0"/>
      <dgm:spPr/>
    </dgm:pt>
    <dgm:pt modelId="{F7FC9501-8B37-7344-85D1-78070D026B17}" type="pres">
      <dgm:prSet presAssocID="{DB3E13BA-D0EA-2A49-862A-4D51644A2AE0}" presName="vertSpace2a" presStyleCnt="0"/>
      <dgm:spPr/>
    </dgm:pt>
    <dgm:pt modelId="{35B16807-D50A-A043-810F-80E4DEBFA3E7}" type="pres">
      <dgm:prSet presAssocID="{DB3E13BA-D0EA-2A49-862A-4D51644A2AE0}" presName="horz2" presStyleCnt="0"/>
      <dgm:spPr/>
    </dgm:pt>
    <dgm:pt modelId="{B14CCA16-E33E-7F44-9242-010482C2CD48}" type="pres">
      <dgm:prSet presAssocID="{DB3E13BA-D0EA-2A49-862A-4D51644A2AE0}" presName="horzSpace2" presStyleCnt="0"/>
      <dgm:spPr/>
    </dgm:pt>
    <dgm:pt modelId="{681D3824-8E08-FB41-BE3B-77CA06221066}" type="pres">
      <dgm:prSet presAssocID="{DB3E13BA-D0EA-2A49-862A-4D51644A2AE0}" presName="tx2" presStyleLbl="revTx" presStyleIdx="1" presStyleCnt="7"/>
      <dgm:spPr/>
    </dgm:pt>
    <dgm:pt modelId="{70079862-6D44-4041-8B2F-4A2B3520D549}" type="pres">
      <dgm:prSet presAssocID="{DB3E13BA-D0EA-2A49-862A-4D51644A2AE0}" presName="vert2" presStyleCnt="0"/>
      <dgm:spPr/>
    </dgm:pt>
    <dgm:pt modelId="{612AACFD-D6A3-B54A-86D7-6F9A30684B29}" type="pres">
      <dgm:prSet presAssocID="{DB3E13BA-D0EA-2A49-862A-4D51644A2AE0}" presName="thinLine2b" presStyleLbl="callout" presStyleIdx="0" presStyleCnt="5"/>
      <dgm:spPr/>
    </dgm:pt>
    <dgm:pt modelId="{490FFE51-E03D-A64E-BA2E-5799F91B35B1}" type="pres">
      <dgm:prSet presAssocID="{DB3E13BA-D0EA-2A49-862A-4D51644A2AE0}" presName="vertSpace2b" presStyleCnt="0"/>
      <dgm:spPr/>
    </dgm:pt>
    <dgm:pt modelId="{882D7322-6563-4F42-88CE-A11E7B0D3CBB}" type="pres">
      <dgm:prSet presAssocID="{EB500729-D6F8-BC42-A480-3C1980771512}" presName="horz2" presStyleCnt="0"/>
      <dgm:spPr/>
    </dgm:pt>
    <dgm:pt modelId="{AD506D98-9E55-5045-8ABC-DC518439B82D}" type="pres">
      <dgm:prSet presAssocID="{EB500729-D6F8-BC42-A480-3C1980771512}" presName="horzSpace2" presStyleCnt="0"/>
      <dgm:spPr/>
    </dgm:pt>
    <dgm:pt modelId="{7CA63B54-9242-3048-AD27-4BFA8BFE7BF2}" type="pres">
      <dgm:prSet presAssocID="{EB500729-D6F8-BC42-A480-3C1980771512}" presName="tx2" presStyleLbl="revTx" presStyleIdx="2" presStyleCnt="7"/>
      <dgm:spPr/>
    </dgm:pt>
    <dgm:pt modelId="{17447FC8-D35B-B047-AA8D-4DD078BB13E6}" type="pres">
      <dgm:prSet presAssocID="{EB500729-D6F8-BC42-A480-3C1980771512}" presName="vert2" presStyleCnt="0"/>
      <dgm:spPr/>
    </dgm:pt>
    <dgm:pt modelId="{C5D49A9F-8DDC-2B41-99C4-5F769A51EB03}" type="pres">
      <dgm:prSet presAssocID="{EB500729-D6F8-BC42-A480-3C1980771512}" presName="thinLine2b" presStyleLbl="callout" presStyleIdx="1" presStyleCnt="5"/>
      <dgm:spPr/>
    </dgm:pt>
    <dgm:pt modelId="{68073EC6-5B3E-8E4F-817D-B0B15F11EA45}" type="pres">
      <dgm:prSet presAssocID="{EB500729-D6F8-BC42-A480-3C1980771512}" presName="vertSpace2b" presStyleCnt="0"/>
      <dgm:spPr/>
    </dgm:pt>
    <dgm:pt modelId="{A4F5EF18-3363-A946-9DDF-7FA1B75CD941}" type="pres">
      <dgm:prSet presAssocID="{7DF96E6E-59BC-DC46-BE52-374759A15D68}" presName="horz2" presStyleCnt="0"/>
      <dgm:spPr/>
    </dgm:pt>
    <dgm:pt modelId="{1486E908-8D63-7C46-8E39-C2BA34203DA2}" type="pres">
      <dgm:prSet presAssocID="{7DF96E6E-59BC-DC46-BE52-374759A15D68}" presName="horzSpace2" presStyleCnt="0"/>
      <dgm:spPr/>
    </dgm:pt>
    <dgm:pt modelId="{973D6FED-B7AD-F148-B7F2-2F13355FE114}" type="pres">
      <dgm:prSet presAssocID="{7DF96E6E-59BC-DC46-BE52-374759A15D68}" presName="tx2" presStyleLbl="revTx" presStyleIdx="3" presStyleCnt="7"/>
      <dgm:spPr/>
    </dgm:pt>
    <dgm:pt modelId="{CA9FF25A-6DE1-154F-BBC2-D558FF284853}" type="pres">
      <dgm:prSet presAssocID="{7DF96E6E-59BC-DC46-BE52-374759A15D68}" presName="vert2" presStyleCnt="0"/>
      <dgm:spPr/>
    </dgm:pt>
    <dgm:pt modelId="{DD9126C7-0C64-4749-8018-91C8BFEB99EE}" type="pres">
      <dgm:prSet presAssocID="{76124644-AC58-5C40-8AF3-0734D414A6DC}" presName="horz3" presStyleCnt="0"/>
      <dgm:spPr/>
    </dgm:pt>
    <dgm:pt modelId="{A74F5558-BA8B-4740-873D-47227017A7FE}" type="pres">
      <dgm:prSet presAssocID="{76124644-AC58-5C40-8AF3-0734D414A6DC}" presName="horzSpace3" presStyleCnt="0"/>
      <dgm:spPr/>
    </dgm:pt>
    <dgm:pt modelId="{2812EE11-5D6C-A947-A14B-AA5B36D2433D}" type="pres">
      <dgm:prSet presAssocID="{76124644-AC58-5C40-8AF3-0734D414A6DC}" presName="tx3" presStyleLbl="revTx" presStyleIdx="4" presStyleCnt="7"/>
      <dgm:spPr/>
    </dgm:pt>
    <dgm:pt modelId="{8585E854-77B0-5647-8471-93F541801624}" type="pres">
      <dgm:prSet presAssocID="{76124644-AC58-5C40-8AF3-0734D414A6DC}" presName="vert3" presStyleCnt="0"/>
      <dgm:spPr/>
    </dgm:pt>
    <dgm:pt modelId="{9F1E6353-7105-504E-BF20-17EE80385F5C}" type="pres">
      <dgm:prSet presAssocID="{C11FDE71-705A-9343-BD84-3CAFC494564C}" presName="thinLine3" presStyleLbl="callout" presStyleIdx="2" presStyleCnt="5"/>
      <dgm:spPr/>
    </dgm:pt>
    <dgm:pt modelId="{34CD820A-E981-A74F-A37C-9B63009E3BB5}" type="pres">
      <dgm:prSet presAssocID="{739CF722-A051-C74D-8E06-12199DCBDBAF}" presName="horz3" presStyleCnt="0"/>
      <dgm:spPr/>
    </dgm:pt>
    <dgm:pt modelId="{9B041212-C01F-C346-B42D-471255683C93}" type="pres">
      <dgm:prSet presAssocID="{739CF722-A051-C74D-8E06-12199DCBDBAF}" presName="horzSpace3" presStyleCnt="0"/>
      <dgm:spPr/>
    </dgm:pt>
    <dgm:pt modelId="{353A4B45-4AF4-D04B-A9DE-6A6861E1C908}" type="pres">
      <dgm:prSet presAssocID="{739CF722-A051-C74D-8E06-12199DCBDBAF}" presName="tx3" presStyleLbl="revTx" presStyleIdx="5" presStyleCnt="7"/>
      <dgm:spPr/>
    </dgm:pt>
    <dgm:pt modelId="{50CB65C9-4C41-1E4A-B4E3-834D5B8EDC7B}" type="pres">
      <dgm:prSet presAssocID="{739CF722-A051-C74D-8E06-12199DCBDBAF}" presName="vert3" presStyleCnt="0"/>
      <dgm:spPr/>
    </dgm:pt>
    <dgm:pt modelId="{93278C73-24C2-1B41-AB04-844268FE7B30}" type="pres">
      <dgm:prSet presAssocID="{7DF96E6E-59BC-DC46-BE52-374759A15D68}" presName="thinLine2b" presStyleLbl="callout" presStyleIdx="3" presStyleCnt="5"/>
      <dgm:spPr/>
    </dgm:pt>
    <dgm:pt modelId="{FE51C693-B9D3-7842-B519-E628F1D250AF}" type="pres">
      <dgm:prSet presAssocID="{7DF96E6E-59BC-DC46-BE52-374759A15D68}" presName="vertSpace2b" presStyleCnt="0"/>
      <dgm:spPr/>
    </dgm:pt>
    <dgm:pt modelId="{B4826747-2953-0645-B424-58C303BFF2D8}" type="pres">
      <dgm:prSet presAssocID="{32579285-FDB8-9B40-9D3F-4C22E33D187A}" presName="horz2" presStyleCnt="0"/>
      <dgm:spPr/>
    </dgm:pt>
    <dgm:pt modelId="{49221DE7-F578-5349-8E5E-2EBAC70363DC}" type="pres">
      <dgm:prSet presAssocID="{32579285-FDB8-9B40-9D3F-4C22E33D187A}" presName="horzSpace2" presStyleCnt="0"/>
      <dgm:spPr/>
    </dgm:pt>
    <dgm:pt modelId="{A8F79C9C-7F1E-4946-9567-05182C41FB11}" type="pres">
      <dgm:prSet presAssocID="{32579285-FDB8-9B40-9D3F-4C22E33D187A}" presName="tx2" presStyleLbl="revTx" presStyleIdx="6" presStyleCnt="7"/>
      <dgm:spPr/>
    </dgm:pt>
    <dgm:pt modelId="{B1BFF3D4-FEB2-E34B-9E27-4F31A8A81AE9}" type="pres">
      <dgm:prSet presAssocID="{32579285-FDB8-9B40-9D3F-4C22E33D187A}" presName="vert2" presStyleCnt="0"/>
      <dgm:spPr/>
    </dgm:pt>
    <dgm:pt modelId="{EBC01715-2CA5-6E49-B721-C6A518467B03}" type="pres">
      <dgm:prSet presAssocID="{32579285-FDB8-9B40-9D3F-4C22E33D187A}" presName="thinLine2b" presStyleLbl="callout" presStyleIdx="4" presStyleCnt="5"/>
      <dgm:spPr/>
    </dgm:pt>
    <dgm:pt modelId="{374DCFDE-19D8-744E-B87D-32D6870913F3}" type="pres">
      <dgm:prSet presAssocID="{32579285-FDB8-9B40-9D3F-4C22E33D187A}" presName="vertSpace2b" presStyleCnt="0"/>
      <dgm:spPr/>
    </dgm:pt>
  </dgm:ptLst>
  <dgm:cxnLst>
    <dgm:cxn modelId="{8924AC0A-E69E-8241-A2FD-7D61F26D1F41}" srcId="{7B88F0E9-DA76-3243-8A58-98C95F68C307}" destId="{7DF96E6E-59BC-DC46-BE52-374759A15D68}" srcOrd="2" destOrd="0" parTransId="{E67CA832-1AD2-D245-A072-C4E3B6BF6EC4}" sibTransId="{B8BDE8E9-E06E-7847-99FB-1A04D441D90D}"/>
    <dgm:cxn modelId="{804A8D0B-D1D9-284B-B6CD-AC7A51D705B5}" type="presOf" srcId="{7DF96E6E-59BC-DC46-BE52-374759A15D68}" destId="{973D6FED-B7AD-F148-B7F2-2F13355FE114}" srcOrd="0" destOrd="0" presId="urn:microsoft.com/office/officeart/2008/layout/LinedList"/>
    <dgm:cxn modelId="{0D8CB13C-BA48-7C41-9E10-0C3F6D1397AF}" srcId="{7DF96E6E-59BC-DC46-BE52-374759A15D68}" destId="{739CF722-A051-C74D-8E06-12199DCBDBAF}" srcOrd="1" destOrd="0" parTransId="{6D8BEEE6-772B-5B4A-ABF4-9D205B255B60}" sibTransId="{E0CE45C2-1775-9246-9612-89BD28A5024B}"/>
    <dgm:cxn modelId="{30C46242-2C51-BF48-AB64-833DC032AC33}" type="presOf" srcId="{7B88F0E9-DA76-3243-8A58-98C95F68C307}" destId="{6C683DAD-24D4-234D-9248-78BE3BBE9A0F}" srcOrd="0" destOrd="0" presId="urn:microsoft.com/office/officeart/2008/layout/LinedList"/>
    <dgm:cxn modelId="{6FCE3650-BCDE-C140-82B5-8785711CB93A}" type="presOf" srcId="{76124644-AC58-5C40-8AF3-0734D414A6DC}" destId="{2812EE11-5D6C-A947-A14B-AA5B36D2433D}" srcOrd="0" destOrd="0" presId="urn:microsoft.com/office/officeart/2008/layout/LinedList"/>
    <dgm:cxn modelId="{A167206C-5C1F-5E43-BDE5-1B811B4717E8}" srcId="{7B88F0E9-DA76-3243-8A58-98C95F68C307}" destId="{EB500729-D6F8-BC42-A480-3C1980771512}" srcOrd="1" destOrd="0" parTransId="{EA0177AE-ADDA-7047-A6F1-A6382CC1A417}" sibTransId="{BE976321-B84A-164C-BE6C-F3D4D764B09B}"/>
    <dgm:cxn modelId="{ACEB1F71-703C-F945-B366-940D17F6A770}" type="presOf" srcId="{EBE3A5CA-C2EB-DE43-8C58-A475E9BCFFEF}" destId="{8470C0C9-4A8C-4D42-829A-E596EA5B399C}" srcOrd="0" destOrd="0" presId="urn:microsoft.com/office/officeart/2008/layout/LinedList"/>
    <dgm:cxn modelId="{67EC1589-713E-9549-9217-A005A373FAE1}" srcId="{7B88F0E9-DA76-3243-8A58-98C95F68C307}" destId="{32579285-FDB8-9B40-9D3F-4C22E33D187A}" srcOrd="3" destOrd="0" parTransId="{A963CAA5-5373-F04B-BE2A-5EDEE57101FF}" sibTransId="{BA9E59E9-1F2C-2444-AA3D-A42FF32D0E78}"/>
    <dgm:cxn modelId="{4426C895-6D3B-2E48-92FC-B42E2BE1EDDC}" srcId="{EBE3A5CA-C2EB-DE43-8C58-A475E9BCFFEF}" destId="{7B88F0E9-DA76-3243-8A58-98C95F68C307}" srcOrd="0" destOrd="0" parTransId="{DED000DC-7F52-024B-8600-52EE73741788}" sibTransId="{D9CA6FA2-D25F-AD41-BCBD-F354BFB2A2C6}"/>
    <dgm:cxn modelId="{CAC977A7-A880-B64E-ABDD-15CB1A1AB7FB}" type="presOf" srcId="{DB3E13BA-D0EA-2A49-862A-4D51644A2AE0}" destId="{681D3824-8E08-FB41-BE3B-77CA06221066}" srcOrd="0" destOrd="0" presId="urn:microsoft.com/office/officeart/2008/layout/LinedList"/>
    <dgm:cxn modelId="{D0DE7AA9-9A32-AC41-9CB4-09CF2D76284F}" srcId="{7DF96E6E-59BC-DC46-BE52-374759A15D68}" destId="{76124644-AC58-5C40-8AF3-0734D414A6DC}" srcOrd="0" destOrd="0" parTransId="{AAEA4591-A269-6644-9396-77859B856DD5}" sibTransId="{C11FDE71-705A-9343-BD84-3CAFC494564C}"/>
    <dgm:cxn modelId="{60C2B0BC-1D5B-9845-98E1-8E87A2B98A25}" type="presOf" srcId="{32579285-FDB8-9B40-9D3F-4C22E33D187A}" destId="{A8F79C9C-7F1E-4946-9567-05182C41FB11}" srcOrd="0" destOrd="0" presId="urn:microsoft.com/office/officeart/2008/layout/LinedList"/>
    <dgm:cxn modelId="{7E5D22C3-195F-E245-B533-74CC7239A23A}" type="presOf" srcId="{EB500729-D6F8-BC42-A480-3C1980771512}" destId="{7CA63B54-9242-3048-AD27-4BFA8BFE7BF2}" srcOrd="0" destOrd="0" presId="urn:microsoft.com/office/officeart/2008/layout/LinedList"/>
    <dgm:cxn modelId="{2C611FDC-DC85-A941-81B4-9AE3CC87BF77}" type="presOf" srcId="{739CF722-A051-C74D-8E06-12199DCBDBAF}" destId="{353A4B45-4AF4-D04B-A9DE-6A6861E1C908}" srcOrd="0" destOrd="0" presId="urn:microsoft.com/office/officeart/2008/layout/LinedList"/>
    <dgm:cxn modelId="{EA7BF6F6-D170-8540-AB56-5D5C4C251B1F}" srcId="{7B88F0E9-DA76-3243-8A58-98C95F68C307}" destId="{DB3E13BA-D0EA-2A49-862A-4D51644A2AE0}" srcOrd="0" destOrd="0" parTransId="{2361C868-DDBF-144A-A573-2EF01330B057}" sibTransId="{BC0C2782-0DC9-6C4C-ACFE-F2112264346A}"/>
    <dgm:cxn modelId="{51954149-E6EF-2C41-AD2C-666884EC67DE}" type="presParOf" srcId="{8470C0C9-4A8C-4D42-829A-E596EA5B399C}" destId="{781CD8E1-616A-AC44-BFB2-F02ECA444FC0}" srcOrd="0" destOrd="0" presId="urn:microsoft.com/office/officeart/2008/layout/LinedList"/>
    <dgm:cxn modelId="{D6636280-1790-E44D-A783-14CE6B93A183}" type="presParOf" srcId="{8470C0C9-4A8C-4D42-829A-E596EA5B399C}" destId="{AE1B37EE-C2D7-DE40-A25A-EFA02FB9BE47}" srcOrd="1" destOrd="0" presId="urn:microsoft.com/office/officeart/2008/layout/LinedList"/>
    <dgm:cxn modelId="{5B682CC3-BDF9-AC4C-95D8-021CBECF5FFD}" type="presParOf" srcId="{AE1B37EE-C2D7-DE40-A25A-EFA02FB9BE47}" destId="{6C683DAD-24D4-234D-9248-78BE3BBE9A0F}" srcOrd="0" destOrd="0" presId="urn:microsoft.com/office/officeart/2008/layout/LinedList"/>
    <dgm:cxn modelId="{8A28A7BA-DEBD-C943-8834-4C59D2354E1F}" type="presParOf" srcId="{AE1B37EE-C2D7-DE40-A25A-EFA02FB9BE47}" destId="{7BD1D9C3-4A00-2D42-AFBE-E3944FD82762}" srcOrd="1" destOrd="0" presId="urn:microsoft.com/office/officeart/2008/layout/LinedList"/>
    <dgm:cxn modelId="{0AF73CB2-6856-A641-A128-0A6110CE49E4}" type="presParOf" srcId="{7BD1D9C3-4A00-2D42-AFBE-E3944FD82762}" destId="{F7FC9501-8B37-7344-85D1-78070D026B17}" srcOrd="0" destOrd="0" presId="urn:microsoft.com/office/officeart/2008/layout/LinedList"/>
    <dgm:cxn modelId="{DC900851-AF57-B048-9664-B1F3AB120B7E}" type="presParOf" srcId="{7BD1D9C3-4A00-2D42-AFBE-E3944FD82762}" destId="{35B16807-D50A-A043-810F-80E4DEBFA3E7}" srcOrd="1" destOrd="0" presId="urn:microsoft.com/office/officeart/2008/layout/LinedList"/>
    <dgm:cxn modelId="{1F71D063-1B03-E844-98EA-3878F028CCA8}" type="presParOf" srcId="{35B16807-D50A-A043-810F-80E4DEBFA3E7}" destId="{B14CCA16-E33E-7F44-9242-010482C2CD48}" srcOrd="0" destOrd="0" presId="urn:microsoft.com/office/officeart/2008/layout/LinedList"/>
    <dgm:cxn modelId="{6232C2D3-0D51-3B48-8462-817319CEAD07}" type="presParOf" srcId="{35B16807-D50A-A043-810F-80E4DEBFA3E7}" destId="{681D3824-8E08-FB41-BE3B-77CA06221066}" srcOrd="1" destOrd="0" presId="urn:microsoft.com/office/officeart/2008/layout/LinedList"/>
    <dgm:cxn modelId="{57CAD972-1119-0044-86B4-73C7524E6206}" type="presParOf" srcId="{35B16807-D50A-A043-810F-80E4DEBFA3E7}" destId="{70079862-6D44-4041-8B2F-4A2B3520D549}" srcOrd="2" destOrd="0" presId="urn:microsoft.com/office/officeart/2008/layout/LinedList"/>
    <dgm:cxn modelId="{23501A79-C40A-7C4A-804D-CC86FA93B537}" type="presParOf" srcId="{7BD1D9C3-4A00-2D42-AFBE-E3944FD82762}" destId="{612AACFD-D6A3-B54A-86D7-6F9A30684B29}" srcOrd="2" destOrd="0" presId="urn:microsoft.com/office/officeart/2008/layout/LinedList"/>
    <dgm:cxn modelId="{15BA03A9-3E2C-E448-AE65-56EB05A64548}" type="presParOf" srcId="{7BD1D9C3-4A00-2D42-AFBE-E3944FD82762}" destId="{490FFE51-E03D-A64E-BA2E-5799F91B35B1}" srcOrd="3" destOrd="0" presId="urn:microsoft.com/office/officeart/2008/layout/LinedList"/>
    <dgm:cxn modelId="{1624C9B6-E069-034F-A773-993DC35E4AB8}" type="presParOf" srcId="{7BD1D9C3-4A00-2D42-AFBE-E3944FD82762}" destId="{882D7322-6563-4F42-88CE-A11E7B0D3CBB}" srcOrd="4" destOrd="0" presId="urn:microsoft.com/office/officeart/2008/layout/LinedList"/>
    <dgm:cxn modelId="{68C600E9-4FA5-634E-AA73-B73BAC50066B}" type="presParOf" srcId="{882D7322-6563-4F42-88CE-A11E7B0D3CBB}" destId="{AD506D98-9E55-5045-8ABC-DC518439B82D}" srcOrd="0" destOrd="0" presId="urn:microsoft.com/office/officeart/2008/layout/LinedList"/>
    <dgm:cxn modelId="{18497A78-719E-1845-9F87-3CA06CEFFF19}" type="presParOf" srcId="{882D7322-6563-4F42-88CE-A11E7B0D3CBB}" destId="{7CA63B54-9242-3048-AD27-4BFA8BFE7BF2}" srcOrd="1" destOrd="0" presId="urn:microsoft.com/office/officeart/2008/layout/LinedList"/>
    <dgm:cxn modelId="{EAA24EF5-F6E5-6B41-B89F-FCE54A02F405}" type="presParOf" srcId="{882D7322-6563-4F42-88CE-A11E7B0D3CBB}" destId="{17447FC8-D35B-B047-AA8D-4DD078BB13E6}" srcOrd="2" destOrd="0" presId="urn:microsoft.com/office/officeart/2008/layout/LinedList"/>
    <dgm:cxn modelId="{9E3D6F86-AB07-704B-9609-1B16CBDA8350}" type="presParOf" srcId="{7BD1D9C3-4A00-2D42-AFBE-E3944FD82762}" destId="{C5D49A9F-8DDC-2B41-99C4-5F769A51EB03}" srcOrd="5" destOrd="0" presId="urn:microsoft.com/office/officeart/2008/layout/LinedList"/>
    <dgm:cxn modelId="{6DB1E53A-A05C-8E49-A7AF-74F9C1292931}" type="presParOf" srcId="{7BD1D9C3-4A00-2D42-AFBE-E3944FD82762}" destId="{68073EC6-5B3E-8E4F-817D-B0B15F11EA45}" srcOrd="6" destOrd="0" presId="urn:microsoft.com/office/officeart/2008/layout/LinedList"/>
    <dgm:cxn modelId="{DFF26411-6BB4-F145-8884-A92AFCC02D18}" type="presParOf" srcId="{7BD1D9C3-4A00-2D42-AFBE-E3944FD82762}" destId="{A4F5EF18-3363-A946-9DDF-7FA1B75CD941}" srcOrd="7" destOrd="0" presId="urn:microsoft.com/office/officeart/2008/layout/LinedList"/>
    <dgm:cxn modelId="{671E2931-6B68-C841-9C9E-C3FEE7933929}" type="presParOf" srcId="{A4F5EF18-3363-A946-9DDF-7FA1B75CD941}" destId="{1486E908-8D63-7C46-8E39-C2BA34203DA2}" srcOrd="0" destOrd="0" presId="urn:microsoft.com/office/officeart/2008/layout/LinedList"/>
    <dgm:cxn modelId="{A71418F6-8114-E343-A39F-16C6D06AEBE7}" type="presParOf" srcId="{A4F5EF18-3363-A946-9DDF-7FA1B75CD941}" destId="{973D6FED-B7AD-F148-B7F2-2F13355FE114}" srcOrd="1" destOrd="0" presId="urn:microsoft.com/office/officeart/2008/layout/LinedList"/>
    <dgm:cxn modelId="{3C8A748B-BE74-374C-BEDC-C48920383B34}" type="presParOf" srcId="{A4F5EF18-3363-A946-9DDF-7FA1B75CD941}" destId="{CA9FF25A-6DE1-154F-BBC2-D558FF284853}" srcOrd="2" destOrd="0" presId="urn:microsoft.com/office/officeart/2008/layout/LinedList"/>
    <dgm:cxn modelId="{AB5BA26F-C76F-C041-B9D4-A1777AA46F0B}" type="presParOf" srcId="{CA9FF25A-6DE1-154F-BBC2-D558FF284853}" destId="{DD9126C7-0C64-4749-8018-91C8BFEB99EE}" srcOrd="0" destOrd="0" presId="urn:microsoft.com/office/officeart/2008/layout/LinedList"/>
    <dgm:cxn modelId="{86D6BCA6-E442-DB46-A834-E4D75C6C7810}" type="presParOf" srcId="{DD9126C7-0C64-4749-8018-91C8BFEB99EE}" destId="{A74F5558-BA8B-4740-873D-47227017A7FE}" srcOrd="0" destOrd="0" presId="urn:microsoft.com/office/officeart/2008/layout/LinedList"/>
    <dgm:cxn modelId="{DE832F80-FF77-B144-A60B-7DC396A3C988}" type="presParOf" srcId="{DD9126C7-0C64-4749-8018-91C8BFEB99EE}" destId="{2812EE11-5D6C-A947-A14B-AA5B36D2433D}" srcOrd="1" destOrd="0" presId="urn:microsoft.com/office/officeart/2008/layout/LinedList"/>
    <dgm:cxn modelId="{75A37318-3A8E-CD42-B43C-382BD1748EAF}" type="presParOf" srcId="{DD9126C7-0C64-4749-8018-91C8BFEB99EE}" destId="{8585E854-77B0-5647-8471-93F541801624}" srcOrd="2" destOrd="0" presId="urn:microsoft.com/office/officeart/2008/layout/LinedList"/>
    <dgm:cxn modelId="{8ADC9701-ED0C-7349-8D2F-E30A9A630C16}" type="presParOf" srcId="{CA9FF25A-6DE1-154F-BBC2-D558FF284853}" destId="{9F1E6353-7105-504E-BF20-17EE80385F5C}" srcOrd="1" destOrd="0" presId="urn:microsoft.com/office/officeart/2008/layout/LinedList"/>
    <dgm:cxn modelId="{3F2D8F32-C191-7944-AC43-1901F0BA1DC3}" type="presParOf" srcId="{CA9FF25A-6DE1-154F-BBC2-D558FF284853}" destId="{34CD820A-E981-A74F-A37C-9B63009E3BB5}" srcOrd="2" destOrd="0" presId="urn:microsoft.com/office/officeart/2008/layout/LinedList"/>
    <dgm:cxn modelId="{DB97D61B-CCA7-4E44-9F97-ECB9441FC605}" type="presParOf" srcId="{34CD820A-E981-A74F-A37C-9B63009E3BB5}" destId="{9B041212-C01F-C346-B42D-471255683C93}" srcOrd="0" destOrd="0" presId="urn:microsoft.com/office/officeart/2008/layout/LinedList"/>
    <dgm:cxn modelId="{4207466B-E64C-CF40-B802-738692572E03}" type="presParOf" srcId="{34CD820A-E981-A74F-A37C-9B63009E3BB5}" destId="{353A4B45-4AF4-D04B-A9DE-6A6861E1C908}" srcOrd="1" destOrd="0" presId="urn:microsoft.com/office/officeart/2008/layout/LinedList"/>
    <dgm:cxn modelId="{83D52FE5-D1E6-C841-BC32-CD7941DD5E30}" type="presParOf" srcId="{34CD820A-E981-A74F-A37C-9B63009E3BB5}" destId="{50CB65C9-4C41-1E4A-B4E3-834D5B8EDC7B}" srcOrd="2" destOrd="0" presId="urn:microsoft.com/office/officeart/2008/layout/LinedList"/>
    <dgm:cxn modelId="{5B3472ED-FDA9-894B-B5A7-1778B448259E}" type="presParOf" srcId="{7BD1D9C3-4A00-2D42-AFBE-E3944FD82762}" destId="{93278C73-24C2-1B41-AB04-844268FE7B30}" srcOrd="8" destOrd="0" presId="urn:microsoft.com/office/officeart/2008/layout/LinedList"/>
    <dgm:cxn modelId="{A183268A-8CB9-5343-811D-6602F999A4AD}" type="presParOf" srcId="{7BD1D9C3-4A00-2D42-AFBE-E3944FD82762}" destId="{FE51C693-B9D3-7842-B519-E628F1D250AF}" srcOrd="9" destOrd="0" presId="urn:microsoft.com/office/officeart/2008/layout/LinedList"/>
    <dgm:cxn modelId="{06E8CA0F-2716-194B-9D97-C8D4C4DFEF7A}" type="presParOf" srcId="{7BD1D9C3-4A00-2D42-AFBE-E3944FD82762}" destId="{B4826747-2953-0645-B424-58C303BFF2D8}" srcOrd="10" destOrd="0" presId="urn:microsoft.com/office/officeart/2008/layout/LinedList"/>
    <dgm:cxn modelId="{CC4B55F2-4B3E-CF4D-943B-2D2B77091387}" type="presParOf" srcId="{B4826747-2953-0645-B424-58C303BFF2D8}" destId="{49221DE7-F578-5349-8E5E-2EBAC70363DC}" srcOrd="0" destOrd="0" presId="urn:microsoft.com/office/officeart/2008/layout/LinedList"/>
    <dgm:cxn modelId="{2769BAF5-AA32-094B-89DF-0101CBE8FE9B}" type="presParOf" srcId="{B4826747-2953-0645-B424-58C303BFF2D8}" destId="{A8F79C9C-7F1E-4946-9567-05182C41FB11}" srcOrd="1" destOrd="0" presId="urn:microsoft.com/office/officeart/2008/layout/LinedList"/>
    <dgm:cxn modelId="{3D518333-4B56-CF4D-A2A8-3791217D0293}" type="presParOf" srcId="{B4826747-2953-0645-B424-58C303BFF2D8}" destId="{B1BFF3D4-FEB2-E34B-9E27-4F31A8A81AE9}" srcOrd="2" destOrd="0" presId="urn:microsoft.com/office/officeart/2008/layout/LinedList"/>
    <dgm:cxn modelId="{BD92FFC9-81D4-3346-82BE-B82DDD7337D3}" type="presParOf" srcId="{7BD1D9C3-4A00-2D42-AFBE-E3944FD82762}" destId="{EBC01715-2CA5-6E49-B721-C6A518467B03}" srcOrd="11" destOrd="0" presId="urn:microsoft.com/office/officeart/2008/layout/LinedList"/>
    <dgm:cxn modelId="{BCE988B1-B908-124B-98F6-2D5A7210FC10}" type="presParOf" srcId="{7BD1D9C3-4A00-2D42-AFBE-E3944FD82762}" destId="{374DCFDE-19D8-744E-B87D-32D6870913F3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01E51D-53F8-5347-8CC0-C5B383A23D54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ca-ES"/>
        </a:p>
      </dgm:t>
    </dgm:pt>
    <dgm:pt modelId="{9B70CBE3-612C-E948-AD34-CB25141D92AA}">
      <dgm:prSet/>
      <dgm:spPr/>
      <dgm:t>
        <a:bodyPr/>
        <a:lstStyle/>
        <a:p>
          <a:pPr rtl="0"/>
          <a:r>
            <a:rPr lang="es-ES"/>
            <a:t>Sequence and cause and consequence connectors introducing paragraphs and revealing the structure of the argument : </a:t>
          </a:r>
          <a:r>
            <a:rPr lang="es-ES" i="1"/>
            <a:t>First, On the one hand, thus, etc.</a:t>
          </a:r>
          <a:endParaRPr lang="es-ES"/>
        </a:p>
      </dgm:t>
    </dgm:pt>
    <dgm:pt modelId="{C18B9800-27F5-CC4D-AB4A-D6A61A92F641}" type="parTrans" cxnId="{EE410417-3922-A34B-A102-7EFBBB539838}">
      <dgm:prSet/>
      <dgm:spPr/>
      <dgm:t>
        <a:bodyPr/>
        <a:lstStyle/>
        <a:p>
          <a:endParaRPr lang="ca-ES"/>
        </a:p>
      </dgm:t>
    </dgm:pt>
    <dgm:pt modelId="{98911BFD-5697-7C45-8017-8FED04B451C2}" type="sibTrans" cxnId="{EE410417-3922-A34B-A102-7EFBBB539838}">
      <dgm:prSet/>
      <dgm:spPr/>
      <dgm:t>
        <a:bodyPr/>
        <a:lstStyle/>
        <a:p>
          <a:endParaRPr lang="ca-ES"/>
        </a:p>
      </dgm:t>
    </dgm:pt>
    <dgm:pt modelId="{B38DDA81-FC72-6E4F-B962-6BB1E9337AB1}">
      <dgm:prSet/>
      <dgm:spPr/>
      <dgm:t>
        <a:bodyPr/>
        <a:lstStyle/>
        <a:p>
          <a:pPr rtl="0"/>
          <a:r>
            <a:rPr lang="es-ES"/>
            <a:t>Quotes and quotation marks </a:t>
          </a:r>
          <a:r>
            <a:rPr lang="es-ES">
              <a:sym typeface="Wingdings"/>
            </a:rPr>
            <a:t></a:t>
          </a:r>
          <a:r>
            <a:rPr lang="es-ES"/>
            <a:t> Reference to authorities </a:t>
          </a:r>
          <a:r>
            <a:rPr lang="es-ES" i="1"/>
            <a:t>“Scientists believe…”</a:t>
          </a:r>
          <a:endParaRPr lang="es-ES"/>
        </a:p>
      </dgm:t>
    </dgm:pt>
    <dgm:pt modelId="{6323BD3D-200D-5E44-85CB-C2A9A996CD5B}" type="parTrans" cxnId="{546C5A95-F987-7E47-921A-CD1B63FE2753}">
      <dgm:prSet/>
      <dgm:spPr/>
      <dgm:t>
        <a:bodyPr/>
        <a:lstStyle/>
        <a:p>
          <a:endParaRPr lang="ca-ES"/>
        </a:p>
      </dgm:t>
    </dgm:pt>
    <dgm:pt modelId="{129181EF-A959-B24F-90FF-44B03032628B}" type="sibTrans" cxnId="{546C5A95-F987-7E47-921A-CD1B63FE2753}">
      <dgm:prSet/>
      <dgm:spPr/>
      <dgm:t>
        <a:bodyPr/>
        <a:lstStyle/>
        <a:p>
          <a:endParaRPr lang="ca-ES"/>
        </a:p>
      </dgm:t>
    </dgm:pt>
    <dgm:pt modelId="{560ADCB8-FBBA-854D-8BFC-27C6D1C1928D}">
      <dgm:prSet/>
      <dgm:spPr/>
      <dgm:t>
        <a:bodyPr/>
        <a:lstStyle/>
        <a:p>
          <a:pPr rtl="0"/>
          <a:r>
            <a:rPr lang="es-ES"/>
            <a:t>Rhetorical questions</a:t>
          </a:r>
        </a:p>
      </dgm:t>
    </dgm:pt>
    <dgm:pt modelId="{612E43D4-2E69-B64F-A929-404F389378F2}" type="parTrans" cxnId="{055B5327-FC8A-0743-9CD0-9F88EE6A16C3}">
      <dgm:prSet/>
      <dgm:spPr/>
      <dgm:t>
        <a:bodyPr/>
        <a:lstStyle/>
        <a:p>
          <a:endParaRPr lang="ca-ES"/>
        </a:p>
      </dgm:t>
    </dgm:pt>
    <dgm:pt modelId="{0D3FF108-D5E6-EF4A-BE61-C256C7F3E7A2}" type="sibTrans" cxnId="{055B5327-FC8A-0743-9CD0-9F88EE6A16C3}">
      <dgm:prSet/>
      <dgm:spPr/>
      <dgm:t>
        <a:bodyPr/>
        <a:lstStyle/>
        <a:p>
          <a:endParaRPr lang="ca-ES"/>
        </a:p>
      </dgm:t>
    </dgm:pt>
    <dgm:pt modelId="{7B970E6F-08E5-C245-B5A4-04CBB46E7B69}">
      <dgm:prSet/>
      <dgm:spPr/>
      <dgm:t>
        <a:bodyPr/>
        <a:lstStyle/>
        <a:p>
          <a:pPr rtl="0"/>
          <a:r>
            <a:rPr lang="es-ES"/>
            <a:t>Hyphens or lines: indicate different levels of relevance.</a:t>
          </a:r>
        </a:p>
      </dgm:t>
    </dgm:pt>
    <dgm:pt modelId="{F1C6F1A5-2708-5241-AFB0-E6A17404911C}" type="parTrans" cxnId="{2F5F502A-C349-134D-9AF3-CBEDEF74D519}">
      <dgm:prSet/>
      <dgm:spPr/>
      <dgm:t>
        <a:bodyPr/>
        <a:lstStyle/>
        <a:p>
          <a:endParaRPr lang="ca-ES"/>
        </a:p>
      </dgm:t>
    </dgm:pt>
    <dgm:pt modelId="{DDF543AA-9DA5-4248-9B03-BE567109C530}" type="sibTrans" cxnId="{2F5F502A-C349-134D-9AF3-CBEDEF74D519}">
      <dgm:prSet/>
      <dgm:spPr/>
      <dgm:t>
        <a:bodyPr/>
        <a:lstStyle/>
        <a:p>
          <a:endParaRPr lang="ca-ES"/>
        </a:p>
      </dgm:t>
    </dgm:pt>
    <dgm:pt modelId="{18F9139F-EAAE-2E4C-A171-5827A6B41205}" type="pres">
      <dgm:prSet presAssocID="{CC01E51D-53F8-5347-8CC0-C5B383A23D54}" presName="vert0" presStyleCnt="0">
        <dgm:presLayoutVars>
          <dgm:dir/>
          <dgm:animOne val="branch"/>
          <dgm:animLvl val="lvl"/>
        </dgm:presLayoutVars>
      </dgm:prSet>
      <dgm:spPr/>
    </dgm:pt>
    <dgm:pt modelId="{F1C81DB4-8F3F-8241-BA39-E3012641412F}" type="pres">
      <dgm:prSet presAssocID="{9B70CBE3-612C-E948-AD34-CB25141D92AA}" presName="thickLine" presStyleLbl="alignNode1" presStyleIdx="0" presStyleCnt="4"/>
      <dgm:spPr/>
    </dgm:pt>
    <dgm:pt modelId="{3C5AB962-0B27-4445-B090-1368429FFEDD}" type="pres">
      <dgm:prSet presAssocID="{9B70CBE3-612C-E948-AD34-CB25141D92AA}" presName="horz1" presStyleCnt="0"/>
      <dgm:spPr/>
    </dgm:pt>
    <dgm:pt modelId="{F607D9A2-D8AD-EA4E-B762-7CC764097907}" type="pres">
      <dgm:prSet presAssocID="{9B70CBE3-612C-E948-AD34-CB25141D92AA}" presName="tx1" presStyleLbl="revTx" presStyleIdx="0" presStyleCnt="4"/>
      <dgm:spPr/>
    </dgm:pt>
    <dgm:pt modelId="{C8C38D49-D9AF-0B42-BFD6-8700F6E8FB5F}" type="pres">
      <dgm:prSet presAssocID="{9B70CBE3-612C-E948-AD34-CB25141D92AA}" presName="vert1" presStyleCnt="0"/>
      <dgm:spPr/>
    </dgm:pt>
    <dgm:pt modelId="{E5EB2D6E-BFB8-2847-8C35-DD0EAC33CCDD}" type="pres">
      <dgm:prSet presAssocID="{B38DDA81-FC72-6E4F-B962-6BB1E9337AB1}" presName="thickLine" presStyleLbl="alignNode1" presStyleIdx="1" presStyleCnt="4"/>
      <dgm:spPr/>
    </dgm:pt>
    <dgm:pt modelId="{38006371-9EC8-F848-B1E4-56D70AB91EF1}" type="pres">
      <dgm:prSet presAssocID="{B38DDA81-FC72-6E4F-B962-6BB1E9337AB1}" presName="horz1" presStyleCnt="0"/>
      <dgm:spPr/>
    </dgm:pt>
    <dgm:pt modelId="{6AC7FD81-C886-FF4E-A836-87CE8FBADBE8}" type="pres">
      <dgm:prSet presAssocID="{B38DDA81-FC72-6E4F-B962-6BB1E9337AB1}" presName="tx1" presStyleLbl="revTx" presStyleIdx="1" presStyleCnt="4"/>
      <dgm:spPr/>
    </dgm:pt>
    <dgm:pt modelId="{E82077B8-31CA-4F4E-845A-B94C2011363D}" type="pres">
      <dgm:prSet presAssocID="{B38DDA81-FC72-6E4F-B962-6BB1E9337AB1}" presName="vert1" presStyleCnt="0"/>
      <dgm:spPr/>
    </dgm:pt>
    <dgm:pt modelId="{5FE000F6-8B7A-1144-8A45-894DB633CC5C}" type="pres">
      <dgm:prSet presAssocID="{560ADCB8-FBBA-854D-8BFC-27C6D1C1928D}" presName="thickLine" presStyleLbl="alignNode1" presStyleIdx="2" presStyleCnt="4"/>
      <dgm:spPr/>
    </dgm:pt>
    <dgm:pt modelId="{B566725E-AD02-D340-9EE9-74AD530996F2}" type="pres">
      <dgm:prSet presAssocID="{560ADCB8-FBBA-854D-8BFC-27C6D1C1928D}" presName="horz1" presStyleCnt="0"/>
      <dgm:spPr/>
    </dgm:pt>
    <dgm:pt modelId="{AA58D2BF-0D6C-5B4B-83E5-5AE9DCDABE36}" type="pres">
      <dgm:prSet presAssocID="{560ADCB8-FBBA-854D-8BFC-27C6D1C1928D}" presName="tx1" presStyleLbl="revTx" presStyleIdx="2" presStyleCnt="4"/>
      <dgm:spPr/>
    </dgm:pt>
    <dgm:pt modelId="{833561BC-374A-BC42-83C2-CD0DB0D2868F}" type="pres">
      <dgm:prSet presAssocID="{560ADCB8-FBBA-854D-8BFC-27C6D1C1928D}" presName="vert1" presStyleCnt="0"/>
      <dgm:spPr/>
    </dgm:pt>
    <dgm:pt modelId="{49E1F591-A492-7E4E-A6E0-1F91C2671277}" type="pres">
      <dgm:prSet presAssocID="{7B970E6F-08E5-C245-B5A4-04CBB46E7B69}" presName="thickLine" presStyleLbl="alignNode1" presStyleIdx="3" presStyleCnt="4"/>
      <dgm:spPr/>
    </dgm:pt>
    <dgm:pt modelId="{B6740B37-4C3D-2742-A2C7-4B7C6CEDCCE3}" type="pres">
      <dgm:prSet presAssocID="{7B970E6F-08E5-C245-B5A4-04CBB46E7B69}" presName="horz1" presStyleCnt="0"/>
      <dgm:spPr/>
    </dgm:pt>
    <dgm:pt modelId="{AA7B6DEF-1BBD-8048-8315-7FB0DE24D15C}" type="pres">
      <dgm:prSet presAssocID="{7B970E6F-08E5-C245-B5A4-04CBB46E7B69}" presName="tx1" presStyleLbl="revTx" presStyleIdx="3" presStyleCnt="4"/>
      <dgm:spPr/>
    </dgm:pt>
    <dgm:pt modelId="{7A260C0C-B6E3-6045-906D-F2F98D095B1B}" type="pres">
      <dgm:prSet presAssocID="{7B970E6F-08E5-C245-B5A4-04CBB46E7B69}" presName="vert1" presStyleCnt="0"/>
      <dgm:spPr/>
    </dgm:pt>
  </dgm:ptLst>
  <dgm:cxnLst>
    <dgm:cxn modelId="{EE410417-3922-A34B-A102-7EFBBB539838}" srcId="{CC01E51D-53F8-5347-8CC0-C5B383A23D54}" destId="{9B70CBE3-612C-E948-AD34-CB25141D92AA}" srcOrd="0" destOrd="0" parTransId="{C18B9800-27F5-CC4D-AB4A-D6A61A92F641}" sibTransId="{98911BFD-5697-7C45-8017-8FED04B451C2}"/>
    <dgm:cxn modelId="{055B5327-FC8A-0743-9CD0-9F88EE6A16C3}" srcId="{CC01E51D-53F8-5347-8CC0-C5B383A23D54}" destId="{560ADCB8-FBBA-854D-8BFC-27C6D1C1928D}" srcOrd="2" destOrd="0" parTransId="{612E43D4-2E69-B64F-A929-404F389378F2}" sibTransId="{0D3FF108-D5E6-EF4A-BE61-C256C7F3E7A2}"/>
    <dgm:cxn modelId="{2F5F502A-C349-134D-9AF3-CBEDEF74D519}" srcId="{CC01E51D-53F8-5347-8CC0-C5B383A23D54}" destId="{7B970E6F-08E5-C245-B5A4-04CBB46E7B69}" srcOrd="3" destOrd="0" parTransId="{F1C6F1A5-2708-5241-AFB0-E6A17404911C}" sibTransId="{DDF543AA-9DA5-4248-9B03-BE567109C530}"/>
    <dgm:cxn modelId="{D8D8C941-9529-FB42-B09B-191F3BAC73B7}" type="presOf" srcId="{9B70CBE3-612C-E948-AD34-CB25141D92AA}" destId="{F607D9A2-D8AD-EA4E-B762-7CC764097907}" srcOrd="0" destOrd="0" presId="urn:microsoft.com/office/officeart/2008/layout/LinedList"/>
    <dgm:cxn modelId="{0D3A2F4C-F9C6-A041-8EEE-605E0062E23D}" type="presOf" srcId="{7B970E6F-08E5-C245-B5A4-04CBB46E7B69}" destId="{AA7B6DEF-1BBD-8048-8315-7FB0DE24D15C}" srcOrd="0" destOrd="0" presId="urn:microsoft.com/office/officeart/2008/layout/LinedList"/>
    <dgm:cxn modelId="{2E0D814E-5A05-5244-9871-AB85D001C485}" type="presOf" srcId="{560ADCB8-FBBA-854D-8BFC-27C6D1C1928D}" destId="{AA58D2BF-0D6C-5B4B-83E5-5AE9DCDABE36}" srcOrd="0" destOrd="0" presId="urn:microsoft.com/office/officeart/2008/layout/LinedList"/>
    <dgm:cxn modelId="{11388688-8FC9-4144-AF68-B7C5A5ABF4AE}" type="presOf" srcId="{CC01E51D-53F8-5347-8CC0-C5B383A23D54}" destId="{18F9139F-EAAE-2E4C-A171-5827A6B41205}" srcOrd="0" destOrd="0" presId="urn:microsoft.com/office/officeart/2008/layout/LinedList"/>
    <dgm:cxn modelId="{4B72FD8F-1F53-2442-B7A9-FF60BF9D44BE}" type="presOf" srcId="{B38DDA81-FC72-6E4F-B962-6BB1E9337AB1}" destId="{6AC7FD81-C886-FF4E-A836-87CE8FBADBE8}" srcOrd="0" destOrd="0" presId="urn:microsoft.com/office/officeart/2008/layout/LinedList"/>
    <dgm:cxn modelId="{546C5A95-F987-7E47-921A-CD1B63FE2753}" srcId="{CC01E51D-53F8-5347-8CC0-C5B383A23D54}" destId="{B38DDA81-FC72-6E4F-B962-6BB1E9337AB1}" srcOrd="1" destOrd="0" parTransId="{6323BD3D-200D-5E44-85CB-C2A9A996CD5B}" sibTransId="{129181EF-A959-B24F-90FF-44B03032628B}"/>
    <dgm:cxn modelId="{FEB106A9-0567-0B4F-8861-F0667C7F0271}" type="presParOf" srcId="{18F9139F-EAAE-2E4C-A171-5827A6B41205}" destId="{F1C81DB4-8F3F-8241-BA39-E3012641412F}" srcOrd="0" destOrd="0" presId="urn:microsoft.com/office/officeart/2008/layout/LinedList"/>
    <dgm:cxn modelId="{894A54AD-0236-444E-AB29-C718006D558A}" type="presParOf" srcId="{18F9139F-EAAE-2E4C-A171-5827A6B41205}" destId="{3C5AB962-0B27-4445-B090-1368429FFEDD}" srcOrd="1" destOrd="0" presId="urn:microsoft.com/office/officeart/2008/layout/LinedList"/>
    <dgm:cxn modelId="{3573C03D-2026-F643-AF79-2CB376BA175E}" type="presParOf" srcId="{3C5AB962-0B27-4445-B090-1368429FFEDD}" destId="{F607D9A2-D8AD-EA4E-B762-7CC764097907}" srcOrd="0" destOrd="0" presId="urn:microsoft.com/office/officeart/2008/layout/LinedList"/>
    <dgm:cxn modelId="{4DF4E5E3-D195-D94E-93F1-1805842B7A5F}" type="presParOf" srcId="{3C5AB962-0B27-4445-B090-1368429FFEDD}" destId="{C8C38D49-D9AF-0B42-BFD6-8700F6E8FB5F}" srcOrd="1" destOrd="0" presId="urn:microsoft.com/office/officeart/2008/layout/LinedList"/>
    <dgm:cxn modelId="{5884E69B-2CB3-9C46-AB50-052AB58F2F79}" type="presParOf" srcId="{18F9139F-EAAE-2E4C-A171-5827A6B41205}" destId="{E5EB2D6E-BFB8-2847-8C35-DD0EAC33CCDD}" srcOrd="2" destOrd="0" presId="urn:microsoft.com/office/officeart/2008/layout/LinedList"/>
    <dgm:cxn modelId="{6B27D0AB-85E9-7C47-98C2-8240FD194368}" type="presParOf" srcId="{18F9139F-EAAE-2E4C-A171-5827A6B41205}" destId="{38006371-9EC8-F848-B1E4-56D70AB91EF1}" srcOrd="3" destOrd="0" presId="urn:microsoft.com/office/officeart/2008/layout/LinedList"/>
    <dgm:cxn modelId="{440128BB-6576-5942-B6B0-9F260C71D7B2}" type="presParOf" srcId="{38006371-9EC8-F848-B1E4-56D70AB91EF1}" destId="{6AC7FD81-C886-FF4E-A836-87CE8FBADBE8}" srcOrd="0" destOrd="0" presId="urn:microsoft.com/office/officeart/2008/layout/LinedList"/>
    <dgm:cxn modelId="{2D603222-86D9-2149-BD18-551E70865C7E}" type="presParOf" srcId="{38006371-9EC8-F848-B1E4-56D70AB91EF1}" destId="{E82077B8-31CA-4F4E-845A-B94C2011363D}" srcOrd="1" destOrd="0" presId="urn:microsoft.com/office/officeart/2008/layout/LinedList"/>
    <dgm:cxn modelId="{3B1CA599-F5B9-B64F-9259-F4A49E6A45AF}" type="presParOf" srcId="{18F9139F-EAAE-2E4C-A171-5827A6B41205}" destId="{5FE000F6-8B7A-1144-8A45-894DB633CC5C}" srcOrd="4" destOrd="0" presId="urn:microsoft.com/office/officeart/2008/layout/LinedList"/>
    <dgm:cxn modelId="{DD324ABC-1D44-C944-A8D8-34848C61EAA2}" type="presParOf" srcId="{18F9139F-EAAE-2E4C-A171-5827A6B41205}" destId="{B566725E-AD02-D340-9EE9-74AD530996F2}" srcOrd="5" destOrd="0" presId="urn:microsoft.com/office/officeart/2008/layout/LinedList"/>
    <dgm:cxn modelId="{05DA3036-1C4F-254C-B22C-A4C9C44C5CBE}" type="presParOf" srcId="{B566725E-AD02-D340-9EE9-74AD530996F2}" destId="{AA58D2BF-0D6C-5B4B-83E5-5AE9DCDABE36}" srcOrd="0" destOrd="0" presId="urn:microsoft.com/office/officeart/2008/layout/LinedList"/>
    <dgm:cxn modelId="{0BA6B7BE-EB58-F246-A61C-5B32035CE454}" type="presParOf" srcId="{B566725E-AD02-D340-9EE9-74AD530996F2}" destId="{833561BC-374A-BC42-83C2-CD0DB0D2868F}" srcOrd="1" destOrd="0" presId="urn:microsoft.com/office/officeart/2008/layout/LinedList"/>
    <dgm:cxn modelId="{8BADDCCF-1066-5D4B-9C97-C0E1F1BDE6AB}" type="presParOf" srcId="{18F9139F-EAAE-2E4C-A171-5827A6B41205}" destId="{49E1F591-A492-7E4E-A6E0-1F91C2671277}" srcOrd="6" destOrd="0" presId="urn:microsoft.com/office/officeart/2008/layout/LinedList"/>
    <dgm:cxn modelId="{7D557623-8937-CF4F-97EA-4CEE586CB4FA}" type="presParOf" srcId="{18F9139F-EAAE-2E4C-A171-5827A6B41205}" destId="{B6740B37-4C3D-2742-A2C7-4B7C6CEDCCE3}" srcOrd="7" destOrd="0" presId="urn:microsoft.com/office/officeart/2008/layout/LinedList"/>
    <dgm:cxn modelId="{636FFBD1-DF7B-5B4F-A5CD-CA44102A811E}" type="presParOf" srcId="{B6740B37-4C3D-2742-A2C7-4B7C6CEDCCE3}" destId="{AA7B6DEF-1BBD-8048-8315-7FB0DE24D15C}" srcOrd="0" destOrd="0" presId="urn:microsoft.com/office/officeart/2008/layout/LinedList"/>
    <dgm:cxn modelId="{BB23B5D6-A45A-9446-AB58-3E07F5D7621A}" type="presParOf" srcId="{B6740B37-4C3D-2742-A2C7-4B7C6CEDCCE3}" destId="{7A260C0C-B6E3-6045-906D-F2F98D095B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C8361A-D8FB-BA43-B261-73EE9E23CD52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17D2B517-7E7C-DD45-A6DA-08907CE961CD}">
      <dgm:prSet/>
      <dgm:spPr/>
      <dgm:t>
        <a:bodyPr/>
        <a:lstStyle/>
        <a:p>
          <a:pPr rtl="0"/>
          <a:endParaRPr lang="es-ES" dirty="0"/>
        </a:p>
      </dgm:t>
    </dgm:pt>
    <dgm:pt modelId="{329D1A6F-C61E-0C46-BDF1-19950005E4B4}" type="parTrans" cxnId="{0BCA8C99-B820-164C-868E-60C7396C4B33}">
      <dgm:prSet/>
      <dgm:spPr/>
      <dgm:t>
        <a:bodyPr/>
        <a:lstStyle/>
        <a:p>
          <a:endParaRPr lang="ca-ES"/>
        </a:p>
      </dgm:t>
    </dgm:pt>
    <dgm:pt modelId="{2F60976C-E66A-DD47-8D69-3AEBAC9C7EF5}" type="sibTrans" cxnId="{0BCA8C99-B820-164C-868E-60C7396C4B33}">
      <dgm:prSet/>
      <dgm:spPr/>
      <dgm:t>
        <a:bodyPr/>
        <a:lstStyle/>
        <a:p>
          <a:endParaRPr lang="ca-ES"/>
        </a:p>
      </dgm:t>
    </dgm:pt>
    <dgm:pt modelId="{A0068E64-BEC5-D94A-BC59-714BF5FCF8FE}">
      <dgm:prSet/>
      <dgm:spPr/>
      <dgm:t>
        <a:bodyPr/>
        <a:lstStyle/>
        <a:p>
          <a:pPr rtl="0"/>
          <a:r>
            <a:rPr lang="en-GB"/>
            <a:t>Usually try to appear objective, and to persuade by the logic of the argument:</a:t>
          </a:r>
        </a:p>
      </dgm:t>
    </dgm:pt>
    <dgm:pt modelId="{6D36E892-CBDB-A34F-A3D6-411F25E82C8C}" type="parTrans" cxnId="{966172CC-2966-0C40-BB28-0DAE2A460DAE}">
      <dgm:prSet/>
      <dgm:spPr/>
      <dgm:t>
        <a:bodyPr/>
        <a:lstStyle/>
        <a:p>
          <a:endParaRPr lang="ca-ES"/>
        </a:p>
      </dgm:t>
    </dgm:pt>
    <dgm:pt modelId="{284C5A29-DF7B-954F-A9E9-2CCE7970D84F}" type="sibTrans" cxnId="{966172CC-2966-0C40-BB28-0DAE2A460DAE}">
      <dgm:prSet/>
      <dgm:spPr/>
      <dgm:t>
        <a:bodyPr/>
        <a:lstStyle/>
        <a:p>
          <a:endParaRPr lang="ca-ES"/>
        </a:p>
      </dgm:t>
    </dgm:pt>
    <dgm:pt modelId="{C4793D76-A427-664C-A14E-E9BAFFB27DED}">
      <dgm:prSet/>
      <dgm:spPr/>
      <dgm:t>
        <a:bodyPr/>
        <a:lstStyle/>
        <a:p>
          <a:pPr rtl="0"/>
          <a:r>
            <a:rPr lang="en-GB"/>
            <a:t>First person (I/We)</a:t>
          </a:r>
        </a:p>
      </dgm:t>
    </dgm:pt>
    <dgm:pt modelId="{F1C90301-3DB8-4C4F-9E6C-399ADF0DA75A}" type="parTrans" cxnId="{18C1ADCC-48E5-4749-BF01-3AC351739313}">
      <dgm:prSet/>
      <dgm:spPr/>
      <dgm:t>
        <a:bodyPr/>
        <a:lstStyle/>
        <a:p>
          <a:endParaRPr lang="ca-ES"/>
        </a:p>
      </dgm:t>
    </dgm:pt>
    <dgm:pt modelId="{C33823F4-40D2-C447-89F2-2DF0F8687F80}" type="sibTrans" cxnId="{18C1ADCC-48E5-4749-BF01-3AC351739313}">
      <dgm:prSet/>
      <dgm:spPr/>
      <dgm:t>
        <a:bodyPr/>
        <a:lstStyle/>
        <a:p>
          <a:endParaRPr lang="ca-ES"/>
        </a:p>
      </dgm:t>
    </dgm:pt>
    <dgm:pt modelId="{B0F8BBCB-D4FC-5C45-86B1-AEF80FC0E69C}">
      <dgm:prSet/>
      <dgm:spPr/>
      <dgm:t>
        <a:bodyPr/>
        <a:lstStyle/>
        <a:p>
          <a:pPr rtl="0"/>
          <a:r>
            <a:rPr lang="en-GB"/>
            <a:t>Modality verbs </a:t>
          </a:r>
        </a:p>
      </dgm:t>
    </dgm:pt>
    <dgm:pt modelId="{B49361AB-FC33-7049-9DD4-116C681ED346}" type="parTrans" cxnId="{F4D31C04-35E6-3346-A742-2D67C2DCDF0A}">
      <dgm:prSet/>
      <dgm:spPr/>
      <dgm:t>
        <a:bodyPr/>
        <a:lstStyle/>
        <a:p>
          <a:endParaRPr lang="ca-ES"/>
        </a:p>
      </dgm:t>
    </dgm:pt>
    <dgm:pt modelId="{D8A0B7BA-5227-C248-85C8-E1F23720EFAD}" type="sibTrans" cxnId="{F4D31C04-35E6-3346-A742-2D67C2DCDF0A}">
      <dgm:prSet/>
      <dgm:spPr/>
      <dgm:t>
        <a:bodyPr/>
        <a:lstStyle/>
        <a:p>
          <a:endParaRPr lang="ca-ES"/>
        </a:p>
      </dgm:t>
    </dgm:pt>
    <dgm:pt modelId="{EDE3C34C-5943-E944-8559-466FF80461E3}">
      <dgm:prSet/>
      <dgm:spPr/>
      <dgm:t>
        <a:bodyPr/>
        <a:lstStyle/>
        <a:p>
          <a:pPr rtl="0"/>
          <a:r>
            <a:rPr lang="en-GB"/>
            <a:t>Deictic items</a:t>
          </a:r>
        </a:p>
      </dgm:t>
    </dgm:pt>
    <dgm:pt modelId="{A5CB0738-9F8C-9B4B-ACCB-182485455AF7}" type="parTrans" cxnId="{CFA70104-A525-0645-8D39-2A21B30BF76E}">
      <dgm:prSet/>
      <dgm:spPr/>
      <dgm:t>
        <a:bodyPr/>
        <a:lstStyle/>
        <a:p>
          <a:endParaRPr lang="ca-ES"/>
        </a:p>
      </dgm:t>
    </dgm:pt>
    <dgm:pt modelId="{2AE3FB14-FD18-804C-AD31-ECF1E9EEE689}" type="sibTrans" cxnId="{CFA70104-A525-0645-8D39-2A21B30BF76E}">
      <dgm:prSet/>
      <dgm:spPr/>
      <dgm:t>
        <a:bodyPr/>
        <a:lstStyle/>
        <a:p>
          <a:endParaRPr lang="ca-ES"/>
        </a:p>
      </dgm:t>
    </dgm:pt>
    <dgm:pt modelId="{A2618A1E-E575-FA49-B46C-DEEE74C4A878}">
      <dgm:prSet/>
      <dgm:spPr/>
      <dgm:t>
        <a:bodyPr/>
        <a:lstStyle/>
        <a:p>
          <a:pPr rtl="0"/>
          <a:r>
            <a:rPr lang="en-GB"/>
            <a:t>Temporal references</a:t>
          </a:r>
        </a:p>
      </dgm:t>
    </dgm:pt>
    <dgm:pt modelId="{4D3E373B-AE95-5F49-A618-FBC44ABB620E}" type="parTrans" cxnId="{304E3D07-2740-0445-BD40-03269B026440}">
      <dgm:prSet/>
      <dgm:spPr/>
      <dgm:t>
        <a:bodyPr/>
        <a:lstStyle/>
        <a:p>
          <a:endParaRPr lang="ca-ES"/>
        </a:p>
      </dgm:t>
    </dgm:pt>
    <dgm:pt modelId="{B9AB4D2D-7159-924E-AC76-BAD68F077E65}" type="sibTrans" cxnId="{304E3D07-2740-0445-BD40-03269B026440}">
      <dgm:prSet/>
      <dgm:spPr/>
      <dgm:t>
        <a:bodyPr/>
        <a:lstStyle/>
        <a:p>
          <a:endParaRPr lang="ca-ES"/>
        </a:p>
      </dgm:t>
    </dgm:pt>
    <dgm:pt modelId="{52A8011E-555D-3241-AC74-E32C1698A5AB}">
      <dgm:prSet/>
      <dgm:spPr/>
      <dgm:t>
        <a:bodyPr/>
        <a:lstStyle/>
        <a:p>
          <a:pPr rtl="0"/>
          <a:r>
            <a:rPr lang="en-GB"/>
            <a:t>Speech acts found in argumentative texts are:</a:t>
          </a:r>
        </a:p>
      </dgm:t>
    </dgm:pt>
    <dgm:pt modelId="{50A55BF6-49C3-E043-82A4-BE204199822B}" type="parTrans" cxnId="{C87BA1FA-0034-1E44-8664-32D819CD68C1}">
      <dgm:prSet/>
      <dgm:spPr/>
      <dgm:t>
        <a:bodyPr/>
        <a:lstStyle/>
        <a:p>
          <a:endParaRPr lang="ca-ES"/>
        </a:p>
      </dgm:t>
    </dgm:pt>
    <dgm:pt modelId="{FA194357-1FED-4845-A094-983C54B05295}" type="sibTrans" cxnId="{C87BA1FA-0034-1E44-8664-32D819CD68C1}">
      <dgm:prSet/>
      <dgm:spPr/>
      <dgm:t>
        <a:bodyPr/>
        <a:lstStyle/>
        <a:p>
          <a:endParaRPr lang="ca-ES"/>
        </a:p>
      </dgm:t>
    </dgm:pt>
    <dgm:pt modelId="{07E722EE-8A26-7A46-9F5B-2165F74C4F0F}">
      <dgm:prSet/>
      <dgm:spPr/>
      <dgm:t>
        <a:bodyPr/>
        <a:lstStyle/>
        <a:p>
          <a:pPr rtl="0"/>
          <a:r>
            <a:rPr lang="en-GB"/>
            <a:t>Representatives (T/F): affirm, state, assert...</a:t>
          </a:r>
        </a:p>
      </dgm:t>
    </dgm:pt>
    <dgm:pt modelId="{B16F0DB5-FC55-3341-8855-ACA637F339D4}" type="parTrans" cxnId="{37EED138-F879-6D4F-94B8-3F2AF4727557}">
      <dgm:prSet/>
      <dgm:spPr/>
      <dgm:t>
        <a:bodyPr/>
        <a:lstStyle/>
        <a:p>
          <a:endParaRPr lang="ca-ES"/>
        </a:p>
      </dgm:t>
    </dgm:pt>
    <dgm:pt modelId="{0F8E6052-8185-2D45-88AA-D97C0B2B5CE3}" type="sibTrans" cxnId="{37EED138-F879-6D4F-94B8-3F2AF4727557}">
      <dgm:prSet/>
      <dgm:spPr/>
      <dgm:t>
        <a:bodyPr/>
        <a:lstStyle/>
        <a:p>
          <a:endParaRPr lang="ca-ES"/>
        </a:p>
      </dgm:t>
    </dgm:pt>
    <dgm:pt modelId="{FF471754-EA16-E84A-9D80-3A8942E0998B}">
      <dgm:prSet/>
      <dgm:spPr/>
      <dgm:t>
        <a:bodyPr/>
        <a:lstStyle/>
        <a:p>
          <a:pPr rtl="0"/>
          <a:r>
            <a:rPr lang="en-GB"/>
            <a:t>Directives: order, invite, challenge...</a:t>
          </a:r>
        </a:p>
      </dgm:t>
    </dgm:pt>
    <dgm:pt modelId="{C6949D7F-A9E4-9F47-BD95-27DED8EF0D38}" type="parTrans" cxnId="{2F7DE6D5-3145-E140-A52D-2924F2A8C631}">
      <dgm:prSet/>
      <dgm:spPr/>
      <dgm:t>
        <a:bodyPr/>
        <a:lstStyle/>
        <a:p>
          <a:endParaRPr lang="ca-ES"/>
        </a:p>
      </dgm:t>
    </dgm:pt>
    <dgm:pt modelId="{7AB89B73-CA9A-3045-9D3F-A00DA907C66F}" type="sibTrans" cxnId="{2F7DE6D5-3145-E140-A52D-2924F2A8C631}">
      <dgm:prSet/>
      <dgm:spPr/>
      <dgm:t>
        <a:bodyPr/>
        <a:lstStyle/>
        <a:p>
          <a:endParaRPr lang="ca-ES"/>
        </a:p>
      </dgm:t>
    </dgm:pt>
    <dgm:pt modelId="{E1BF77A9-777E-264D-83BD-C094BFB36BDD}">
      <dgm:prSet/>
      <dgm:spPr/>
      <dgm:t>
        <a:bodyPr/>
        <a:lstStyle/>
        <a:p>
          <a:pPr rtl="0"/>
          <a:r>
            <a:rPr lang="en-GB"/>
            <a:t>Commisives: promise, offer, swear...</a:t>
          </a:r>
        </a:p>
      </dgm:t>
    </dgm:pt>
    <dgm:pt modelId="{F2A6A746-56F5-B74E-BF3E-6AE9A37FC38E}" type="parTrans" cxnId="{851B29BA-4A28-5D46-8B4D-93B7107B6D7E}">
      <dgm:prSet/>
      <dgm:spPr/>
      <dgm:t>
        <a:bodyPr/>
        <a:lstStyle/>
        <a:p>
          <a:endParaRPr lang="ca-ES"/>
        </a:p>
      </dgm:t>
    </dgm:pt>
    <dgm:pt modelId="{5C2C24E9-F957-3A4F-A8DA-A5B5EAFA1DB0}" type="sibTrans" cxnId="{851B29BA-4A28-5D46-8B4D-93B7107B6D7E}">
      <dgm:prSet/>
      <dgm:spPr/>
      <dgm:t>
        <a:bodyPr/>
        <a:lstStyle/>
        <a:p>
          <a:endParaRPr lang="ca-ES"/>
        </a:p>
      </dgm:t>
    </dgm:pt>
    <dgm:pt modelId="{2B441F2B-1B8E-A14B-BAFD-222C063BE05F}">
      <dgm:prSet/>
      <dgm:spPr/>
      <dgm:t>
        <a:bodyPr/>
        <a:lstStyle/>
        <a:p>
          <a:pPr rtl="0"/>
          <a:r>
            <a:rPr lang="en-GB"/>
            <a:t>Declaratives: define, amplify, explain...</a:t>
          </a:r>
        </a:p>
      </dgm:t>
    </dgm:pt>
    <dgm:pt modelId="{1BB4C350-66A1-BD4C-9D70-F01894F0615A}" type="parTrans" cxnId="{ED9EAE42-8886-3E4D-B7A0-46ACB43C8384}">
      <dgm:prSet/>
      <dgm:spPr/>
      <dgm:t>
        <a:bodyPr/>
        <a:lstStyle/>
        <a:p>
          <a:endParaRPr lang="ca-ES"/>
        </a:p>
      </dgm:t>
    </dgm:pt>
    <dgm:pt modelId="{8555EAF4-B243-894E-8D1D-A8D84E851040}" type="sibTrans" cxnId="{ED9EAE42-8886-3E4D-B7A0-46ACB43C8384}">
      <dgm:prSet/>
      <dgm:spPr/>
      <dgm:t>
        <a:bodyPr/>
        <a:lstStyle/>
        <a:p>
          <a:endParaRPr lang="ca-ES"/>
        </a:p>
      </dgm:t>
    </dgm:pt>
    <dgm:pt modelId="{B6BDDE38-4210-E64A-A3C2-BEAAFF9682FB}" type="pres">
      <dgm:prSet presAssocID="{EFC8361A-D8FB-BA43-B261-73EE9E23CD52}" presName="vert0" presStyleCnt="0">
        <dgm:presLayoutVars>
          <dgm:dir/>
          <dgm:animOne val="branch"/>
          <dgm:animLvl val="lvl"/>
        </dgm:presLayoutVars>
      </dgm:prSet>
      <dgm:spPr/>
    </dgm:pt>
    <dgm:pt modelId="{4F0F3928-C8A9-F445-A381-9083621FBFAC}" type="pres">
      <dgm:prSet presAssocID="{17D2B517-7E7C-DD45-A6DA-08907CE961CD}" presName="thickLine" presStyleLbl="alignNode1" presStyleIdx="0" presStyleCnt="1"/>
      <dgm:spPr/>
    </dgm:pt>
    <dgm:pt modelId="{899DD1D7-BDD0-3642-AE61-D6B4EA2D19B7}" type="pres">
      <dgm:prSet presAssocID="{17D2B517-7E7C-DD45-A6DA-08907CE961CD}" presName="horz1" presStyleCnt="0"/>
      <dgm:spPr/>
    </dgm:pt>
    <dgm:pt modelId="{95608460-415C-CC45-B761-661965948686}" type="pres">
      <dgm:prSet presAssocID="{17D2B517-7E7C-DD45-A6DA-08907CE961CD}" presName="tx1" presStyleLbl="revTx" presStyleIdx="0" presStyleCnt="11"/>
      <dgm:spPr/>
    </dgm:pt>
    <dgm:pt modelId="{EFF4ED7B-4744-F040-821C-F1667851F06E}" type="pres">
      <dgm:prSet presAssocID="{17D2B517-7E7C-DD45-A6DA-08907CE961CD}" presName="vert1" presStyleCnt="0"/>
      <dgm:spPr/>
    </dgm:pt>
    <dgm:pt modelId="{6642DF84-F0B9-5041-93E7-23A626ABBFA0}" type="pres">
      <dgm:prSet presAssocID="{A0068E64-BEC5-D94A-BC59-714BF5FCF8FE}" presName="vertSpace2a" presStyleCnt="0"/>
      <dgm:spPr/>
    </dgm:pt>
    <dgm:pt modelId="{6E2A866A-3A0F-114C-87F9-8E6D1AEF0E2D}" type="pres">
      <dgm:prSet presAssocID="{A0068E64-BEC5-D94A-BC59-714BF5FCF8FE}" presName="horz2" presStyleCnt="0"/>
      <dgm:spPr/>
    </dgm:pt>
    <dgm:pt modelId="{F7CB22C3-B951-C348-B439-2BC47D9ACA05}" type="pres">
      <dgm:prSet presAssocID="{A0068E64-BEC5-D94A-BC59-714BF5FCF8FE}" presName="horzSpace2" presStyleCnt="0"/>
      <dgm:spPr/>
    </dgm:pt>
    <dgm:pt modelId="{C2954F85-C303-7D4E-AD8A-E00445310B98}" type="pres">
      <dgm:prSet presAssocID="{A0068E64-BEC5-D94A-BC59-714BF5FCF8FE}" presName="tx2" presStyleLbl="revTx" presStyleIdx="1" presStyleCnt="11"/>
      <dgm:spPr/>
    </dgm:pt>
    <dgm:pt modelId="{AA1B3880-44C3-8748-A36C-9761F7CB6001}" type="pres">
      <dgm:prSet presAssocID="{A0068E64-BEC5-D94A-BC59-714BF5FCF8FE}" presName="vert2" presStyleCnt="0"/>
      <dgm:spPr/>
    </dgm:pt>
    <dgm:pt modelId="{42B7C6F7-A4E9-C44F-84F5-018142A321CA}" type="pres">
      <dgm:prSet presAssocID="{C4793D76-A427-664C-A14E-E9BAFFB27DED}" presName="horz3" presStyleCnt="0"/>
      <dgm:spPr/>
    </dgm:pt>
    <dgm:pt modelId="{CEC1C65E-6363-B945-B4FF-1F8FD576AFD0}" type="pres">
      <dgm:prSet presAssocID="{C4793D76-A427-664C-A14E-E9BAFFB27DED}" presName="horzSpace3" presStyleCnt="0"/>
      <dgm:spPr/>
    </dgm:pt>
    <dgm:pt modelId="{44065191-457C-8843-B593-189E33363E0F}" type="pres">
      <dgm:prSet presAssocID="{C4793D76-A427-664C-A14E-E9BAFFB27DED}" presName="tx3" presStyleLbl="revTx" presStyleIdx="2" presStyleCnt="11"/>
      <dgm:spPr/>
    </dgm:pt>
    <dgm:pt modelId="{B67F9464-CB49-DF4B-90D6-77E8E96F69A4}" type="pres">
      <dgm:prSet presAssocID="{C4793D76-A427-664C-A14E-E9BAFFB27DED}" presName="vert3" presStyleCnt="0"/>
      <dgm:spPr/>
    </dgm:pt>
    <dgm:pt modelId="{994280A1-D339-B548-9AB2-F81B379CA07E}" type="pres">
      <dgm:prSet presAssocID="{C33823F4-40D2-C447-89F2-2DF0F8687F80}" presName="thinLine3" presStyleLbl="callout" presStyleIdx="0" presStyleCnt="8"/>
      <dgm:spPr/>
    </dgm:pt>
    <dgm:pt modelId="{E85E2F3F-10BC-4649-894B-72C50DCC98B1}" type="pres">
      <dgm:prSet presAssocID="{B0F8BBCB-D4FC-5C45-86B1-AEF80FC0E69C}" presName="horz3" presStyleCnt="0"/>
      <dgm:spPr/>
    </dgm:pt>
    <dgm:pt modelId="{224EE476-0541-C947-AEC5-A58A931AAB04}" type="pres">
      <dgm:prSet presAssocID="{B0F8BBCB-D4FC-5C45-86B1-AEF80FC0E69C}" presName="horzSpace3" presStyleCnt="0"/>
      <dgm:spPr/>
    </dgm:pt>
    <dgm:pt modelId="{909F3378-18A5-7C48-8757-12D806379122}" type="pres">
      <dgm:prSet presAssocID="{B0F8BBCB-D4FC-5C45-86B1-AEF80FC0E69C}" presName="tx3" presStyleLbl="revTx" presStyleIdx="3" presStyleCnt="11"/>
      <dgm:spPr/>
    </dgm:pt>
    <dgm:pt modelId="{BDD45547-BC00-4A42-A747-7753B00DEF66}" type="pres">
      <dgm:prSet presAssocID="{B0F8BBCB-D4FC-5C45-86B1-AEF80FC0E69C}" presName="vert3" presStyleCnt="0"/>
      <dgm:spPr/>
    </dgm:pt>
    <dgm:pt modelId="{B1FAB4F3-7C6B-C543-9557-495C68CFDD58}" type="pres">
      <dgm:prSet presAssocID="{D8A0B7BA-5227-C248-85C8-E1F23720EFAD}" presName="thinLine3" presStyleLbl="callout" presStyleIdx="1" presStyleCnt="8"/>
      <dgm:spPr/>
    </dgm:pt>
    <dgm:pt modelId="{D672A630-2977-4A44-BDEC-EEF03D828AD6}" type="pres">
      <dgm:prSet presAssocID="{EDE3C34C-5943-E944-8559-466FF80461E3}" presName="horz3" presStyleCnt="0"/>
      <dgm:spPr/>
    </dgm:pt>
    <dgm:pt modelId="{34436C30-8DDF-E94E-B154-B1BF8A08966D}" type="pres">
      <dgm:prSet presAssocID="{EDE3C34C-5943-E944-8559-466FF80461E3}" presName="horzSpace3" presStyleCnt="0"/>
      <dgm:spPr/>
    </dgm:pt>
    <dgm:pt modelId="{9365D5B1-BE18-4649-98CB-9C8BCEDE91BF}" type="pres">
      <dgm:prSet presAssocID="{EDE3C34C-5943-E944-8559-466FF80461E3}" presName="tx3" presStyleLbl="revTx" presStyleIdx="4" presStyleCnt="11"/>
      <dgm:spPr/>
    </dgm:pt>
    <dgm:pt modelId="{8BD2A53B-79BB-B345-82CF-EF910DAC8810}" type="pres">
      <dgm:prSet presAssocID="{EDE3C34C-5943-E944-8559-466FF80461E3}" presName="vert3" presStyleCnt="0"/>
      <dgm:spPr/>
    </dgm:pt>
    <dgm:pt modelId="{B3254150-63AA-FB40-8A11-D38AE1A83702}" type="pres">
      <dgm:prSet presAssocID="{2AE3FB14-FD18-804C-AD31-ECF1E9EEE689}" presName="thinLine3" presStyleLbl="callout" presStyleIdx="2" presStyleCnt="8"/>
      <dgm:spPr/>
    </dgm:pt>
    <dgm:pt modelId="{B5CAC5A4-E281-C74D-9FA0-EC79E538463C}" type="pres">
      <dgm:prSet presAssocID="{A2618A1E-E575-FA49-B46C-DEEE74C4A878}" presName="horz3" presStyleCnt="0"/>
      <dgm:spPr/>
    </dgm:pt>
    <dgm:pt modelId="{B4BD2CAF-F289-3F44-96CA-D3DAF2B342B0}" type="pres">
      <dgm:prSet presAssocID="{A2618A1E-E575-FA49-B46C-DEEE74C4A878}" presName="horzSpace3" presStyleCnt="0"/>
      <dgm:spPr/>
    </dgm:pt>
    <dgm:pt modelId="{B5426096-8224-8546-84E9-253D09E60316}" type="pres">
      <dgm:prSet presAssocID="{A2618A1E-E575-FA49-B46C-DEEE74C4A878}" presName="tx3" presStyleLbl="revTx" presStyleIdx="5" presStyleCnt="11"/>
      <dgm:spPr/>
    </dgm:pt>
    <dgm:pt modelId="{CA4A51C2-69C7-C34C-916F-07DB174B582E}" type="pres">
      <dgm:prSet presAssocID="{A2618A1E-E575-FA49-B46C-DEEE74C4A878}" presName="vert3" presStyleCnt="0"/>
      <dgm:spPr/>
    </dgm:pt>
    <dgm:pt modelId="{367F0E35-F88B-A541-A026-E87E4BFEB857}" type="pres">
      <dgm:prSet presAssocID="{A0068E64-BEC5-D94A-BC59-714BF5FCF8FE}" presName="thinLine2b" presStyleLbl="callout" presStyleIdx="3" presStyleCnt="8"/>
      <dgm:spPr/>
    </dgm:pt>
    <dgm:pt modelId="{C810BA81-67C3-3042-BE04-424228A60C88}" type="pres">
      <dgm:prSet presAssocID="{A0068E64-BEC5-D94A-BC59-714BF5FCF8FE}" presName="vertSpace2b" presStyleCnt="0"/>
      <dgm:spPr/>
    </dgm:pt>
    <dgm:pt modelId="{8088CCD6-F559-EE40-B39A-18CA9B1FD758}" type="pres">
      <dgm:prSet presAssocID="{52A8011E-555D-3241-AC74-E32C1698A5AB}" presName="horz2" presStyleCnt="0"/>
      <dgm:spPr/>
    </dgm:pt>
    <dgm:pt modelId="{90C83034-2799-9F41-96EF-B2A7A26369F9}" type="pres">
      <dgm:prSet presAssocID="{52A8011E-555D-3241-AC74-E32C1698A5AB}" presName="horzSpace2" presStyleCnt="0"/>
      <dgm:spPr/>
    </dgm:pt>
    <dgm:pt modelId="{B5C0D54B-A9A1-3B42-8DD1-942B8C7D0EFE}" type="pres">
      <dgm:prSet presAssocID="{52A8011E-555D-3241-AC74-E32C1698A5AB}" presName="tx2" presStyleLbl="revTx" presStyleIdx="6" presStyleCnt="11"/>
      <dgm:spPr/>
    </dgm:pt>
    <dgm:pt modelId="{2D9A759D-EDC9-9A41-994D-4AB6C9A82B17}" type="pres">
      <dgm:prSet presAssocID="{52A8011E-555D-3241-AC74-E32C1698A5AB}" presName="vert2" presStyleCnt="0"/>
      <dgm:spPr/>
    </dgm:pt>
    <dgm:pt modelId="{78B2D71B-922A-254F-9B34-716DAA231732}" type="pres">
      <dgm:prSet presAssocID="{07E722EE-8A26-7A46-9F5B-2165F74C4F0F}" presName="horz3" presStyleCnt="0"/>
      <dgm:spPr/>
    </dgm:pt>
    <dgm:pt modelId="{3447A6F4-12C9-EC48-AF11-C50563466F34}" type="pres">
      <dgm:prSet presAssocID="{07E722EE-8A26-7A46-9F5B-2165F74C4F0F}" presName="horzSpace3" presStyleCnt="0"/>
      <dgm:spPr/>
    </dgm:pt>
    <dgm:pt modelId="{2C6C5209-589F-E147-969D-1EBF69044A53}" type="pres">
      <dgm:prSet presAssocID="{07E722EE-8A26-7A46-9F5B-2165F74C4F0F}" presName="tx3" presStyleLbl="revTx" presStyleIdx="7" presStyleCnt="11"/>
      <dgm:spPr/>
    </dgm:pt>
    <dgm:pt modelId="{68D9B227-A0D8-5C4E-9608-1BED99C0F835}" type="pres">
      <dgm:prSet presAssocID="{07E722EE-8A26-7A46-9F5B-2165F74C4F0F}" presName="vert3" presStyleCnt="0"/>
      <dgm:spPr/>
    </dgm:pt>
    <dgm:pt modelId="{8B673407-4061-7141-95AD-FD4A022B84E0}" type="pres">
      <dgm:prSet presAssocID="{0F8E6052-8185-2D45-88AA-D97C0B2B5CE3}" presName="thinLine3" presStyleLbl="callout" presStyleIdx="4" presStyleCnt="8"/>
      <dgm:spPr/>
    </dgm:pt>
    <dgm:pt modelId="{60DCCD92-0072-8143-BC1B-E506C6329F68}" type="pres">
      <dgm:prSet presAssocID="{FF471754-EA16-E84A-9D80-3A8942E0998B}" presName="horz3" presStyleCnt="0"/>
      <dgm:spPr/>
    </dgm:pt>
    <dgm:pt modelId="{E8A038DD-1272-5746-9C32-58EC43F59C53}" type="pres">
      <dgm:prSet presAssocID="{FF471754-EA16-E84A-9D80-3A8942E0998B}" presName="horzSpace3" presStyleCnt="0"/>
      <dgm:spPr/>
    </dgm:pt>
    <dgm:pt modelId="{4E036393-283C-A847-B710-2DF465C89629}" type="pres">
      <dgm:prSet presAssocID="{FF471754-EA16-E84A-9D80-3A8942E0998B}" presName="tx3" presStyleLbl="revTx" presStyleIdx="8" presStyleCnt="11"/>
      <dgm:spPr/>
    </dgm:pt>
    <dgm:pt modelId="{1C1EC67F-662E-914C-A764-015615EFC419}" type="pres">
      <dgm:prSet presAssocID="{FF471754-EA16-E84A-9D80-3A8942E0998B}" presName="vert3" presStyleCnt="0"/>
      <dgm:spPr/>
    </dgm:pt>
    <dgm:pt modelId="{5E58F9AF-4D8E-7E4A-A078-7AB3C84EDE53}" type="pres">
      <dgm:prSet presAssocID="{7AB89B73-CA9A-3045-9D3F-A00DA907C66F}" presName="thinLine3" presStyleLbl="callout" presStyleIdx="5" presStyleCnt="8"/>
      <dgm:spPr/>
    </dgm:pt>
    <dgm:pt modelId="{D3CD3422-6F97-3D41-8535-B8770522603B}" type="pres">
      <dgm:prSet presAssocID="{E1BF77A9-777E-264D-83BD-C094BFB36BDD}" presName="horz3" presStyleCnt="0"/>
      <dgm:spPr/>
    </dgm:pt>
    <dgm:pt modelId="{71DDA44F-2203-C749-B24D-84CF8AD4DDF9}" type="pres">
      <dgm:prSet presAssocID="{E1BF77A9-777E-264D-83BD-C094BFB36BDD}" presName="horzSpace3" presStyleCnt="0"/>
      <dgm:spPr/>
    </dgm:pt>
    <dgm:pt modelId="{902B09B1-9895-4949-A9B6-6A50D10A7D71}" type="pres">
      <dgm:prSet presAssocID="{E1BF77A9-777E-264D-83BD-C094BFB36BDD}" presName="tx3" presStyleLbl="revTx" presStyleIdx="9" presStyleCnt="11"/>
      <dgm:spPr/>
    </dgm:pt>
    <dgm:pt modelId="{2F99A120-28AA-9E45-8AF2-AA15168C2CB5}" type="pres">
      <dgm:prSet presAssocID="{E1BF77A9-777E-264D-83BD-C094BFB36BDD}" presName="vert3" presStyleCnt="0"/>
      <dgm:spPr/>
    </dgm:pt>
    <dgm:pt modelId="{5480A549-A2AF-5748-9509-E35818361020}" type="pres">
      <dgm:prSet presAssocID="{5C2C24E9-F957-3A4F-A8DA-A5B5EAFA1DB0}" presName="thinLine3" presStyleLbl="callout" presStyleIdx="6" presStyleCnt="8"/>
      <dgm:spPr/>
    </dgm:pt>
    <dgm:pt modelId="{B8D71B5E-FBA0-CC4C-9696-EB6F3D597F2D}" type="pres">
      <dgm:prSet presAssocID="{2B441F2B-1B8E-A14B-BAFD-222C063BE05F}" presName="horz3" presStyleCnt="0"/>
      <dgm:spPr/>
    </dgm:pt>
    <dgm:pt modelId="{7FA038D5-EC00-E241-9ECD-A74FA1858B25}" type="pres">
      <dgm:prSet presAssocID="{2B441F2B-1B8E-A14B-BAFD-222C063BE05F}" presName="horzSpace3" presStyleCnt="0"/>
      <dgm:spPr/>
    </dgm:pt>
    <dgm:pt modelId="{3D4B297A-13FC-4649-96A7-E8A78E35B603}" type="pres">
      <dgm:prSet presAssocID="{2B441F2B-1B8E-A14B-BAFD-222C063BE05F}" presName="tx3" presStyleLbl="revTx" presStyleIdx="10" presStyleCnt="11"/>
      <dgm:spPr/>
    </dgm:pt>
    <dgm:pt modelId="{B7A2AA50-6E8D-A047-92F8-416BFA41A5AE}" type="pres">
      <dgm:prSet presAssocID="{2B441F2B-1B8E-A14B-BAFD-222C063BE05F}" presName="vert3" presStyleCnt="0"/>
      <dgm:spPr/>
    </dgm:pt>
    <dgm:pt modelId="{3CC008B3-3DAE-8744-A5F5-F89E3A908771}" type="pres">
      <dgm:prSet presAssocID="{52A8011E-555D-3241-AC74-E32C1698A5AB}" presName="thinLine2b" presStyleLbl="callout" presStyleIdx="7" presStyleCnt="8"/>
      <dgm:spPr/>
    </dgm:pt>
    <dgm:pt modelId="{3953B416-F040-EF49-B2AD-EAEB4B0AB8A9}" type="pres">
      <dgm:prSet presAssocID="{52A8011E-555D-3241-AC74-E32C1698A5AB}" presName="vertSpace2b" presStyleCnt="0"/>
      <dgm:spPr/>
    </dgm:pt>
  </dgm:ptLst>
  <dgm:cxnLst>
    <dgm:cxn modelId="{CFA70104-A525-0645-8D39-2A21B30BF76E}" srcId="{A0068E64-BEC5-D94A-BC59-714BF5FCF8FE}" destId="{EDE3C34C-5943-E944-8559-466FF80461E3}" srcOrd="2" destOrd="0" parTransId="{A5CB0738-9F8C-9B4B-ACCB-182485455AF7}" sibTransId="{2AE3FB14-FD18-804C-AD31-ECF1E9EEE689}"/>
    <dgm:cxn modelId="{F4D31C04-35E6-3346-A742-2D67C2DCDF0A}" srcId="{A0068E64-BEC5-D94A-BC59-714BF5FCF8FE}" destId="{B0F8BBCB-D4FC-5C45-86B1-AEF80FC0E69C}" srcOrd="1" destOrd="0" parTransId="{B49361AB-FC33-7049-9DD4-116C681ED346}" sibTransId="{D8A0B7BA-5227-C248-85C8-E1F23720EFAD}"/>
    <dgm:cxn modelId="{304E3D07-2740-0445-BD40-03269B026440}" srcId="{A0068E64-BEC5-D94A-BC59-714BF5FCF8FE}" destId="{A2618A1E-E575-FA49-B46C-DEEE74C4A878}" srcOrd="3" destOrd="0" parTransId="{4D3E373B-AE95-5F49-A618-FBC44ABB620E}" sibTransId="{B9AB4D2D-7159-924E-AC76-BAD68F077E65}"/>
    <dgm:cxn modelId="{EE1CF627-CCB9-3E47-8212-9B0433556391}" type="presOf" srcId="{17D2B517-7E7C-DD45-A6DA-08907CE961CD}" destId="{95608460-415C-CC45-B761-661965948686}" srcOrd="0" destOrd="0" presId="urn:microsoft.com/office/officeart/2008/layout/LinedList"/>
    <dgm:cxn modelId="{1775AD2F-34CB-1346-A833-3B5F228085E6}" type="presOf" srcId="{A2618A1E-E575-FA49-B46C-DEEE74C4A878}" destId="{B5426096-8224-8546-84E9-253D09E60316}" srcOrd="0" destOrd="0" presId="urn:microsoft.com/office/officeart/2008/layout/LinedList"/>
    <dgm:cxn modelId="{9BF02835-1C4D-3C4E-B2DA-37075520716A}" type="presOf" srcId="{52A8011E-555D-3241-AC74-E32C1698A5AB}" destId="{B5C0D54B-A9A1-3B42-8DD1-942B8C7D0EFE}" srcOrd="0" destOrd="0" presId="urn:microsoft.com/office/officeart/2008/layout/LinedList"/>
    <dgm:cxn modelId="{37EED138-F879-6D4F-94B8-3F2AF4727557}" srcId="{52A8011E-555D-3241-AC74-E32C1698A5AB}" destId="{07E722EE-8A26-7A46-9F5B-2165F74C4F0F}" srcOrd="0" destOrd="0" parTransId="{B16F0DB5-FC55-3341-8855-ACA637F339D4}" sibTransId="{0F8E6052-8185-2D45-88AA-D97C0B2B5CE3}"/>
    <dgm:cxn modelId="{ED9EAE42-8886-3E4D-B7A0-46ACB43C8384}" srcId="{52A8011E-555D-3241-AC74-E32C1698A5AB}" destId="{2B441F2B-1B8E-A14B-BAFD-222C063BE05F}" srcOrd="3" destOrd="0" parTransId="{1BB4C350-66A1-BD4C-9D70-F01894F0615A}" sibTransId="{8555EAF4-B243-894E-8D1D-A8D84E851040}"/>
    <dgm:cxn modelId="{DEF4F36D-E184-144B-89E9-6F1763C0EA39}" type="presOf" srcId="{B0F8BBCB-D4FC-5C45-86B1-AEF80FC0E69C}" destId="{909F3378-18A5-7C48-8757-12D806379122}" srcOrd="0" destOrd="0" presId="urn:microsoft.com/office/officeart/2008/layout/LinedList"/>
    <dgm:cxn modelId="{2F59738B-1981-3B49-891B-C2D9F6F02F50}" type="presOf" srcId="{A0068E64-BEC5-D94A-BC59-714BF5FCF8FE}" destId="{C2954F85-C303-7D4E-AD8A-E00445310B98}" srcOrd="0" destOrd="0" presId="urn:microsoft.com/office/officeart/2008/layout/LinedList"/>
    <dgm:cxn modelId="{4DE08C8B-3D89-364A-BC03-70C939A2C6FA}" type="presOf" srcId="{FF471754-EA16-E84A-9D80-3A8942E0998B}" destId="{4E036393-283C-A847-B710-2DF465C89629}" srcOrd="0" destOrd="0" presId="urn:microsoft.com/office/officeart/2008/layout/LinedList"/>
    <dgm:cxn modelId="{0BCA8C99-B820-164C-868E-60C7396C4B33}" srcId="{EFC8361A-D8FB-BA43-B261-73EE9E23CD52}" destId="{17D2B517-7E7C-DD45-A6DA-08907CE961CD}" srcOrd="0" destOrd="0" parTransId="{329D1A6F-C61E-0C46-BDF1-19950005E4B4}" sibTransId="{2F60976C-E66A-DD47-8D69-3AEBAC9C7EF5}"/>
    <dgm:cxn modelId="{9CB8A8A1-5CC7-9E46-9BB8-2E28371E040E}" type="presOf" srcId="{07E722EE-8A26-7A46-9F5B-2165F74C4F0F}" destId="{2C6C5209-589F-E147-969D-1EBF69044A53}" srcOrd="0" destOrd="0" presId="urn:microsoft.com/office/officeart/2008/layout/LinedList"/>
    <dgm:cxn modelId="{54C97FA8-47FF-884A-A827-8597E6931F04}" type="presOf" srcId="{C4793D76-A427-664C-A14E-E9BAFFB27DED}" destId="{44065191-457C-8843-B593-189E33363E0F}" srcOrd="0" destOrd="0" presId="urn:microsoft.com/office/officeart/2008/layout/LinedList"/>
    <dgm:cxn modelId="{851B29BA-4A28-5D46-8B4D-93B7107B6D7E}" srcId="{52A8011E-555D-3241-AC74-E32C1698A5AB}" destId="{E1BF77A9-777E-264D-83BD-C094BFB36BDD}" srcOrd="2" destOrd="0" parTransId="{F2A6A746-56F5-B74E-BF3E-6AE9A37FC38E}" sibTransId="{5C2C24E9-F957-3A4F-A8DA-A5B5EAFA1DB0}"/>
    <dgm:cxn modelId="{58A063C2-89E3-244E-812F-95323F00B037}" type="presOf" srcId="{2B441F2B-1B8E-A14B-BAFD-222C063BE05F}" destId="{3D4B297A-13FC-4649-96A7-E8A78E35B603}" srcOrd="0" destOrd="0" presId="urn:microsoft.com/office/officeart/2008/layout/LinedList"/>
    <dgm:cxn modelId="{966172CC-2966-0C40-BB28-0DAE2A460DAE}" srcId="{17D2B517-7E7C-DD45-A6DA-08907CE961CD}" destId="{A0068E64-BEC5-D94A-BC59-714BF5FCF8FE}" srcOrd="0" destOrd="0" parTransId="{6D36E892-CBDB-A34F-A3D6-411F25E82C8C}" sibTransId="{284C5A29-DF7B-954F-A9E9-2CCE7970D84F}"/>
    <dgm:cxn modelId="{18C1ADCC-48E5-4749-BF01-3AC351739313}" srcId="{A0068E64-BEC5-D94A-BC59-714BF5FCF8FE}" destId="{C4793D76-A427-664C-A14E-E9BAFFB27DED}" srcOrd="0" destOrd="0" parTransId="{F1C90301-3DB8-4C4F-9E6C-399ADF0DA75A}" sibTransId="{C33823F4-40D2-C447-89F2-2DF0F8687F80}"/>
    <dgm:cxn modelId="{2F7DE6D5-3145-E140-A52D-2924F2A8C631}" srcId="{52A8011E-555D-3241-AC74-E32C1698A5AB}" destId="{FF471754-EA16-E84A-9D80-3A8942E0998B}" srcOrd="1" destOrd="0" parTransId="{C6949D7F-A9E4-9F47-BD95-27DED8EF0D38}" sibTransId="{7AB89B73-CA9A-3045-9D3F-A00DA907C66F}"/>
    <dgm:cxn modelId="{3C4DFEE0-AFD7-AE46-B700-75F40E63EDAF}" type="presOf" srcId="{EDE3C34C-5943-E944-8559-466FF80461E3}" destId="{9365D5B1-BE18-4649-98CB-9C8BCEDE91BF}" srcOrd="0" destOrd="0" presId="urn:microsoft.com/office/officeart/2008/layout/LinedList"/>
    <dgm:cxn modelId="{F94F06ED-7285-9A40-837A-1D09F810AA85}" type="presOf" srcId="{EFC8361A-D8FB-BA43-B261-73EE9E23CD52}" destId="{B6BDDE38-4210-E64A-A3C2-BEAAFF9682FB}" srcOrd="0" destOrd="0" presId="urn:microsoft.com/office/officeart/2008/layout/LinedList"/>
    <dgm:cxn modelId="{F62787EE-BC4F-704A-BE41-6FEF85CADC8C}" type="presOf" srcId="{E1BF77A9-777E-264D-83BD-C094BFB36BDD}" destId="{902B09B1-9895-4949-A9B6-6A50D10A7D71}" srcOrd="0" destOrd="0" presId="urn:microsoft.com/office/officeart/2008/layout/LinedList"/>
    <dgm:cxn modelId="{C87BA1FA-0034-1E44-8664-32D819CD68C1}" srcId="{17D2B517-7E7C-DD45-A6DA-08907CE961CD}" destId="{52A8011E-555D-3241-AC74-E32C1698A5AB}" srcOrd="1" destOrd="0" parTransId="{50A55BF6-49C3-E043-82A4-BE204199822B}" sibTransId="{FA194357-1FED-4845-A094-983C54B05295}"/>
    <dgm:cxn modelId="{1CA6A0FD-C7FA-9D4D-B2D5-D8F98984C9CA}" type="presParOf" srcId="{B6BDDE38-4210-E64A-A3C2-BEAAFF9682FB}" destId="{4F0F3928-C8A9-F445-A381-9083621FBFAC}" srcOrd="0" destOrd="0" presId="urn:microsoft.com/office/officeart/2008/layout/LinedList"/>
    <dgm:cxn modelId="{3DBAEE2E-C421-1749-9A04-1045D143F8D6}" type="presParOf" srcId="{B6BDDE38-4210-E64A-A3C2-BEAAFF9682FB}" destId="{899DD1D7-BDD0-3642-AE61-D6B4EA2D19B7}" srcOrd="1" destOrd="0" presId="urn:microsoft.com/office/officeart/2008/layout/LinedList"/>
    <dgm:cxn modelId="{D0E9B402-1DF7-C649-B6C8-48250DDA50B6}" type="presParOf" srcId="{899DD1D7-BDD0-3642-AE61-D6B4EA2D19B7}" destId="{95608460-415C-CC45-B761-661965948686}" srcOrd="0" destOrd="0" presId="urn:microsoft.com/office/officeart/2008/layout/LinedList"/>
    <dgm:cxn modelId="{01951A71-1036-3C4A-957E-CAF75CCF517C}" type="presParOf" srcId="{899DD1D7-BDD0-3642-AE61-D6B4EA2D19B7}" destId="{EFF4ED7B-4744-F040-821C-F1667851F06E}" srcOrd="1" destOrd="0" presId="urn:microsoft.com/office/officeart/2008/layout/LinedList"/>
    <dgm:cxn modelId="{B2BE2D19-AA3A-6F41-A375-4559F877A2D3}" type="presParOf" srcId="{EFF4ED7B-4744-F040-821C-F1667851F06E}" destId="{6642DF84-F0B9-5041-93E7-23A626ABBFA0}" srcOrd="0" destOrd="0" presId="urn:microsoft.com/office/officeart/2008/layout/LinedList"/>
    <dgm:cxn modelId="{067D38E7-1B42-D246-97A6-259633BC9CDB}" type="presParOf" srcId="{EFF4ED7B-4744-F040-821C-F1667851F06E}" destId="{6E2A866A-3A0F-114C-87F9-8E6D1AEF0E2D}" srcOrd="1" destOrd="0" presId="urn:microsoft.com/office/officeart/2008/layout/LinedList"/>
    <dgm:cxn modelId="{DC1AE54E-F63C-8C4B-8513-8ACA854A7015}" type="presParOf" srcId="{6E2A866A-3A0F-114C-87F9-8E6D1AEF0E2D}" destId="{F7CB22C3-B951-C348-B439-2BC47D9ACA05}" srcOrd="0" destOrd="0" presId="urn:microsoft.com/office/officeart/2008/layout/LinedList"/>
    <dgm:cxn modelId="{E7A97578-2239-B546-A304-12FCAC962434}" type="presParOf" srcId="{6E2A866A-3A0F-114C-87F9-8E6D1AEF0E2D}" destId="{C2954F85-C303-7D4E-AD8A-E00445310B98}" srcOrd="1" destOrd="0" presId="urn:microsoft.com/office/officeart/2008/layout/LinedList"/>
    <dgm:cxn modelId="{582256F3-5542-FD44-8906-B7658F373789}" type="presParOf" srcId="{6E2A866A-3A0F-114C-87F9-8E6D1AEF0E2D}" destId="{AA1B3880-44C3-8748-A36C-9761F7CB6001}" srcOrd="2" destOrd="0" presId="urn:microsoft.com/office/officeart/2008/layout/LinedList"/>
    <dgm:cxn modelId="{01C99651-5D49-4C4E-AEFA-7A7D04754354}" type="presParOf" srcId="{AA1B3880-44C3-8748-A36C-9761F7CB6001}" destId="{42B7C6F7-A4E9-C44F-84F5-018142A321CA}" srcOrd="0" destOrd="0" presId="urn:microsoft.com/office/officeart/2008/layout/LinedList"/>
    <dgm:cxn modelId="{37CCF701-C164-0A49-9709-F27AEDC71093}" type="presParOf" srcId="{42B7C6F7-A4E9-C44F-84F5-018142A321CA}" destId="{CEC1C65E-6363-B945-B4FF-1F8FD576AFD0}" srcOrd="0" destOrd="0" presId="urn:microsoft.com/office/officeart/2008/layout/LinedList"/>
    <dgm:cxn modelId="{D9E2892F-D50C-034A-A417-F28F640E6F0A}" type="presParOf" srcId="{42B7C6F7-A4E9-C44F-84F5-018142A321CA}" destId="{44065191-457C-8843-B593-189E33363E0F}" srcOrd="1" destOrd="0" presId="urn:microsoft.com/office/officeart/2008/layout/LinedList"/>
    <dgm:cxn modelId="{6F8D3DDA-E54D-684D-9DD7-9910F37CE286}" type="presParOf" srcId="{42B7C6F7-A4E9-C44F-84F5-018142A321CA}" destId="{B67F9464-CB49-DF4B-90D6-77E8E96F69A4}" srcOrd="2" destOrd="0" presId="urn:microsoft.com/office/officeart/2008/layout/LinedList"/>
    <dgm:cxn modelId="{B7F7B2FB-75A9-CD42-A8BD-CE5001DDB0B5}" type="presParOf" srcId="{AA1B3880-44C3-8748-A36C-9761F7CB6001}" destId="{994280A1-D339-B548-9AB2-F81B379CA07E}" srcOrd="1" destOrd="0" presId="urn:microsoft.com/office/officeart/2008/layout/LinedList"/>
    <dgm:cxn modelId="{68F8EE3C-E2D6-A343-A1D1-5F63F5153665}" type="presParOf" srcId="{AA1B3880-44C3-8748-A36C-9761F7CB6001}" destId="{E85E2F3F-10BC-4649-894B-72C50DCC98B1}" srcOrd="2" destOrd="0" presId="urn:microsoft.com/office/officeart/2008/layout/LinedList"/>
    <dgm:cxn modelId="{2DF8AC16-A120-074B-B698-F20C63F1D78D}" type="presParOf" srcId="{E85E2F3F-10BC-4649-894B-72C50DCC98B1}" destId="{224EE476-0541-C947-AEC5-A58A931AAB04}" srcOrd="0" destOrd="0" presId="urn:microsoft.com/office/officeart/2008/layout/LinedList"/>
    <dgm:cxn modelId="{743842E0-D83D-984B-AF76-EB2B7B5C5AC8}" type="presParOf" srcId="{E85E2F3F-10BC-4649-894B-72C50DCC98B1}" destId="{909F3378-18A5-7C48-8757-12D806379122}" srcOrd="1" destOrd="0" presId="urn:microsoft.com/office/officeart/2008/layout/LinedList"/>
    <dgm:cxn modelId="{9244B756-2E8B-A742-947C-3C07C73D2383}" type="presParOf" srcId="{E85E2F3F-10BC-4649-894B-72C50DCC98B1}" destId="{BDD45547-BC00-4A42-A747-7753B00DEF66}" srcOrd="2" destOrd="0" presId="urn:microsoft.com/office/officeart/2008/layout/LinedList"/>
    <dgm:cxn modelId="{FD2BAF4A-1534-2440-826C-B451D56C6AF6}" type="presParOf" srcId="{AA1B3880-44C3-8748-A36C-9761F7CB6001}" destId="{B1FAB4F3-7C6B-C543-9557-495C68CFDD58}" srcOrd="3" destOrd="0" presId="urn:microsoft.com/office/officeart/2008/layout/LinedList"/>
    <dgm:cxn modelId="{48F3B8EE-B584-624A-BCC3-8DA3C198661C}" type="presParOf" srcId="{AA1B3880-44C3-8748-A36C-9761F7CB6001}" destId="{D672A630-2977-4A44-BDEC-EEF03D828AD6}" srcOrd="4" destOrd="0" presId="urn:microsoft.com/office/officeart/2008/layout/LinedList"/>
    <dgm:cxn modelId="{14E97859-220F-3548-953A-F82D55ABC403}" type="presParOf" srcId="{D672A630-2977-4A44-BDEC-EEF03D828AD6}" destId="{34436C30-8DDF-E94E-B154-B1BF8A08966D}" srcOrd="0" destOrd="0" presId="urn:microsoft.com/office/officeart/2008/layout/LinedList"/>
    <dgm:cxn modelId="{C98885E6-A1CC-7841-AA7C-698CF3D27781}" type="presParOf" srcId="{D672A630-2977-4A44-BDEC-EEF03D828AD6}" destId="{9365D5B1-BE18-4649-98CB-9C8BCEDE91BF}" srcOrd="1" destOrd="0" presId="urn:microsoft.com/office/officeart/2008/layout/LinedList"/>
    <dgm:cxn modelId="{9518E26C-569F-7E4B-BD9F-1C9B021BA523}" type="presParOf" srcId="{D672A630-2977-4A44-BDEC-EEF03D828AD6}" destId="{8BD2A53B-79BB-B345-82CF-EF910DAC8810}" srcOrd="2" destOrd="0" presId="urn:microsoft.com/office/officeart/2008/layout/LinedList"/>
    <dgm:cxn modelId="{D4419D51-3B6D-F948-92CA-8DF79FFBFE9A}" type="presParOf" srcId="{AA1B3880-44C3-8748-A36C-9761F7CB6001}" destId="{B3254150-63AA-FB40-8A11-D38AE1A83702}" srcOrd="5" destOrd="0" presId="urn:microsoft.com/office/officeart/2008/layout/LinedList"/>
    <dgm:cxn modelId="{05BEA920-06BF-5249-9E30-51EAC01537A0}" type="presParOf" srcId="{AA1B3880-44C3-8748-A36C-9761F7CB6001}" destId="{B5CAC5A4-E281-C74D-9FA0-EC79E538463C}" srcOrd="6" destOrd="0" presId="urn:microsoft.com/office/officeart/2008/layout/LinedList"/>
    <dgm:cxn modelId="{5286FFC7-F493-C045-8C5A-13716F6EFFCA}" type="presParOf" srcId="{B5CAC5A4-E281-C74D-9FA0-EC79E538463C}" destId="{B4BD2CAF-F289-3F44-96CA-D3DAF2B342B0}" srcOrd="0" destOrd="0" presId="urn:microsoft.com/office/officeart/2008/layout/LinedList"/>
    <dgm:cxn modelId="{935B8232-3A3D-174D-B463-CDCD595DDBD8}" type="presParOf" srcId="{B5CAC5A4-E281-C74D-9FA0-EC79E538463C}" destId="{B5426096-8224-8546-84E9-253D09E60316}" srcOrd="1" destOrd="0" presId="urn:microsoft.com/office/officeart/2008/layout/LinedList"/>
    <dgm:cxn modelId="{2FD57891-474B-B04F-84E4-66042F6B06C0}" type="presParOf" srcId="{B5CAC5A4-E281-C74D-9FA0-EC79E538463C}" destId="{CA4A51C2-69C7-C34C-916F-07DB174B582E}" srcOrd="2" destOrd="0" presId="urn:microsoft.com/office/officeart/2008/layout/LinedList"/>
    <dgm:cxn modelId="{54E3611F-FAE5-C147-B769-D583D7608E17}" type="presParOf" srcId="{EFF4ED7B-4744-F040-821C-F1667851F06E}" destId="{367F0E35-F88B-A541-A026-E87E4BFEB857}" srcOrd="2" destOrd="0" presId="urn:microsoft.com/office/officeart/2008/layout/LinedList"/>
    <dgm:cxn modelId="{3CEFCB5A-01F9-DC4B-9535-69A5316AE396}" type="presParOf" srcId="{EFF4ED7B-4744-F040-821C-F1667851F06E}" destId="{C810BA81-67C3-3042-BE04-424228A60C88}" srcOrd="3" destOrd="0" presId="urn:microsoft.com/office/officeart/2008/layout/LinedList"/>
    <dgm:cxn modelId="{AAF78562-CD73-4242-BF96-2B63BB35EB2E}" type="presParOf" srcId="{EFF4ED7B-4744-F040-821C-F1667851F06E}" destId="{8088CCD6-F559-EE40-B39A-18CA9B1FD758}" srcOrd="4" destOrd="0" presId="urn:microsoft.com/office/officeart/2008/layout/LinedList"/>
    <dgm:cxn modelId="{CA954A9E-1105-CC49-B209-5853B13177F2}" type="presParOf" srcId="{8088CCD6-F559-EE40-B39A-18CA9B1FD758}" destId="{90C83034-2799-9F41-96EF-B2A7A26369F9}" srcOrd="0" destOrd="0" presId="urn:microsoft.com/office/officeart/2008/layout/LinedList"/>
    <dgm:cxn modelId="{D1940465-6BD9-074F-8A01-63AD4173D709}" type="presParOf" srcId="{8088CCD6-F559-EE40-B39A-18CA9B1FD758}" destId="{B5C0D54B-A9A1-3B42-8DD1-942B8C7D0EFE}" srcOrd="1" destOrd="0" presId="urn:microsoft.com/office/officeart/2008/layout/LinedList"/>
    <dgm:cxn modelId="{67C20B48-C23F-E049-B39E-2C4756A216D8}" type="presParOf" srcId="{8088CCD6-F559-EE40-B39A-18CA9B1FD758}" destId="{2D9A759D-EDC9-9A41-994D-4AB6C9A82B17}" srcOrd="2" destOrd="0" presId="urn:microsoft.com/office/officeart/2008/layout/LinedList"/>
    <dgm:cxn modelId="{29F3F0DD-63C4-844A-86AE-FE288910A9CC}" type="presParOf" srcId="{2D9A759D-EDC9-9A41-994D-4AB6C9A82B17}" destId="{78B2D71B-922A-254F-9B34-716DAA231732}" srcOrd="0" destOrd="0" presId="urn:microsoft.com/office/officeart/2008/layout/LinedList"/>
    <dgm:cxn modelId="{0A93879B-0BEB-CC42-8F78-B10A172C947E}" type="presParOf" srcId="{78B2D71B-922A-254F-9B34-716DAA231732}" destId="{3447A6F4-12C9-EC48-AF11-C50563466F34}" srcOrd="0" destOrd="0" presId="urn:microsoft.com/office/officeart/2008/layout/LinedList"/>
    <dgm:cxn modelId="{CC92B430-9B91-3847-BC9B-80FF5596D484}" type="presParOf" srcId="{78B2D71B-922A-254F-9B34-716DAA231732}" destId="{2C6C5209-589F-E147-969D-1EBF69044A53}" srcOrd="1" destOrd="0" presId="urn:microsoft.com/office/officeart/2008/layout/LinedList"/>
    <dgm:cxn modelId="{89DF677B-E0D3-7940-8F4A-DEC166A677D9}" type="presParOf" srcId="{78B2D71B-922A-254F-9B34-716DAA231732}" destId="{68D9B227-A0D8-5C4E-9608-1BED99C0F835}" srcOrd="2" destOrd="0" presId="urn:microsoft.com/office/officeart/2008/layout/LinedList"/>
    <dgm:cxn modelId="{E709A215-C2E9-A640-9F31-F3C41E8A68C3}" type="presParOf" srcId="{2D9A759D-EDC9-9A41-994D-4AB6C9A82B17}" destId="{8B673407-4061-7141-95AD-FD4A022B84E0}" srcOrd="1" destOrd="0" presId="urn:microsoft.com/office/officeart/2008/layout/LinedList"/>
    <dgm:cxn modelId="{518E2D64-44A3-584A-B17D-2860055D4B4E}" type="presParOf" srcId="{2D9A759D-EDC9-9A41-994D-4AB6C9A82B17}" destId="{60DCCD92-0072-8143-BC1B-E506C6329F68}" srcOrd="2" destOrd="0" presId="urn:microsoft.com/office/officeart/2008/layout/LinedList"/>
    <dgm:cxn modelId="{B7229F92-A36E-D449-8ECC-6E757B75AB0F}" type="presParOf" srcId="{60DCCD92-0072-8143-BC1B-E506C6329F68}" destId="{E8A038DD-1272-5746-9C32-58EC43F59C53}" srcOrd="0" destOrd="0" presId="urn:microsoft.com/office/officeart/2008/layout/LinedList"/>
    <dgm:cxn modelId="{BBDF085B-487F-ED4A-872F-AB34990CA970}" type="presParOf" srcId="{60DCCD92-0072-8143-BC1B-E506C6329F68}" destId="{4E036393-283C-A847-B710-2DF465C89629}" srcOrd="1" destOrd="0" presId="urn:microsoft.com/office/officeart/2008/layout/LinedList"/>
    <dgm:cxn modelId="{D28E0D5D-BA12-944F-BB5B-C46FBC63272E}" type="presParOf" srcId="{60DCCD92-0072-8143-BC1B-E506C6329F68}" destId="{1C1EC67F-662E-914C-A764-015615EFC419}" srcOrd="2" destOrd="0" presId="urn:microsoft.com/office/officeart/2008/layout/LinedList"/>
    <dgm:cxn modelId="{204B868F-4B62-E04C-9CD5-79CA803A5E03}" type="presParOf" srcId="{2D9A759D-EDC9-9A41-994D-4AB6C9A82B17}" destId="{5E58F9AF-4D8E-7E4A-A078-7AB3C84EDE53}" srcOrd="3" destOrd="0" presId="urn:microsoft.com/office/officeart/2008/layout/LinedList"/>
    <dgm:cxn modelId="{EB04403C-2177-2B4A-85ED-B7F6CFD7DEE4}" type="presParOf" srcId="{2D9A759D-EDC9-9A41-994D-4AB6C9A82B17}" destId="{D3CD3422-6F97-3D41-8535-B8770522603B}" srcOrd="4" destOrd="0" presId="urn:microsoft.com/office/officeart/2008/layout/LinedList"/>
    <dgm:cxn modelId="{952FACB2-8579-9A43-82E7-0C55EEFB33F5}" type="presParOf" srcId="{D3CD3422-6F97-3D41-8535-B8770522603B}" destId="{71DDA44F-2203-C749-B24D-84CF8AD4DDF9}" srcOrd="0" destOrd="0" presId="urn:microsoft.com/office/officeart/2008/layout/LinedList"/>
    <dgm:cxn modelId="{DC29382F-C2B7-0B41-815A-1C41E0C72ECC}" type="presParOf" srcId="{D3CD3422-6F97-3D41-8535-B8770522603B}" destId="{902B09B1-9895-4949-A9B6-6A50D10A7D71}" srcOrd="1" destOrd="0" presId="urn:microsoft.com/office/officeart/2008/layout/LinedList"/>
    <dgm:cxn modelId="{D5F05B89-15BC-E74F-8653-81B82EB23C42}" type="presParOf" srcId="{D3CD3422-6F97-3D41-8535-B8770522603B}" destId="{2F99A120-28AA-9E45-8AF2-AA15168C2CB5}" srcOrd="2" destOrd="0" presId="urn:microsoft.com/office/officeart/2008/layout/LinedList"/>
    <dgm:cxn modelId="{666714FE-44C8-5B45-96A8-AF9A17904F58}" type="presParOf" srcId="{2D9A759D-EDC9-9A41-994D-4AB6C9A82B17}" destId="{5480A549-A2AF-5748-9509-E35818361020}" srcOrd="5" destOrd="0" presId="urn:microsoft.com/office/officeart/2008/layout/LinedList"/>
    <dgm:cxn modelId="{D38E771C-E9E5-FB4A-8983-3B4E2FEC31A0}" type="presParOf" srcId="{2D9A759D-EDC9-9A41-994D-4AB6C9A82B17}" destId="{B8D71B5E-FBA0-CC4C-9696-EB6F3D597F2D}" srcOrd="6" destOrd="0" presId="urn:microsoft.com/office/officeart/2008/layout/LinedList"/>
    <dgm:cxn modelId="{44167A52-B13C-674D-88B9-5EA97D76A40C}" type="presParOf" srcId="{B8D71B5E-FBA0-CC4C-9696-EB6F3D597F2D}" destId="{7FA038D5-EC00-E241-9ECD-A74FA1858B25}" srcOrd="0" destOrd="0" presId="urn:microsoft.com/office/officeart/2008/layout/LinedList"/>
    <dgm:cxn modelId="{3EB8FBFA-B0E8-4647-AF64-379B01553C03}" type="presParOf" srcId="{B8D71B5E-FBA0-CC4C-9696-EB6F3D597F2D}" destId="{3D4B297A-13FC-4649-96A7-E8A78E35B603}" srcOrd="1" destOrd="0" presId="urn:microsoft.com/office/officeart/2008/layout/LinedList"/>
    <dgm:cxn modelId="{0D8BB2BD-A202-1F48-8329-86BD5049E64C}" type="presParOf" srcId="{B8D71B5E-FBA0-CC4C-9696-EB6F3D597F2D}" destId="{B7A2AA50-6E8D-A047-92F8-416BFA41A5AE}" srcOrd="2" destOrd="0" presId="urn:microsoft.com/office/officeart/2008/layout/LinedList"/>
    <dgm:cxn modelId="{BA949E2C-DF89-A24C-8A67-AE8FBBC500C0}" type="presParOf" srcId="{EFF4ED7B-4744-F040-821C-F1667851F06E}" destId="{3CC008B3-3DAE-8744-A5F5-F89E3A908771}" srcOrd="5" destOrd="0" presId="urn:microsoft.com/office/officeart/2008/layout/LinedList"/>
    <dgm:cxn modelId="{746E2901-33CA-654D-BC90-33E4D7C88FE3}" type="presParOf" srcId="{EFF4ED7B-4744-F040-821C-F1667851F06E}" destId="{3953B416-F040-EF49-B2AD-EAEB4B0AB8A9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CD8E1-616A-AC44-BFB2-F02ECA444FC0}">
      <dsp:nvSpPr>
        <dsp:cNvPr id="0" name=""/>
        <dsp:cNvSpPr/>
      </dsp:nvSpPr>
      <dsp:spPr>
        <a:xfrm>
          <a:off x="0" y="0"/>
          <a:ext cx="7620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683DAD-24D4-234D-9248-78BE3BBE9A0F}">
      <dsp:nvSpPr>
        <dsp:cNvPr id="0" name=""/>
        <dsp:cNvSpPr/>
      </dsp:nvSpPr>
      <dsp:spPr>
        <a:xfrm>
          <a:off x="0" y="0"/>
          <a:ext cx="1524000" cy="480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0" y="0"/>
        <a:ext cx="1524000" cy="4800600"/>
      </dsp:txXfrm>
    </dsp:sp>
    <dsp:sp modelId="{681D3824-8E08-FB41-BE3B-77CA06221066}">
      <dsp:nvSpPr>
        <dsp:cNvPr id="0" name=""/>
        <dsp:cNvSpPr/>
      </dsp:nvSpPr>
      <dsp:spPr>
        <a:xfrm>
          <a:off x="1638299" y="56432"/>
          <a:ext cx="2933700" cy="1128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Not + TO BE </a:t>
          </a:r>
          <a:r>
            <a:rPr lang="es-ES" sz="1400" kern="1200">
              <a:sym typeface="Wingdings"/>
            </a:rPr>
            <a:t></a:t>
          </a:r>
          <a:r>
            <a:rPr lang="es-ES" sz="1400" kern="1200"/>
            <a:t> Negation as a reaction to a real or virtual affirmative statement </a:t>
          </a:r>
          <a:r>
            <a:rPr lang="es-ES" sz="1400" kern="1200">
              <a:sym typeface="Wingdings"/>
            </a:rPr>
            <a:t></a:t>
          </a:r>
          <a:r>
            <a:rPr lang="es-ES" sz="1400" kern="1200"/>
            <a:t> counter-argument.</a:t>
          </a:r>
        </a:p>
      </dsp:txBody>
      <dsp:txXfrm>
        <a:off x="1638299" y="56432"/>
        <a:ext cx="2933700" cy="1128656"/>
      </dsp:txXfrm>
    </dsp:sp>
    <dsp:sp modelId="{612AACFD-D6A3-B54A-86D7-6F9A30684B29}">
      <dsp:nvSpPr>
        <dsp:cNvPr id="0" name=""/>
        <dsp:cNvSpPr/>
      </dsp:nvSpPr>
      <dsp:spPr>
        <a:xfrm>
          <a:off x="1523999" y="1185089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A63B54-9242-3048-AD27-4BFA8BFE7BF2}">
      <dsp:nvSpPr>
        <dsp:cNvPr id="0" name=""/>
        <dsp:cNvSpPr/>
      </dsp:nvSpPr>
      <dsp:spPr>
        <a:xfrm>
          <a:off x="1638299" y="1241522"/>
          <a:ext cx="2933700" cy="1128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Verbs related to causality, consequence and argumentative operations: </a:t>
          </a:r>
          <a:r>
            <a:rPr lang="es-ES" sz="1400" i="1" kern="1200"/>
            <a:t>cause, makes, results in, conclude, infer, etc.</a:t>
          </a:r>
          <a:endParaRPr lang="es-ES" sz="1400" kern="1200"/>
        </a:p>
      </dsp:txBody>
      <dsp:txXfrm>
        <a:off x="1638299" y="1241522"/>
        <a:ext cx="2933700" cy="1128656"/>
      </dsp:txXfrm>
    </dsp:sp>
    <dsp:sp modelId="{C5D49A9F-8DDC-2B41-99C4-5F769A51EB03}">
      <dsp:nvSpPr>
        <dsp:cNvPr id="0" name=""/>
        <dsp:cNvSpPr/>
      </dsp:nvSpPr>
      <dsp:spPr>
        <a:xfrm>
          <a:off x="1523999" y="2370179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73D6FED-B7AD-F148-B7F2-2F13355FE114}">
      <dsp:nvSpPr>
        <dsp:cNvPr id="0" name=""/>
        <dsp:cNvSpPr/>
      </dsp:nvSpPr>
      <dsp:spPr>
        <a:xfrm>
          <a:off x="1638299" y="2426611"/>
          <a:ext cx="2933700" cy="1128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Tenses:</a:t>
          </a:r>
        </a:p>
      </dsp:txBody>
      <dsp:txXfrm>
        <a:off x="1638299" y="2426611"/>
        <a:ext cx="2933700" cy="1128656"/>
      </dsp:txXfrm>
    </dsp:sp>
    <dsp:sp modelId="{2812EE11-5D6C-A947-A14B-AA5B36D2433D}">
      <dsp:nvSpPr>
        <dsp:cNvPr id="0" name=""/>
        <dsp:cNvSpPr/>
      </dsp:nvSpPr>
      <dsp:spPr>
        <a:xfrm>
          <a:off x="4686300" y="2426611"/>
          <a:ext cx="2933700" cy="564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Past: finished facts</a:t>
          </a:r>
        </a:p>
      </dsp:txBody>
      <dsp:txXfrm>
        <a:off x="4686300" y="2426611"/>
        <a:ext cx="2933700" cy="564328"/>
      </dsp:txXfrm>
    </dsp:sp>
    <dsp:sp modelId="{9F1E6353-7105-504E-BF20-17EE80385F5C}">
      <dsp:nvSpPr>
        <dsp:cNvPr id="0" name=""/>
        <dsp:cNvSpPr/>
      </dsp:nvSpPr>
      <dsp:spPr>
        <a:xfrm>
          <a:off x="4571999" y="2990940"/>
          <a:ext cx="2933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3A4B45-4AF4-D04B-A9DE-6A6861E1C908}">
      <dsp:nvSpPr>
        <dsp:cNvPr id="0" name=""/>
        <dsp:cNvSpPr/>
      </dsp:nvSpPr>
      <dsp:spPr>
        <a:xfrm>
          <a:off x="4686300" y="2990940"/>
          <a:ext cx="2933700" cy="564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Present: universal, ordinary argumentations, states or facts.</a:t>
          </a:r>
        </a:p>
      </dsp:txBody>
      <dsp:txXfrm>
        <a:off x="4686300" y="2990940"/>
        <a:ext cx="2933700" cy="564328"/>
      </dsp:txXfrm>
    </dsp:sp>
    <dsp:sp modelId="{93278C73-24C2-1B41-AB04-844268FE7B30}">
      <dsp:nvSpPr>
        <dsp:cNvPr id="0" name=""/>
        <dsp:cNvSpPr/>
      </dsp:nvSpPr>
      <dsp:spPr>
        <a:xfrm>
          <a:off x="1523999" y="3555268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F79C9C-7F1E-4946-9567-05182C41FB11}">
      <dsp:nvSpPr>
        <dsp:cNvPr id="0" name=""/>
        <dsp:cNvSpPr/>
      </dsp:nvSpPr>
      <dsp:spPr>
        <a:xfrm>
          <a:off x="1638299" y="3611701"/>
          <a:ext cx="2933700" cy="1128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Modality: assertion and interrogation.</a:t>
          </a:r>
        </a:p>
      </dsp:txBody>
      <dsp:txXfrm>
        <a:off x="1638299" y="3611701"/>
        <a:ext cx="2933700" cy="1128656"/>
      </dsp:txXfrm>
    </dsp:sp>
    <dsp:sp modelId="{EBC01715-2CA5-6E49-B721-C6A518467B03}">
      <dsp:nvSpPr>
        <dsp:cNvPr id="0" name=""/>
        <dsp:cNvSpPr/>
      </dsp:nvSpPr>
      <dsp:spPr>
        <a:xfrm>
          <a:off x="1523999" y="4740358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81DB4-8F3F-8241-BA39-E3012641412F}">
      <dsp:nvSpPr>
        <dsp:cNvPr id="0" name=""/>
        <dsp:cNvSpPr/>
      </dsp:nvSpPr>
      <dsp:spPr>
        <a:xfrm>
          <a:off x="0" y="0"/>
          <a:ext cx="7620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7D9A2-D8AD-EA4E-B762-7CC764097907}">
      <dsp:nvSpPr>
        <dsp:cNvPr id="0" name=""/>
        <dsp:cNvSpPr/>
      </dsp:nvSpPr>
      <dsp:spPr>
        <a:xfrm>
          <a:off x="0" y="0"/>
          <a:ext cx="7620000" cy="120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Sequence and cause and consequence connectors introducing paragraphs and revealing the structure of the argument : </a:t>
          </a:r>
          <a:r>
            <a:rPr lang="es-ES" sz="2200" i="1" kern="1200"/>
            <a:t>First, On the one hand, thus, etc.</a:t>
          </a:r>
          <a:endParaRPr lang="es-ES" sz="2200" kern="1200"/>
        </a:p>
      </dsp:txBody>
      <dsp:txXfrm>
        <a:off x="0" y="0"/>
        <a:ext cx="7620000" cy="1200150"/>
      </dsp:txXfrm>
    </dsp:sp>
    <dsp:sp modelId="{E5EB2D6E-BFB8-2847-8C35-DD0EAC33CCDD}">
      <dsp:nvSpPr>
        <dsp:cNvPr id="0" name=""/>
        <dsp:cNvSpPr/>
      </dsp:nvSpPr>
      <dsp:spPr>
        <a:xfrm>
          <a:off x="0" y="1200150"/>
          <a:ext cx="7620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C7FD81-C886-FF4E-A836-87CE8FBADBE8}">
      <dsp:nvSpPr>
        <dsp:cNvPr id="0" name=""/>
        <dsp:cNvSpPr/>
      </dsp:nvSpPr>
      <dsp:spPr>
        <a:xfrm>
          <a:off x="0" y="1200150"/>
          <a:ext cx="7620000" cy="120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Quotes and quotation marks </a:t>
          </a:r>
          <a:r>
            <a:rPr lang="es-ES" sz="2200" kern="1200">
              <a:sym typeface="Wingdings"/>
            </a:rPr>
            <a:t></a:t>
          </a:r>
          <a:r>
            <a:rPr lang="es-ES" sz="2200" kern="1200"/>
            <a:t> Reference to authorities </a:t>
          </a:r>
          <a:r>
            <a:rPr lang="es-ES" sz="2200" i="1" kern="1200"/>
            <a:t>“Scientists believe…”</a:t>
          </a:r>
          <a:endParaRPr lang="es-ES" sz="2200" kern="1200"/>
        </a:p>
      </dsp:txBody>
      <dsp:txXfrm>
        <a:off x="0" y="1200150"/>
        <a:ext cx="7620000" cy="1200150"/>
      </dsp:txXfrm>
    </dsp:sp>
    <dsp:sp modelId="{5FE000F6-8B7A-1144-8A45-894DB633CC5C}">
      <dsp:nvSpPr>
        <dsp:cNvPr id="0" name=""/>
        <dsp:cNvSpPr/>
      </dsp:nvSpPr>
      <dsp:spPr>
        <a:xfrm>
          <a:off x="0" y="2400300"/>
          <a:ext cx="7620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58D2BF-0D6C-5B4B-83E5-5AE9DCDABE36}">
      <dsp:nvSpPr>
        <dsp:cNvPr id="0" name=""/>
        <dsp:cNvSpPr/>
      </dsp:nvSpPr>
      <dsp:spPr>
        <a:xfrm>
          <a:off x="0" y="2400300"/>
          <a:ext cx="7620000" cy="120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Rhetorical questions</a:t>
          </a:r>
        </a:p>
      </dsp:txBody>
      <dsp:txXfrm>
        <a:off x="0" y="2400300"/>
        <a:ext cx="7620000" cy="1200150"/>
      </dsp:txXfrm>
    </dsp:sp>
    <dsp:sp modelId="{49E1F591-A492-7E4E-A6E0-1F91C2671277}">
      <dsp:nvSpPr>
        <dsp:cNvPr id="0" name=""/>
        <dsp:cNvSpPr/>
      </dsp:nvSpPr>
      <dsp:spPr>
        <a:xfrm>
          <a:off x="0" y="3600449"/>
          <a:ext cx="7620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7B6DEF-1BBD-8048-8315-7FB0DE24D15C}">
      <dsp:nvSpPr>
        <dsp:cNvPr id="0" name=""/>
        <dsp:cNvSpPr/>
      </dsp:nvSpPr>
      <dsp:spPr>
        <a:xfrm>
          <a:off x="0" y="3600449"/>
          <a:ext cx="7620000" cy="120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Hyphens or lines: indicate different levels of relevance.</a:t>
          </a:r>
        </a:p>
      </dsp:txBody>
      <dsp:txXfrm>
        <a:off x="0" y="3600449"/>
        <a:ext cx="7620000" cy="1200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F3928-C8A9-F445-A381-9083621FBFAC}">
      <dsp:nvSpPr>
        <dsp:cNvPr id="0" name=""/>
        <dsp:cNvSpPr/>
      </dsp:nvSpPr>
      <dsp:spPr>
        <a:xfrm>
          <a:off x="0" y="0"/>
          <a:ext cx="7239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608460-415C-CC45-B761-661965948686}">
      <dsp:nvSpPr>
        <dsp:cNvPr id="0" name=""/>
        <dsp:cNvSpPr/>
      </dsp:nvSpPr>
      <dsp:spPr>
        <a:xfrm>
          <a:off x="0" y="0"/>
          <a:ext cx="1447800" cy="5256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0" y="0"/>
        <a:ext cx="1447800" cy="5256213"/>
      </dsp:txXfrm>
    </dsp:sp>
    <dsp:sp modelId="{C2954F85-C303-7D4E-AD8A-E00445310B98}">
      <dsp:nvSpPr>
        <dsp:cNvPr id="0" name=""/>
        <dsp:cNvSpPr/>
      </dsp:nvSpPr>
      <dsp:spPr>
        <a:xfrm>
          <a:off x="1556385" y="122165"/>
          <a:ext cx="2787015" cy="2443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Usually try to appear objective, and to persuade by the logic of the argument:</a:t>
          </a:r>
        </a:p>
      </dsp:txBody>
      <dsp:txXfrm>
        <a:off x="1556385" y="122165"/>
        <a:ext cx="2787015" cy="2443317"/>
      </dsp:txXfrm>
    </dsp:sp>
    <dsp:sp modelId="{44065191-457C-8843-B593-189E33363E0F}">
      <dsp:nvSpPr>
        <dsp:cNvPr id="0" name=""/>
        <dsp:cNvSpPr/>
      </dsp:nvSpPr>
      <dsp:spPr>
        <a:xfrm>
          <a:off x="4451985" y="122165"/>
          <a:ext cx="2787015" cy="610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First person (I/We)</a:t>
          </a:r>
        </a:p>
      </dsp:txBody>
      <dsp:txXfrm>
        <a:off x="4451985" y="122165"/>
        <a:ext cx="2787015" cy="610829"/>
      </dsp:txXfrm>
    </dsp:sp>
    <dsp:sp modelId="{994280A1-D339-B548-9AB2-F81B379CA07E}">
      <dsp:nvSpPr>
        <dsp:cNvPr id="0" name=""/>
        <dsp:cNvSpPr/>
      </dsp:nvSpPr>
      <dsp:spPr>
        <a:xfrm>
          <a:off x="4343400" y="732995"/>
          <a:ext cx="27870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09F3378-18A5-7C48-8757-12D806379122}">
      <dsp:nvSpPr>
        <dsp:cNvPr id="0" name=""/>
        <dsp:cNvSpPr/>
      </dsp:nvSpPr>
      <dsp:spPr>
        <a:xfrm>
          <a:off x="4451985" y="732995"/>
          <a:ext cx="2787015" cy="610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Modality verbs </a:t>
          </a:r>
        </a:p>
      </dsp:txBody>
      <dsp:txXfrm>
        <a:off x="4451985" y="732995"/>
        <a:ext cx="2787015" cy="610829"/>
      </dsp:txXfrm>
    </dsp:sp>
    <dsp:sp modelId="{B1FAB4F3-7C6B-C543-9557-495C68CFDD58}">
      <dsp:nvSpPr>
        <dsp:cNvPr id="0" name=""/>
        <dsp:cNvSpPr/>
      </dsp:nvSpPr>
      <dsp:spPr>
        <a:xfrm>
          <a:off x="4343400" y="1343824"/>
          <a:ext cx="27870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65D5B1-BE18-4649-98CB-9C8BCEDE91BF}">
      <dsp:nvSpPr>
        <dsp:cNvPr id="0" name=""/>
        <dsp:cNvSpPr/>
      </dsp:nvSpPr>
      <dsp:spPr>
        <a:xfrm>
          <a:off x="4451985" y="1343824"/>
          <a:ext cx="2787015" cy="610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Deictic items</a:t>
          </a:r>
        </a:p>
      </dsp:txBody>
      <dsp:txXfrm>
        <a:off x="4451985" y="1343824"/>
        <a:ext cx="2787015" cy="610829"/>
      </dsp:txXfrm>
    </dsp:sp>
    <dsp:sp modelId="{B3254150-63AA-FB40-8A11-D38AE1A83702}">
      <dsp:nvSpPr>
        <dsp:cNvPr id="0" name=""/>
        <dsp:cNvSpPr/>
      </dsp:nvSpPr>
      <dsp:spPr>
        <a:xfrm>
          <a:off x="4343400" y="1954654"/>
          <a:ext cx="27870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426096-8224-8546-84E9-253D09E60316}">
      <dsp:nvSpPr>
        <dsp:cNvPr id="0" name=""/>
        <dsp:cNvSpPr/>
      </dsp:nvSpPr>
      <dsp:spPr>
        <a:xfrm>
          <a:off x="4451985" y="1954654"/>
          <a:ext cx="2787015" cy="610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Temporal references</a:t>
          </a:r>
        </a:p>
      </dsp:txBody>
      <dsp:txXfrm>
        <a:off x="4451985" y="1954654"/>
        <a:ext cx="2787015" cy="610829"/>
      </dsp:txXfrm>
    </dsp:sp>
    <dsp:sp modelId="{367F0E35-F88B-A541-A026-E87E4BFEB857}">
      <dsp:nvSpPr>
        <dsp:cNvPr id="0" name=""/>
        <dsp:cNvSpPr/>
      </dsp:nvSpPr>
      <dsp:spPr>
        <a:xfrm>
          <a:off x="1447800" y="2565483"/>
          <a:ext cx="579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C0D54B-A9A1-3B42-8DD1-942B8C7D0EFE}">
      <dsp:nvSpPr>
        <dsp:cNvPr id="0" name=""/>
        <dsp:cNvSpPr/>
      </dsp:nvSpPr>
      <dsp:spPr>
        <a:xfrm>
          <a:off x="1556385" y="2687649"/>
          <a:ext cx="2787015" cy="2443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Speech acts found in argumentative texts are:</a:t>
          </a:r>
        </a:p>
      </dsp:txBody>
      <dsp:txXfrm>
        <a:off x="1556385" y="2687649"/>
        <a:ext cx="2787015" cy="2443317"/>
      </dsp:txXfrm>
    </dsp:sp>
    <dsp:sp modelId="{2C6C5209-589F-E147-969D-1EBF69044A53}">
      <dsp:nvSpPr>
        <dsp:cNvPr id="0" name=""/>
        <dsp:cNvSpPr/>
      </dsp:nvSpPr>
      <dsp:spPr>
        <a:xfrm>
          <a:off x="4451985" y="2687649"/>
          <a:ext cx="2787015" cy="610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Representatives (T/F): affirm, state, assert...</a:t>
          </a:r>
        </a:p>
      </dsp:txBody>
      <dsp:txXfrm>
        <a:off x="4451985" y="2687649"/>
        <a:ext cx="2787015" cy="610829"/>
      </dsp:txXfrm>
    </dsp:sp>
    <dsp:sp modelId="{8B673407-4061-7141-95AD-FD4A022B84E0}">
      <dsp:nvSpPr>
        <dsp:cNvPr id="0" name=""/>
        <dsp:cNvSpPr/>
      </dsp:nvSpPr>
      <dsp:spPr>
        <a:xfrm>
          <a:off x="4343400" y="3298478"/>
          <a:ext cx="27870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036393-283C-A847-B710-2DF465C89629}">
      <dsp:nvSpPr>
        <dsp:cNvPr id="0" name=""/>
        <dsp:cNvSpPr/>
      </dsp:nvSpPr>
      <dsp:spPr>
        <a:xfrm>
          <a:off x="4451985" y="3298478"/>
          <a:ext cx="2787015" cy="610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Directives: order, invite, challenge...</a:t>
          </a:r>
        </a:p>
      </dsp:txBody>
      <dsp:txXfrm>
        <a:off x="4451985" y="3298478"/>
        <a:ext cx="2787015" cy="610829"/>
      </dsp:txXfrm>
    </dsp:sp>
    <dsp:sp modelId="{5E58F9AF-4D8E-7E4A-A078-7AB3C84EDE53}">
      <dsp:nvSpPr>
        <dsp:cNvPr id="0" name=""/>
        <dsp:cNvSpPr/>
      </dsp:nvSpPr>
      <dsp:spPr>
        <a:xfrm>
          <a:off x="4343400" y="3909308"/>
          <a:ext cx="27870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02B09B1-9895-4949-A9B6-6A50D10A7D71}">
      <dsp:nvSpPr>
        <dsp:cNvPr id="0" name=""/>
        <dsp:cNvSpPr/>
      </dsp:nvSpPr>
      <dsp:spPr>
        <a:xfrm>
          <a:off x="4451985" y="3909308"/>
          <a:ext cx="2787015" cy="610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Commisives: promise, offer, swear...</a:t>
          </a:r>
        </a:p>
      </dsp:txBody>
      <dsp:txXfrm>
        <a:off x="4451985" y="3909308"/>
        <a:ext cx="2787015" cy="610829"/>
      </dsp:txXfrm>
    </dsp:sp>
    <dsp:sp modelId="{5480A549-A2AF-5748-9509-E35818361020}">
      <dsp:nvSpPr>
        <dsp:cNvPr id="0" name=""/>
        <dsp:cNvSpPr/>
      </dsp:nvSpPr>
      <dsp:spPr>
        <a:xfrm>
          <a:off x="4343400" y="4520137"/>
          <a:ext cx="27870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4B297A-13FC-4649-96A7-E8A78E35B603}">
      <dsp:nvSpPr>
        <dsp:cNvPr id="0" name=""/>
        <dsp:cNvSpPr/>
      </dsp:nvSpPr>
      <dsp:spPr>
        <a:xfrm>
          <a:off x="4451985" y="4520137"/>
          <a:ext cx="2787015" cy="610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Declaratives: define, amplify, explain...</a:t>
          </a:r>
        </a:p>
      </dsp:txBody>
      <dsp:txXfrm>
        <a:off x="4451985" y="4520137"/>
        <a:ext cx="2787015" cy="610829"/>
      </dsp:txXfrm>
    </dsp:sp>
    <dsp:sp modelId="{3CC008B3-3DAE-8744-A5F5-F89E3A908771}">
      <dsp:nvSpPr>
        <dsp:cNvPr id="0" name=""/>
        <dsp:cNvSpPr/>
      </dsp:nvSpPr>
      <dsp:spPr>
        <a:xfrm>
          <a:off x="1447800" y="5130967"/>
          <a:ext cx="579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8C14-E135-F34A-AE1A-ABAD95DB9E63}" type="datetimeFigureOut">
              <a:rPr lang="en-ES" smtClean="0"/>
              <a:t>15/10/2020</a:t>
            </a:fld>
            <a:endParaRPr lang="en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DA61295-4158-BC47-9F37-278A9D725F6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2462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8C14-E135-F34A-AE1A-ABAD95DB9E63}" type="datetimeFigureOut">
              <a:rPr lang="en-ES" smtClean="0"/>
              <a:t>15/10/2020</a:t>
            </a:fld>
            <a:endParaRPr lang="en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A61295-4158-BC47-9F37-278A9D725F6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97117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8C14-E135-F34A-AE1A-ABAD95DB9E63}" type="datetimeFigureOut">
              <a:rPr lang="en-ES" smtClean="0"/>
              <a:t>15/10/2020</a:t>
            </a:fld>
            <a:endParaRPr lang="en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A61295-4158-BC47-9F37-278A9D725F69}" type="slidenum">
              <a:rPr lang="en-ES" smtClean="0"/>
              <a:t>‹#›</a:t>
            </a:fld>
            <a:endParaRPr lang="en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0116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8C14-E135-F34A-AE1A-ABAD95DB9E63}" type="datetimeFigureOut">
              <a:rPr lang="en-ES" smtClean="0"/>
              <a:t>15/10/2020</a:t>
            </a:fld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A61295-4158-BC47-9F37-278A9D725F6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637455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8C14-E135-F34A-AE1A-ABAD95DB9E63}" type="datetimeFigureOut">
              <a:rPr lang="en-ES" smtClean="0"/>
              <a:t>15/10/2020</a:t>
            </a:fld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A61295-4158-BC47-9F37-278A9D725F69}" type="slidenum">
              <a:rPr lang="en-ES" smtClean="0"/>
              <a:t>‹#›</a:t>
            </a:fld>
            <a:endParaRPr lang="en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1091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8C14-E135-F34A-AE1A-ABAD95DB9E63}" type="datetimeFigureOut">
              <a:rPr lang="en-ES" smtClean="0"/>
              <a:t>15/10/2020</a:t>
            </a:fld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A61295-4158-BC47-9F37-278A9D725F6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95462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8C14-E135-F34A-AE1A-ABAD95DB9E63}" type="datetimeFigureOut">
              <a:rPr lang="en-ES" smtClean="0"/>
              <a:t>15/10/2020</a:t>
            </a:fld>
            <a:endParaRPr lang="en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295-4158-BC47-9F37-278A9D725F6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088240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8C14-E135-F34A-AE1A-ABAD95DB9E63}" type="datetimeFigureOut">
              <a:rPr lang="en-ES" smtClean="0"/>
              <a:t>15/10/2020</a:t>
            </a:fld>
            <a:endParaRPr lang="en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295-4158-BC47-9F37-278A9D725F6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87329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8C14-E135-F34A-AE1A-ABAD95DB9E63}" type="datetimeFigureOut">
              <a:rPr lang="en-ES" smtClean="0"/>
              <a:t>15/10/2020</a:t>
            </a:fld>
            <a:endParaRPr lang="en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295-4158-BC47-9F37-278A9D725F6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7312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8C14-E135-F34A-AE1A-ABAD95DB9E63}" type="datetimeFigureOut">
              <a:rPr lang="en-ES" smtClean="0"/>
              <a:t>15/10/2020</a:t>
            </a:fld>
            <a:endParaRPr lang="en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A61295-4158-BC47-9F37-278A9D725F6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42904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8C14-E135-F34A-AE1A-ABAD95DB9E63}" type="datetimeFigureOut">
              <a:rPr lang="en-ES" smtClean="0"/>
              <a:t>15/10/2020</a:t>
            </a:fld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DA61295-4158-BC47-9F37-278A9D725F6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86653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8C14-E135-F34A-AE1A-ABAD95DB9E63}" type="datetimeFigureOut">
              <a:rPr lang="en-ES" smtClean="0"/>
              <a:t>15/10/2020</a:t>
            </a:fld>
            <a:endParaRPr lang="en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DA61295-4158-BC47-9F37-278A9D725F6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23848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8C14-E135-F34A-AE1A-ABAD95DB9E63}" type="datetimeFigureOut">
              <a:rPr lang="en-ES" smtClean="0"/>
              <a:t>15/10/2020</a:t>
            </a:fld>
            <a:endParaRPr lang="en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295-4158-BC47-9F37-278A9D725F6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20400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8C14-E135-F34A-AE1A-ABAD95DB9E63}" type="datetimeFigureOut">
              <a:rPr lang="en-ES" smtClean="0"/>
              <a:t>15/10/2020</a:t>
            </a:fld>
            <a:endParaRPr lang="en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295-4158-BC47-9F37-278A9D725F6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97809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8C14-E135-F34A-AE1A-ABAD95DB9E63}" type="datetimeFigureOut">
              <a:rPr lang="en-ES" smtClean="0"/>
              <a:t>15/10/2020</a:t>
            </a:fld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295-4158-BC47-9F37-278A9D725F6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40523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8C14-E135-F34A-AE1A-ABAD95DB9E63}" type="datetimeFigureOut">
              <a:rPr lang="en-ES" smtClean="0"/>
              <a:t>15/10/2020</a:t>
            </a:fld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A61295-4158-BC47-9F37-278A9D725F6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52476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D8C14-E135-F34A-AE1A-ABAD95DB9E63}" type="datetimeFigureOut">
              <a:rPr lang="en-ES" smtClean="0"/>
              <a:t>15/10/2020</a:t>
            </a:fld>
            <a:endParaRPr lang="en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DA61295-4158-BC47-9F37-278A9D725F6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03324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6307-0EDB-E24F-AF4C-D8155F0C36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ES" dirty="0"/>
              <a:t>ANALYSING POLITICAL SPEECHES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F96A6-0E4E-FA4D-BEE9-3F5BB0577C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ES" dirty="0"/>
              <a:t>ETWINNING PROJECT: ”THE POLITICS OF CLIMATE CHANGE”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3AE1D2-E9FC-CC45-827A-D76C22CA6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595" y="234398"/>
            <a:ext cx="1841482" cy="2649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17752C-4D4C-7540-AF34-5CAC9838C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738" y="5262208"/>
            <a:ext cx="2330450" cy="128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29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dirty="0"/>
              <a:t>COHESION AND COHERENCE</a:t>
            </a:r>
            <a:br>
              <a:rPr lang="es-ES" dirty="0"/>
            </a:br>
            <a:br>
              <a:rPr lang="es-ES" dirty="0"/>
            </a:br>
            <a:br>
              <a:rPr lang="es-ES" dirty="0"/>
            </a:br>
            <a:endParaRPr lang="es-ES" dirty="0">
              <a:ea typeface="+mj-ea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205500"/>
              </p:ext>
            </p:extLst>
          </p:nvPr>
        </p:nvGraphicFramePr>
        <p:xfrm>
          <a:off x="1981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9030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4" y="188640"/>
            <a:ext cx="7239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dirty="0"/>
              <a:t>PRAGMATIC FEATURES</a:t>
            </a:r>
            <a:endParaRPr lang="es-ES" dirty="0">
              <a:ea typeface="+mj-ea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087904"/>
              </p:ext>
            </p:extLst>
          </p:nvPr>
        </p:nvGraphicFramePr>
        <p:xfrm>
          <a:off x="1992313" y="1412876"/>
          <a:ext cx="7239000" cy="525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377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6CE0-285B-144C-85B2-67B9DBB15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POLITICAL SPEECHES – MAIN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210C1-9DEC-BD48-B4AA-4038E71D2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ES" dirty="0"/>
              <a:t>1) </a:t>
            </a:r>
            <a:r>
              <a:rPr lang="en-ES" sz="2400" b="1" dirty="0"/>
              <a:t>INTRODUCTION: </a:t>
            </a:r>
            <a:r>
              <a:rPr lang="en-ES" dirty="0"/>
              <a:t>by which the speaker </a:t>
            </a:r>
            <a:r>
              <a:rPr lang="en-ES" b="1" dirty="0"/>
              <a:t>intends to attract the audience’s attention</a:t>
            </a:r>
          </a:p>
          <a:p>
            <a:pPr lvl="1"/>
            <a:r>
              <a:rPr lang="en-GB" dirty="0"/>
              <a:t>E</a:t>
            </a:r>
            <a:r>
              <a:rPr lang="en-ES" dirty="0"/>
              <a:t>xamples:</a:t>
            </a:r>
          </a:p>
          <a:p>
            <a:pPr lvl="2"/>
            <a:r>
              <a:rPr lang="en-GB" dirty="0"/>
              <a:t>M</a:t>
            </a:r>
            <a:r>
              <a:rPr lang="en-ES" dirty="0"/>
              <a:t>aking clear </a:t>
            </a:r>
            <a:r>
              <a:rPr lang="en-ES"/>
              <a:t>the purpose </a:t>
            </a:r>
            <a:r>
              <a:rPr lang="en-ES" dirty="0"/>
              <a:t>of the speech</a:t>
            </a:r>
          </a:p>
          <a:p>
            <a:pPr lvl="2"/>
            <a:r>
              <a:rPr lang="en-GB" dirty="0"/>
              <a:t>M</a:t>
            </a:r>
            <a:r>
              <a:rPr lang="en-ES" dirty="0"/>
              <a:t>entioning the topic by emphasizing its importance</a:t>
            </a:r>
          </a:p>
          <a:p>
            <a:pPr lvl="2"/>
            <a:r>
              <a:rPr lang="en-GB" dirty="0"/>
              <a:t>B</a:t>
            </a:r>
            <a:r>
              <a:rPr lang="en-ES" dirty="0"/>
              <a:t>eginning with a rethorical question or a little story</a:t>
            </a:r>
          </a:p>
          <a:p>
            <a:pPr lvl="2"/>
            <a:r>
              <a:rPr lang="en-GB" dirty="0"/>
              <a:t>S</a:t>
            </a:r>
            <a:r>
              <a:rPr lang="en-ES" dirty="0"/>
              <a:t>howing or referring to something related to the topic, ie. </a:t>
            </a:r>
            <a:r>
              <a:rPr lang="en-GB" dirty="0"/>
              <a:t>A</a:t>
            </a:r>
            <a:r>
              <a:rPr lang="en-ES" dirty="0"/>
              <a:t>n object, a photo, statistics…</a:t>
            </a:r>
          </a:p>
          <a:p>
            <a:pPr marL="914400" lvl="2" indent="0">
              <a:buNone/>
            </a:pPr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284908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5D016-216D-464A-B99F-7E9887FD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POLITICAL SPEECHES – MAIN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00E49-7A89-154C-9A5D-0947B2670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ES" sz="2400" b="1" dirty="0"/>
              <a:t>BODY: </a:t>
            </a:r>
            <a:r>
              <a:rPr lang="en-ES" dirty="0"/>
              <a:t>in the main part of the speech the speaker tries to </a:t>
            </a:r>
            <a:r>
              <a:rPr lang="en-ES" b="1" dirty="0"/>
              <a:t>ma</a:t>
            </a:r>
            <a:r>
              <a:rPr lang="en-GB" b="1" dirty="0" err="1"/>
              <a:t>i</a:t>
            </a:r>
            <a:r>
              <a:rPr lang="en-ES" b="1" dirty="0"/>
              <a:t>ntain the audience`s attention.</a:t>
            </a:r>
          </a:p>
          <a:p>
            <a:pPr lvl="1"/>
            <a:r>
              <a:rPr lang="en-GB" dirty="0"/>
              <a:t>E</a:t>
            </a:r>
            <a:r>
              <a:rPr lang="en-ES" dirty="0"/>
              <a:t>xamples:</a:t>
            </a:r>
          </a:p>
          <a:p>
            <a:pPr lvl="2"/>
            <a:r>
              <a:rPr lang="en-GB" dirty="0"/>
              <a:t>Using short and clear sentences</a:t>
            </a:r>
          </a:p>
          <a:p>
            <a:pPr lvl="2"/>
            <a:r>
              <a:rPr lang="en-GB" dirty="0"/>
              <a:t>Developing his/her thoughts and main points step by step</a:t>
            </a:r>
          </a:p>
          <a:p>
            <a:pPr lvl="2"/>
            <a:r>
              <a:rPr lang="en-GB" dirty="0"/>
              <a:t>Backing up his/her main ideas/points with facts and background information</a:t>
            </a:r>
          </a:p>
          <a:p>
            <a:pPr lvl="2"/>
            <a:r>
              <a:rPr lang="en-GB" dirty="0"/>
              <a:t>Suggesting what should be done to improve the situation or presenting solutions to the problem</a:t>
            </a:r>
          </a:p>
          <a:p>
            <a:pPr lvl="2"/>
            <a:r>
              <a:rPr lang="en-GB" dirty="0"/>
              <a:t>including personal experience, examples of a story to make his/her speech more lively, establish a “Personal” relationship to become well-liked</a:t>
            </a:r>
          </a:p>
          <a:p>
            <a:pPr lvl="2"/>
            <a:r>
              <a:rPr lang="en-GB" dirty="0"/>
              <a:t>Using rhetorical devices </a:t>
            </a:r>
            <a:r>
              <a:rPr lang="en-GB" dirty="0" err="1"/>
              <a:t>ie</a:t>
            </a:r>
            <a:r>
              <a:rPr lang="en-GB" dirty="0"/>
              <a:t>. Repetition, alliteration, comparisons…</a:t>
            </a:r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283472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69EDC-5A2F-3C42-8B5C-7F298921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POLITICAL SPEECHES – MAIN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92992-F37D-FE4F-86EF-81846FB30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ES" sz="2400" b="1" dirty="0"/>
              <a:t>CONCLUSION: </a:t>
            </a:r>
            <a:r>
              <a:rPr lang="en-ES" dirty="0"/>
              <a:t>at the end of his/her speech, the speaker may appeal again to the audience’s intellect and/or emotions</a:t>
            </a:r>
          </a:p>
          <a:p>
            <a:pPr lvl="1"/>
            <a:r>
              <a:rPr lang="en-GB" dirty="0"/>
              <a:t>E</a:t>
            </a:r>
            <a:r>
              <a:rPr lang="en-ES" dirty="0"/>
              <a:t>xample by:</a:t>
            </a:r>
          </a:p>
          <a:p>
            <a:pPr lvl="2"/>
            <a:r>
              <a:rPr lang="en-GB" dirty="0"/>
              <a:t>S</a:t>
            </a:r>
            <a:r>
              <a:rPr lang="en-ES" dirty="0"/>
              <a:t>umming up his/her main ideas/arguments in one or two sentences</a:t>
            </a:r>
          </a:p>
          <a:p>
            <a:pPr lvl="2"/>
            <a:r>
              <a:rPr lang="en-GB" dirty="0"/>
              <a:t>B</a:t>
            </a:r>
            <a:r>
              <a:rPr lang="en-ES" dirty="0"/>
              <a:t>riefly mentioning what the outlook might be</a:t>
            </a:r>
          </a:p>
          <a:p>
            <a:pPr lvl="2"/>
            <a:r>
              <a:rPr lang="en-GB" dirty="0"/>
              <a:t>A</a:t>
            </a:r>
            <a:r>
              <a:rPr lang="en-ES" dirty="0"/>
              <a:t>sking the audience to support his view, ideas, programme…</a:t>
            </a:r>
          </a:p>
        </p:txBody>
      </p:sp>
    </p:spTree>
    <p:extLst>
      <p:ext uri="{BB962C8B-B14F-4D97-AF65-F5344CB8AC3E}">
        <p14:creationId xmlns:p14="http://schemas.microsoft.com/office/powerpoint/2010/main" val="354545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2FFA1-D2DC-884D-9AFE-087D0D01E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IMPORTANT ASPECTS FOR THE ANALYSIS OF POLITICAL SPEECHES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C3CF9-8084-5845-897A-DC493B99E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0523" y="2133599"/>
            <a:ext cx="9664089" cy="4302369"/>
          </a:xfrm>
        </p:spPr>
        <p:txBody>
          <a:bodyPr>
            <a:normAutofit fontScale="92500" lnSpcReduction="20000"/>
          </a:bodyPr>
          <a:lstStyle/>
          <a:p>
            <a:r>
              <a:rPr lang="en-ES" dirty="0"/>
              <a:t>Key words or phrases</a:t>
            </a:r>
          </a:p>
          <a:p>
            <a:r>
              <a:rPr lang="en-ES" dirty="0"/>
              <a:t>Clusters: a series of words t</a:t>
            </a:r>
            <a:r>
              <a:rPr lang="en-GB" dirty="0"/>
              <a:t>ha</a:t>
            </a:r>
            <a:r>
              <a:rPr lang="en-ES" dirty="0"/>
              <a:t>t are related to each other in meaning</a:t>
            </a:r>
          </a:p>
          <a:p>
            <a:r>
              <a:rPr lang="en-ES" dirty="0"/>
              <a:t>Oppositions (ie. </a:t>
            </a:r>
            <a:r>
              <a:rPr lang="en-GB" dirty="0"/>
              <a:t>N</a:t>
            </a:r>
            <a:r>
              <a:rPr lang="en-ES" dirty="0"/>
              <a:t>egative/positive, near/distant…)</a:t>
            </a:r>
          </a:p>
          <a:p>
            <a:r>
              <a:rPr lang="en-GB" dirty="0"/>
              <a:t>U</a:t>
            </a:r>
            <a:r>
              <a:rPr lang="en-ES" dirty="0"/>
              <a:t>se of key symbols, slogans stereotypes</a:t>
            </a:r>
          </a:p>
          <a:p>
            <a:r>
              <a:rPr lang="en-GB" dirty="0"/>
              <a:t>A</a:t>
            </a:r>
            <a:r>
              <a:rPr lang="en-ES" dirty="0"/>
              <a:t>bstracts and generalizations vs. the presentations of specific issues or events:</a:t>
            </a:r>
          </a:p>
          <a:p>
            <a:pPr lvl="1"/>
            <a:r>
              <a:rPr lang="en-GB" dirty="0"/>
              <a:t>H</a:t>
            </a:r>
            <a:r>
              <a:rPr lang="en-ES" dirty="0"/>
              <a:t>ow are these two levels related to each other?</a:t>
            </a:r>
          </a:p>
          <a:p>
            <a:pPr lvl="1"/>
            <a:r>
              <a:rPr lang="en-GB" dirty="0"/>
              <a:t>H</a:t>
            </a:r>
            <a:r>
              <a:rPr lang="en-ES" dirty="0"/>
              <a:t>ow does one level outweigh the other?</a:t>
            </a:r>
          </a:p>
          <a:p>
            <a:r>
              <a:rPr lang="en-ES" dirty="0"/>
              <a:t>Use of rhetorical devices (see section)</a:t>
            </a:r>
          </a:p>
          <a:p>
            <a:r>
              <a:rPr lang="en-GB" dirty="0"/>
              <a:t>O</a:t>
            </a:r>
            <a:r>
              <a:rPr lang="en-ES" dirty="0"/>
              <a:t>ther characteristics of style (see section)</a:t>
            </a:r>
          </a:p>
          <a:p>
            <a:r>
              <a:rPr lang="en-ES" dirty="0"/>
              <a:t>Use of personal pronouns (see section)</a:t>
            </a:r>
          </a:p>
          <a:p>
            <a:r>
              <a:rPr lang="en-GB" dirty="0"/>
              <a:t>P</a:t>
            </a:r>
            <a:r>
              <a:rPr lang="en-ES" dirty="0"/>
              <a:t>atterns of identification and solidarity:</a:t>
            </a:r>
          </a:p>
          <a:p>
            <a:pPr lvl="1"/>
            <a:r>
              <a:rPr lang="en-GB" dirty="0"/>
              <a:t>W</a:t>
            </a:r>
            <a:r>
              <a:rPr lang="en-ES" dirty="0"/>
              <a:t>ho is “we” and who does the speaker refer to by “they”?</a:t>
            </a:r>
          </a:p>
          <a:p>
            <a:pPr lvl="1"/>
            <a:r>
              <a:rPr lang="en-GB" dirty="0"/>
              <a:t>W</a:t>
            </a:r>
            <a:r>
              <a:rPr lang="en-ES" dirty="0"/>
              <a:t>hat role models or heroes are being praised, what sphere of life is touched upon?</a:t>
            </a:r>
          </a:p>
        </p:txBody>
      </p:sp>
    </p:spTree>
    <p:extLst>
      <p:ext uri="{BB962C8B-B14F-4D97-AF65-F5344CB8AC3E}">
        <p14:creationId xmlns:p14="http://schemas.microsoft.com/office/powerpoint/2010/main" val="59468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2A49-D165-4A42-B090-D9B6F86DC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RHETORICAL DEVICES/FIGURES OF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38BE3-BFC3-074D-9F79-571655A14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ES" b="1" dirty="0"/>
              <a:t>ANALOGY</a:t>
            </a:r>
            <a:r>
              <a:rPr lang="en-ES" dirty="0"/>
              <a:t>: resemblance in some particular things otherwise unlike</a:t>
            </a:r>
          </a:p>
          <a:p>
            <a:pPr lvl="1"/>
            <a:r>
              <a:rPr lang="en-GB" dirty="0" err="1"/>
              <a:t>i.e</a:t>
            </a:r>
            <a:r>
              <a:rPr lang="en-ES" dirty="0"/>
              <a:t>. </a:t>
            </a:r>
            <a:r>
              <a:rPr lang="en-GB" dirty="0"/>
              <a:t>B</a:t>
            </a:r>
            <a:r>
              <a:rPr lang="en-ES" dirty="0"/>
              <a:t>ranches of a tree and branches of a family</a:t>
            </a:r>
          </a:p>
          <a:p>
            <a:r>
              <a:rPr lang="en-ES" b="1" dirty="0"/>
              <a:t>SIMILE: </a:t>
            </a:r>
            <a:r>
              <a:rPr lang="en-ES" dirty="0"/>
              <a:t>two things are compared because they have something in common although they are different in all other aspects. Use of ”like” or “as”</a:t>
            </a:r>
          </a:p>
          <a:p>
            <a:pPr lvl="1"/>
            <a:r>
              <a:rPr lang="en-GB" dirty="0" err="1"/>
              <a:t>i.e</a:t>
            </a:r>
            <a:r>
              <a:rPr lang="en-ES" dirty="0"/>
              <a:t>. “My love is like a red, red rose” (Robert Burns) / “I wandered lonely as a cloud” (W.Wordsworth)</a:t>
            </a:r>
          </a:p>
          <a:p>
            <a:r>
              <a:rPr lang="en-ES" b="1" dirty="0"/>
              <a:t>METAPHOR: </a:t>
            </a:r>
            <a:r>
              <a:rPr lang="en-ES" dirty="0"/>
              <a:t>a simile condensed: a simile says that one thing is like another, whereas the metaphor says one thing is another</a:t>
            </a:r>
          </a:p>
          <a:p>
            <a:pPr lvl="1"/>
            <a:r>
              <a:rPr lang="en-ES" dirty="0"/>
              <a:t>i.e. “All the world is a stage”, “Life is but a walking shadow” (W. Shakespeare)</a:t>
            </a:r>
          </a:p>
          <a:p>
            <a:pPr marL="914400" lvl="2" indent="0">
              <a:buNone/>
            </a:pPr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28745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E1CC4-1DC9-1246-8ECB-625ADE06D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RHETORICAL DEVICES/FIGURES OF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6FAA4-2335-574D-B8BB-3D99A02AA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ES" b="1" dirty="0"/>
              <a:t>ALLITERATION: </a:t>
            </a:r>
            <a:r>
              <a:rPr lang="en-ES" dirty="0"/>
              <a:t>repetition of a consonant sound of two or more neighbouring words</a:t>
            </a:r>
          </a:p>
          <a:p>
            <a:pPr lvl="1"/>
            <a:r>
              <a:rPr lang="en-ES" dirty="0"/>
              <a:t>i.e. “whisper words of wisdom” (The Beatles)</a:t>
            </a:r>
          </a:p>
          <a:p>
            <a:r>
              <a:rPr lang="en-ES" b="1" dirty="0"/>
              <a:t>REPETITION: </a:t>
            </a:r>
            <a:r>
              <a:rPr lang="en-ES" dirty="0"/>
              <a:t>of words and phrases for the purpose of emphasis</a:t>
            </a:r>
          </a:p>
          <a:p>
            <a:pPr lvl="1"/>
            <a:r>
              <a:rPr lang="en-ES" dirty="0"/>
              <a:t>i.e. “it’s his only wish, his only ambition, the only plan he pursues”</a:t>
            </a:r>
          </a:p>
          <a:p>
            <a:r>
              <a:rPr lang="en-ES" b="1" dirty="0"/>
              <a:t>PARALLESLISM</a:t>
            </a:r>
            <a:r>
              <a:rPr lang="en-ES" dirty="0"/>
              <a:t>: two or more parts of one sentences are given a similar form. This symmetry tends to produce an agreeable meaning. It can also help to bring out the point of a paragraph ( to emphasize the contrast, for example)</a:t>
            </a:r>
          </a:p>
          <a:p>
            <a:pPr lvl="1"/>
            <a:r>
              <a:rPr lang="en-ES" dirty="0"/>
              <a:t>i.e. “</a:t>
            </a:r>
            <a:r>
              <a:rPr lang="en-ES" u="sng" dirty="0"/>
              <a:t>We charge him </a:t>
            </a:r>
            <a:r>
              <a:rPr lang="en-ES" dirty="0"/>
              <a:t>with having broken his oath, </a:t>
            </a:r>
            <a:r>
              <a:rPr lang="en-ES" u="sng" dirty="0"/>
              <a:t>we accuse him </a:t>
            </a:r>
            <a:r>
              <a:rPr lang="en-ES" dirty="0"/>
              <a:t>of having given up his people, and </a:t>
            </a:r>
            <a:r>
              <a:rPr lang="en-ES" u="sng" dirty="0"/>
              <a:t>we censure him </a:t>
            </a:r>
            <a:r>
              <a:rPr lang="en-ES" dirty="0"/>
              <a:t>for having violated against the articles of the Bill of Rights”</a:t>
            </a:r>
          </a:p>
          <a:p>
            <a:pPr marL="457200" lvl="1" indent="0">
              <a:buNone/>
            </a:pPr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190118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9AE2-8BC0-BD4E-986B-3B35F28D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RHETORICAL DEVICES/FIGURES OF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780C0-5643-CB4A-A296-117B88457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ES" b="1" dirty="0"/>
              <a:t>ANTITHESIS</a:t>
            </a:r>
            <a:r>
              <a:rPr lang="en-ES" dirty="0"/>
              <a:t>: denotes opposing ideas by means fo grammatically parallel arrangements of words, clauses or sentences so as to produce an effective contrast</a:t>
            </a:r>
          </a:p>
          <a:p>
            <a:pPr lvl="1"/>
            <a:r>
              <a:rPr lang="en-GB" dirty="0"/>
              <a:t>i.e. “He gave everything to those who deserved it, but he did not give anything to those who were idle”</a:t>
            </a:r>
          </a:p>
          <a:p>
            <a:r>
              <a:rPr lang="en-GB" b="1" dirty="0"/>
              <a:t>ALLUSIONS: </a:t>
            </a:r>
            <a:r>
              <a:rPr lang="en-GB" dirty="0"/>
              <a:t>A brief and indirect reference to past events and from shared cultural knowledge</a:t>
            </a:r>
          </a:p>
          <a:p>
            <a:pPr lvl="1"/>
            <a:r>
              <a:rPr lang="en-GB" dirty="0"/>
              <a:t>i.e. “This place is like a Garden of Eden.” – This is a biblical allusion to the “garden of God” in the Book of Genesis.</a:t>
            </a:r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2356314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dirty="0"/>
              <a:t>GRAMMATICAL STRUCTURES</a:t>
            </a:r>
            <a:endParaRPr lang="es-ES" dirty="0">
              <a:ea typeface="+mj-ea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433163"/>
              </p:ext>
            </p:extLst>
          </p:nvPr>
        </p:nvGraphicFramePr>
        <p:xfrm>
          <a:off x="1981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513664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{A2CB62DE-1CB3-DC4E-AD5A-056131947B0E}tf10001069</Template>
  <TotalTime>51</TotalTime>
  <Words>1007</Words>
  <Application>Microsoft Macintosh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Wisp</vt:lpstr>
      <vt:lpstr>ANALYSING POLITICAL SPEECHES</vt:lpstr>
      <vt:lpstr>POLITICAL SPEECHES – MAIN PARTS</vt:lpstr>
      <vt:lpstr>POLITICAL SPEECHES – MAIN PARTS</vt:lpstr>
      <vt:lpstr>POLITICAL SPEECHES – MAIN PARTS</vt:lpstr>
      <vt:lpstr>IMPORTANT ASPECTS FOR THE ANALYSIS OF POLITICAL SPEECHES</vt:lpstr>
      <vt:lpstr>RHETORICAL DEVICES/FIGURES OF SPEECH</vt:lpstr>
      <vt:lpstr>RHETORICAL DEVICES/FIGURES OF SPEECH</vt:lpstr>
      <vt:lpstr>RHETORICAL DEVICES/FIGURES OF SPEECH</vt:lpstr>
      <vt:lpstr>GRAMMATICAL STRUCTURES</vt:lpstr>
      <vt:lpstr>COHESION AND COHERENCE   </vt:lpstr>
      <vt:lpstr>PRAGMATIC FEATURES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ANALYSING POLITICAL SPEECHES</dc:title>
  <dc:creator>Microsoft Office User</dc:creator>
  <cp:lastModifiedBy>Microsoft Office User</cp:lastModifiedBy>
  <cp:revision>10</cp:revision>
  <dcterms:created xsi:type="dcterms:W3CDTF">2020-03-18T10:17:20Z</dcterms:created>
  <dcterms:modified xsi:type="dcterms:W3CDTF">2020-10-15T09:45:53Z</dcterms:modified>
</cp:coreProperties>
</file>