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77"/>
    <p:restoredTop sz="96405"/>
  </p:normalViewPr>
  <p:slideViewPr>
    <p:cSldViewPr snapToGrid="0" snapToObjects="1">
      <p:cViewPr varScale="1">
        <p:scale>
          <a:sx n="118" d="100"/>
          <a:sy n="118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C7E79-19C4-8A4B-BEE0-140D08925146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28369343-002D-F14E-8AF3-93FC9174DDF2}">
      <dgm:prSet/>
      <dgm:spPr/>
      <dgm:t>
        <a:bodyPr/>
        <a:lstStyle/>
        <a:p>
          <a:r>
            <a:rPr lang="en-ES"/>
            <a:t>OBJECTIVES:</a:t>
          </a:r>
        </a:p>
      </dgm:t>
    </dgm:pt>
    <dgm:pt modelId="{3CC8F595-8BB9-B549-A5DC-E8534A49B7E7}" type="parTrans" cxnId="{60FAC140-01D2-D346-BEA9-390F2AAAD4E4}">
      <dgm:prSet/>
      <dgm:spPr/>
      <dgm:t>
        <a:bodyPr/>
        <a:lstStyle/>
        <a:p>
          <a:endParaRPr lang="en-GB"/>
        </a:p>
      </dgm:t>
    </dgm:pt>
    <dgm:pt modelId="{9466B2A3-0D61-B243-9BD2-6E3EBB526382}" type="sibTrans" cxnId="{60FAC140-01D2-D346-BEA9-390F2AAAD4E4}">
      <dgm:prSet/>
      <dgm:spPr/>
      <dgm:t>
        <a:bodyPr/>
        <a:lstStyle/>
        <a:p>
          <a:endParaRPr lang="en-GB"/>
        </a:p>
      </dgm:t>
    </dgm:pt>
    <dgm:pt modelId="{0398E9D7-D28A-B944-AD70-657404079C9F}">
      <dgm:prSet/>
      <dgm:spPr/>
      <dgm:t>
        <a:bodyPr/>
        <a:lstStyle/>
        <a:p>
          <a:r>
            <a:rPr lang="en-GB" dirty="0"/>
            <a:t>research and learn about Global Warming, Climate Change and possible solutions;</a:t>
          </a:r>
          <a:endParaRPr lang="en-ES" dirty="0"/>
        </a:p>
      </dgm:t>
    </dgm:pt>
    <dgm:pt modelId="{4FEA8B34-8537-534E-8F59-B99B19B4485D}" type="parTrans" cxnId="{9612D438-3322-864F-8A86-3D5D942F9692}">
      <dgm:prSet/>
      <dgm:spPr/>
      <dgm:t>
        <a:bodyPr/>
        <a:lstStyle/>
        <a:p>
          <a:endParaRPr lang="en-GB"/>
        </a:p>
      </dgm:t>
    </dgm:pt>
    <dgm:pt modelId="{19939D59-8F2C-A440-B8C5-FBB74EDEF5D0}" type="sibTrans" cxnId="{9612D438-3322-864F-8A86-3D5D942F9692}">
      <dgm:prSet/>
      <dgm:spPr/>
      <dgm:t>
        <a:bodyPr/>
        <a:lstStyle/>
        <a:p>
          <a:endParaRPr lang="en-GB"/>
        </a:p>
      </dgm:t>
    </dgm:pt>
    <dgm:pt modelId="{23491586-4A3D-FD40-9D72-21328C4DD0D4}">
      <dgm:prSet/>
      <dgm:spPr/>
      <dgm:t>
        <a:bodyPr/>
        <a:lstStyle/>
        <a:p>
          <a:r>
            <a:rPr lang="en-GB"/>
            <a:t>use the ICT to create, communicate, exchange information and collaborate online;</a:t>
          </a:r>
          <a:endParaRPr lang="en-ES"/>
        </a:p>
      </dgm:t>
    </dgm:pt>
    <dgm:pt modelId="{D7D3DF70-7DB6-544E-9716-DF900A599517}" type="parTrans" cxnId="{81A08EC1-CD4C-B141-AC2E-7545F53B756C}">
      <dgm:prSet/>
      <dgm:spPr/>
      <dgm:t>
        <a:bodyPr/>
        <a:lstStyle/>
        <a:p>
          <a:endParaRPr lang="en-GB"/>
        </a:p>
      </dgm:t>
    </dgm:pt>
    <dgm:pt modelId="{69B103F6-B84F-9840-8672-73A9C7A0EEA7}" type="sibTrans" cxnId="{81A08EC1-CD4C-B141-AC2E-7545F53B756C}">
      <dgm:prSet/>
      <dgm:spPr/>
      <dgm:t>
        <a:bodyPr/>
        <a:lstStyle/>
        <a:p>
          <a:endParaRPr lang="en-GB"/>
        </a:p>
      </dgm:t>
    </dgm:pt>
    <dgm:pt modelId="{354C9F69-2E24-F748-BC30-4558A1A25A45}">
      <dgm:prSet/>
      <dgm:spPr/>
      <dgm:t>
        <a:bodyPr/>
        <a:lstStyle/>
        <a:p>
          <a:r>
            <a:rPr lang="en-GB" dirty="0"/>
            <a:t>develop writing, listening, reading and speaking skills in English as a foreign language;</a:t>
          </a:r>
          <a:endParaRPr lang="en-ES" dirty="0"/>
        </a:p>
      </dgm:t>
    </dgm:pt>
    <dgm:pt modelId="{FD1E9A85-E824-D142-B6F8-0920FDC4B741}" type="parTrans" cxnId="{BC2FAC36-0E73-D645-9DA7-2BEC2200BD89}">
      <dgm:prSet/>
      <dgm:spPr/>
      <dgm:t>
        <a:bodyPr/>
        <a:lstStyle/>
        <a:p>
          <a:endParaRPr lang="en-GB"/>
        </a:p>
      </dgm:t>
    </dgm:pt>
    <dgm:pt modelId="{3AE66084-FF9F-944C-8E61-C2901DB449C2}" type="sibTrans" cxnId="{BC2FAC36-0E73-D645-9DA7-2BEC2200BD89}">
      <dgm:prSet/>
      <dgm:spPr/>
      <dgm:t>
        <a:bodyPr/>
        <a:lstStyle/>
        <a:p>
          <a:endParaRPr lang="en-GB"/>
        </a:p>
      </dgm:t>
    </dgm:pt>
    <dgm:pt modelId="{C67EA6D4-0076-5A42-9991-86D7D3903D55}">
      <dgm:prSet/>
      <dgm:spPr/>
      <dgm:t>
        <a:bodyPr/>
        <a:lstStyle/>
        <a:p>
          <a:r>
            <a:rPr lang="en-GB"/>
            <a:t>develop key competences through a series of motivating activities;</a:t>
          </a:r>
          <a:endParaRPr lang="en-ES"/>
        </a:p>
      </dgm:t>
    </dgm:pt>
    <dgm:pt modelId="{5BB8F304-EB49-2841-AFD4-2245C5F226E2}" type="parTrans" cxnId="{8239DF75-F3A4-854B-A5EE-0C5E90499BC3}">
      <dgm:prSet/>
      <dgm:spPr/>
      <dgm:t>
        <a:bodyPr/>
        <a:lstStyle/>
        <a:p>
          <a:endParaRPr lang="en-GB"/>
        </a:p>
      </dgm:t>
    </dgm:pt>
    <dgm:pt modelId="{2A876209-1855-2442-AF54-81931DD69356}" type="sibTrans" cxnId="{8239DF75-F3A4-854B-A5EE-0C5E90499BC3}">
      <dgm:prSet/>
      <dgm:spPr/>
      <dgm:t>
        <a:bodyPr/>
        <a:lstStyle/>
        <a:p>
          <a:endParaRPr lang="en-GB"/>
        </a:p>
      </dgm:t>
    </dgm:pt>
    <dgm:pt modelId="{2A11B0BE-B917-4947-8572-1F35DB313E45}">
      <dgm:prSet/>
      <dgm:spPr/>
      <dgm:t>
        <a:bodyPr/>
        <a:lstStyle/>
        <a:p>
          <a:r>
            <a:rPr lang="en-GB" dirty="0"/>
            <a:t>create a European identity by learning about other countries and cultures, and infer their own.</a:t>
          </a:r>
          <a:endParaRPr lang="en-ES" dirty="0"/>
        </a:p>
      </dgm:t>
    </dgm:pt>
    <dgm:pt modelId="{A905A893-6D22-824B-8575-875B7C23E0FF}" type="parTrans" cxnId="{67AEA591-4E86-C74C-879B-45949AAC2F13}">
      <dgm:prSet/>
      <dgm:spPr/>
      <dgm:t>
        <a:bodyPr/>
        <a:lstStyle/>
        <a:p>
          <a:endParaRPr lang="en-GB"/>
        </a:p>
      </dgm:t>
    </dgm:pt>
    <dgm:pt modelId="{4D114544-B42D-6C41-9B65-BEE5477B8EF8}" type="sibTrans" cxnId="{67AEA591-4E86-C74C-879B-45949AAC2F13}">
      <dgm:prSet/>
      <dgm:spPr/>
      <dgm:t>
        <a:bodyPr/>
        <a:lstStyle/>
        <a:p>
          <a:endParaRPr lang="en-GB"/>
        </a:p>
      </dgm:t>
    </dgm:pt>
    <dgm:pt modelId="{0D6B8CF9-3CEE-AE48-8863-8210FBB20938}" type="pres">
      <dgm:prSet presAssocID="{D9CC7E79-19C4-8A4B-BEE0-140D08925146}" presName="linear" presStyleCnt="0">
        <dgm:presLayoutVars>
          <dgm:animLvl val="lvl"/>
          <dgm:resizeHandles val="exact"/>
        </dgm:presLayoutVars>
      </dgm:prSet>
      <dgm:spPr/>
    </dgm:pt>
    <dgm:pt modelId="{B7B7FD7F-D64C-924E-9513-31713D4B805B}" type="pres">
      <dgm:prSet presAssocID="{28369343-002D-F14E-8AF3-93FC9174DDF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29DA4CF-95B2-D94B-BC3F-67AB4D6FC936}" type="pres">
      <dgm:prSet presAssocID="{28369343-002D-F14E-8AF3-93FC9174DD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F17605-AE7B-8D4B-9E7E-2D490CC2521C}" type="presOf" srcId="{D9CC7E79-19C4-8A4B-BEE0-140D08925146}" destId="{0D6B8CF9-3CEE-AE48-8863-8210FBB20938}" srcOrd="0" destOrd="0" presId="urn:microsoft.com/office/officeart/2005/8/layout/vList2"/>
    <dgm:cxn modelId="{6F81D126-DF7D-B840-BA9A-0A1542853EC1}" type="presOf" srcId="{28369343-002D-F14E-8AF3-93FC9174DDF2}" destId="{B7B7FD7F-D64C-924E-9513-31713D4B805B}" srcOrd="0" destOrd="0" presId="urn:microsoft.com/office/officeart/2005/8/layout/vList2"/>
    <dgm:cxn modelId="{BC2FAC36-0E73-D645-9DA7-2BEC2200BD89}" srcId="{28369343-002D-F14E-8AF3-93FC9174DDF2}" destId="{354C9F69-2E24-F748-BC30-4558A1A25A45}" srcOrd="2" destOrd="0" parTransId="{FD1E9A85-E824-D142-B6F8-0920FDC4B741}" sibTransId="{3AE66084-FF9F-944C-8E61-C2901DB449C2}"/>
    <dgm:cxn modelId="{9612D438-3322-864F-8A86-3D5D942F9692}" srcId="{28369343-002D-F14E-8AF3-93FC9174DDF2}" destId="{0398E9D7-D28A-B944-AD70-657404079C9F}" srcOrd="0" destOrd="0" parTransId="{4FEA8B34-8537-534E-8F59-B99B19B4485D}" sibTransId="{19939D59-8F2C-A440-B8C5-FBB74EDEF5D0}"/>
    <dgm:cxn modelId="{60FAC140-01D2-D346-BEA9-390F2AAAD4E4}" srcId="{D9CC7E79-19C4-8A4B-BEE0-140D08925146}" destId="{28369343-002D-F14E-8AF3-93FC9174DDF2}" srcOrd="0" destOrd="0" parTransId="{3CC8F595-8BB9-B549-A5DC-E8534A49B7E7}" sibTransId="{9466B2A3-0D61-B243-9BD2-6E3EBB526382}"/>
    <dgm:cxn modelId="{DAD11A44-253F-6940-BA3E-E91BD9077002}" type="presOf" srcId="{0398E9D7-D28A-B944-AD70-657404079C9F}" destId="{329DA4CF-95B2-D94B-BC3F-67AB4D6FC936}" srcOrd="0" destOrd="0" presId="urn:microsoft.com/office/officeart/2005/8/layout/vList2"/>
    <dgm:cxn modelId="{8AB52068-F731-B44B-BFE2-CD3FD8C5B655}" type="presOf" srcId="{2A11B0BE-B917-4947-8572-1F35DB313E45}" destId="{329DA4CF-95B2-D94B-BC3F-67AB4D6FC936}" srcOrd="0" destOrd="4" presId="urn:microsoft.com/office/officeart/2005/8/layout/vList2"/>
    <dgm:cxn modelId="{8239DF75-F3A4-854B-A5EE-0C5E90499BC3}" srcId="{28369343-002D-F14E-8AF3-93FC9174DDF2}" destId="{C67EA6D4-0076-5A42-9991-86D7D3903D55}" srcOrd="3" destOrd="0" parTransId="{5BB8F304-EB49-2841-AFD4-2245C5F226E2}" sibTransId="{2A876209-1855-2442-AF54-81931DD69356}"/>
    <dgm:cxn modelId="{67AEA591-4E86-C74C-879B-45949AAC2F13}" srcId="{28369343-002D-F14E-8AF3-93FC9174DDF2}" destId="{2A11B0BE-B917-4947-8572-1F35DB313E45}" srcOrd="4" destOrd="0" parTransId="{A905A893-6D22-824B-8575-875B7C23E0FF}" sibTransId="{4D114544-B42D-6C41-9B65-BEE5477B8EF8}"/>
    <dgm:cxn modelId="{81A08EC1-CD4C-B141-AC2E-7545F53B756C}" srcId="{28369343-002D-F14E-8AF3-93FC9174DDF2}" destId="{23491586-4A3D-FD40-9D72-21328C4DD0D4}" srcOrd="1" destOrd="0" parTransId="{D7D3DF70-7DB6-544E-9716-DF900A599517}" sibTransId="{69B103F6-B84F-9840-8672-73A9C7A0EEA7}"/>
    <dgm:cxn modelId="{202F1ECD-8ED2-3E48-B0E2-E1DDC4813C3B}" type="presOf" srcId="{C67EA6D4-0076-5A42-9991-86D7D3903D55}" destId="{329DA4CF-95B2-D94B-BC3F-67AB4D6FC936}" srcOrd="0" destOrd="3" presId="urn:microsoft.com/office/officeart/2005/8/layout/vList2"/>
    <dgm:cxn modelId="{E76958D0-DAFB-B645-AF26-8780D9ACE18A}" type="presOf" srcId="{23491586-4A3D-FD40-9D72-21328C4DD0D4}" destId="{329DA4CF-95B2-D94B-BC3F-67AB4D6FC936}" srcOrd="0" destOrd="1" presId="urn:microsoft.com/office/officeart/2005/8/layout/vList2"/>
    <dgm:cxn modelId="{A9EF6EEA-121B-704D-AB37-167086DD4F23}" type="presOf" srcId="{354C9F69-2E24-F748-BC30-4558A1A25A45}" destId="{329DA4CF-95B2-D94B-BC3F-67AB4D6FC936}" srcOrd="0" destOrd="2" presId="urn:microsoft.com/office/officeart/2005/8/layout/vList2"/>
    <dgm:cxn modelId="{BB7B6DD0-BB4F-F248-AC54-C9E083BBA6C9}" type="presParOf" srcId="{0D6B8CF9-3CEE-AE48-8863-8210FBB20938}" destId="{B7B7FD7F-D64C-924E-9513-31713D4B805B}" srcOrd="0" destOrd="0" presId="urn:microsoft.com/office/officeart/2005/8/layout/vList2"/>
    <dgm:cxn modelId="{A7449012-F5AA-6043-BF7A-30B9B444E8CC}" type="presParOf" srcId="{0D6B8CF9-3CEE-AE48-8863-8210FBB20938}" destId="{329DA4CF-95B2-D94B-BC3F-67AB4D6FC9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C5F07-6AC3-A844-9412-0D78226CF4CD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12A4451D-2322-D543-A568-DE6C33A0B56D}">
      <dgm:prSet/>
      <dgm:spPr/>
      <dgm:t>
        <a:bodyPr/>
        <a:lstStyle/>
        <a:p>
          <a:r>
            <a:rPr lang="en-ES" dirty="0"/>
            <a:t>Watch National Geographic documentary: “Before the Flood” by Leonardo di Caprio</a:t>
          </a:r>
        </a:p>
      </dgm:t>
    </dgm:pt>
    <dgm:pt modelId="{0DAD11D4-05E7-C74A-AF77-7820B96D1A13}" type="parTrans" cxnId="{69E7C275-5AE5-D242-BDDD-F9CB1DE53030}">
      <dgm:prSet/>
      <dgm:spPr/>
      <dgm:t>
        <a:bodyPr/>
        <a:lstStyle/>
        <a:p>
          <a:endParaRPr lang="en-GB"/>
        </a:p>
      </dgm:t>
    </dgm:pt>
    <dgm:pt modelId="{95E9A55E-C662-F54F-9E3F-6F0CD2F49C53}" type="sibTrans" cxnId="{69E7C275-5AE5-D242-BDDD-F9CB1DE53030}">
      <dgm:prSet/>
      <dgm:spPr/>
      <dgm:t>
        <a:bodyPr/>
        <a:lstStyle/>
        <a:p>
          <a:endParaRPr lang="en-GB"/>
        </a:p>
      </dgm:t>
    </dgm:pt>
    <dgm:pt modelId="{F9AE219A-EB8F-2842-A785-E631B08721D0}">
      <dgm:prSet/>
      <dgm:spPr/>
      <dgm:t>
        <a:bodyPr/>
        <a:lstStyle/>
        <a:p>
          <a:r>
            <a:rPr lang="en-GB"/>
            <a:t>T</a:t>
          </a:r>
          <a:r>
            <a:rPr lang="en-ES"/>
            <a:t>ake part in a forum</a:t>
          </a:r>
        </a:p>
      </dgm:t>
    </dgm:pt>
    <dgm:pt modelId="{22496EA4-FD45-3E4B-992F-C56C692592D9}" type="parTrans" cxnId="{11BF3530-2D38-0540-8473-5A7D67471796}">
      <dgm:prSet/>
      <dgm:spPr/>
      <dgm:t>
        <a:bodyPr/>
        <a:lstStyle/>
        <a:p>
          <a:endParaRPr lang="en-GB"/>
        </a:p>
      </dgm:t>
    </dgm:pt>
    <dgm:pt modelId="{AC7D9AE3-93A1-5840-98AC-50B0C2609565}" type="sibTrans" cxnId="{11BF3530-2D38-0540-8473-5A7D67471796}">
      <dgm:prSet/>
      <dgm:spPr/>
      <dgm:t>
        <a:bodyPr/>
        <a:lstStyle/>
        <a:p>
          <a:endParaRPr lang="en-GB"/>
        </a:p>
      </dgm:t>
    </dgm:pt>
    <dgm:pt modelId="{BB5327EC-F254-0040-B098-7C11D78D0D5E}">
      <dgm:prSet/>
      <dgm:spPr/>
      <dgm:t>
        <a:bodyPr/>
        <a:lstStyle/>
        <a:p>
          <a:r>
            <a:rPr lang="en-ES" dirty="0"/>
            <a:t>Take part in a videoconference with student representatives of the 4 partner countries</a:t>
          </a:r>
        </a:p>
      </dgm:t>
    </dgm:pt>
    <dgm:pt modelId="{68231196-3C75-AF40-9B94-16366089C1BC}" type="parTrans" cxnId="{E4D37116-9541-9247-A593-3A97D96693BA}">
      <dgm:prSet/>
      <dgm:spPr/>
      <dgm:t>
        <a:bodyPr/>
        <a:lstStyle/>
        <a:p>
          <a:endParaRPr lang="en-GB"/>
        </a:p>
      </dgm:t>
    </dgm:pt>
    <dgm:pt modelId="{F07D2E75-8445-BE46-B621-4A7A33C35A86}" type="sibTrans" cxnId="{E4D37116-9541-9247-A593-3A97D96693BA}">
      <dgm:prSet/>
      <dgm:spPr/>
      <dgm:t>
        <a:bodyPr/>
        <a:lstStyle/>
        <a:p>
          <a:endParaRPr lang="en-GB"/>
        </a:p>
      </dgm:t>
    </dgm:pt>
    <dgm:pt modelId="{CB40529A-6DCA-2A40-A8A4-BC8489719182}">
      <dgm:prSet/>
      <dgm:spPr/>
      <dgm:t>
        <a:bodyPr/>
        <a:lstStyle/>
        <a:p>
          <a:r>
            <a:rPr lang="en-ES" dirty="0"/>
            <a:t>Take part in a Kahoot challenge about the film </a:t>
          </a:r>
        </a:p>
      </dgm:t>
    </dgm:pt>
    <dgm:pt modelId="{FD269A4D-2E24-5B45-809B-96CE0FD74B96}" type="parTrans" cxnId="{7951F46B-CD6A-0F4D-8DDF-D57AE07C7236}">
      <dgm:prSet/>
      <dgm:spPr/>
      <dgm:t>
        <a:bodyPr/>
        <a:lstStyle/>
        <a:p>
          <a:endParaRPr lang="en-GB"/>
        </a:p>
      </dgm:t>
    </dgm:pt>
    <dgm:pt modelId="{CFB9EB2E-E969-514C-A8D5-87F9FE84816C}" type="sibTrans" cxnId="{7951F46B-CD6A-0F4D-8DDF-D57AE07C7236}">
      <dgm:prSet/>
      <dgm:spPr/>
      <dgm:t>
        <a:bodyPr/>
        <a:lstStyle/>
        <a:p>
          <a:endParaRPr lang="en-GB"/>
        </a:p>
      </dgm:t>
    </dgm:pt>
    <dgm:pt modelId="{92E26201-3FBF-E74B-8720-87EFB7AD13BB}" type="pres">
      <dgm:prSet presAssocID="{86FC5F07-6AC3-A844-9412-0D78226CF4CD}" presName="linear" presStyleCnt="0">
        <dgm:presLayoutVars>
          <dgm:animLvl val="lvl"/>
          <dgm:resizeHandles val="exact"/>
        </dgm:presLayoutVars>
      </dgm:prSet>
      <dgm:spPr/>
    </dgm:pt>
    <dgm:pt modelId="{F30E0973-8853-B84E-8B1C-23102EC6C977}" type="pres">
      <dgm:prSet presAssocID="{12A4451D-2322-D543-A568-DE6C33A0B56D}" presName="parentText" presStyleLbl="node1" presStyleIdx="0" presStyleCnt="4" custLinFactY="-42988" custLinFactNeighborY="-100000">
        <dgm:presLayoutVars>
          <dgm:chMax val="0"/>
          <dgm:bulletEnabled val="1"/>
        </dgm:presLayoutVars>
      </dgm:prSet>
      <dgm:spPr/>
    </dgm:pt>
    <dgm:pt modelId="{9D5348A6-93FF-F04F-A1F8-243121A0E754}" type="pres">
      <dgm:prSet presAssocID="{95E9A55E-C662-F54F-9E3F-6F0CD2F49C53}" presName="spacer" presStyleCnt="0"/>
      <dgm:spPr/>
    </dgm:pt>
    <dgm:pt modelId="{CB49A615-E021-7840-92D8-595302FDD9E3}" type="pres">
      <dgm:prSet presAssocID="{F9AE219A-EB8F-2842-A785-E631B08721D0}" presName="parentText" presStyleLbl="node1" presStyleIdx="1" presStyleCnt="4" custLinFactY="-3618" custLinFactNeighborY="-100000">
        <dgm:presLayoutVars>
          <dgm:chMax val="0"/>
          <dgm:bulletEnabled val="1"/>
        </dgm:presLayoutVars>
      </dgm:prSet>
      <dgm:spPr/>
    </dgm:pt>
    <dgm:pt modelId="{F0307C29-26C9-8F4A-AFD2-41705A1A35F4}" type="pres">
      <dgm:prSet presAssocID="{AC7D9AE3-93A1-5840-98AC-50B0C2609565}" presName="spacer" presStyleCnt="0"/>
      <dgm:spPr/>
    </dgm:pt>
    <dgm:pt modelId="{3497EEB8-AE14-3447-BCA4-FF629D2A9D4A}" type="pres">
      <dgm:prSet presAssocID="{BB5327EC-F254-0040-B098-7C11D78D0D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B9D069-1CAB-1E48-A773-5EF9855EB18D}" type="pres">
      <dgm:prSet presAssocID="{F07D2E75-8445-BE46-B621-4A7A33C35A86}" presName="spacer" presStyleCnt="0"/>
      <dgm:spPr/>
    </dgm:pt>
    <dgm:pt modelId="{82D4F39F-B7C5-6F48-8EC0-9120E8AD5215}" type="pres">
      <dgm:prSet presAssocID="{CB40529A-6DCA-2A40-A8A4-BC84897191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D37116-9541-9247-A593-3A97D96693BA}" srcId="{86FC5F07-6AC3-A844-9412-0D78226CF4CD}" destId="{BB5327EC-F254-0040-B098-7C11D78D0D5E}" srcOrd="2" destOrd="0" parTransId="{68231196-3C75-AF40-9B94-16366089C1BC}" sibTransId="{F07D2E75-8445-BE46-B621-4A7A33C35A86}"/>
    <dgm:cxn modelId="{F7E4261C-2948-7B4E-A9D6-B6D997B8FD2B}" type="presOf" srcId="{86FC5F07-6AC3-A844-9412-0D78226CF4CD}" destId="{92E26201-3FBF-E74B-8720-87EFB7AD13BB}" srcOrd="0" destOrd="0" presId="urn:microsoft.com/office/officeart/2005/8/layout/vList2"/>
    <dgm:cxn modelId="{68BA3A21-09B9-DB4E-90F0-31256FD66723}" type="presOf" srcId="{F9AE219A-EB8F-2842-A785-E631B08721D0}" destId="{CB49A615-E021-7840-92D8-595302FDD9E3}" srcOrd="0" destOrd="0" presId="urn:microsoft.com/office/officeart/2005/8/layout/vList2"/>
    <dgm:cxn modelId="{11BF3530-2D38-0540-8473-5A7D67471796}" srcId="{86FC5F07-6AC3-A844-9412-0D78226CF4CD}" destId="{F9AE219A-EB8F-2842-A785-E631B08721D0}" srcOrd="1" destOrd="0" parTransId="{22496EA4-FD45-3E4B-992F-C56C692592D9}" sibTransId="{AC7D9AE3-93A1-5840-98AC-50B0C2609565}"/>
    <dgm:cxn modelId="{A939513F-CDA0-F04E-AC02-D019337C0BEC}" type="presOf" srcId="{BB5327EC-F254-0040-B098-7C11D78D0D5E}" destId="{3497EEB8-AE14-3447-BCA4-FF629D2A9D4A}" srcOrd="0" destOrd="0" presId="urn:microsoft.com/office/officeart/2005/8/layout/vList2"/>
    <dgm:cxn modelId="{7951F46B-CD6A-0F4D-8DDF-D57AE07C7236}" srcId="{86FC5F07-6AC3-A844-9412-0D78226CF4CD}" destId="{CB40529A-6DCA-2A40-A8A4-BC8489719182}" srcOrd="3" destOrd="0" parTransId="{FD269A4D-2E24-5B45-809B-96CE0FD74B96}" sibTransId="{CFB9EB2E-E969-514C-A8D5-87F9FE84816C}"/>
    <dgm:cxn modelId="{69E7C275-5AE5-D242-BDDD-F9CB1DE53030}" srcId="{86FC5F07-6AC3-A844-9412-0D78226CF4CD}" destId="{12A4451D-2322-D543-A568-DE6C33A0B56D}" srcOrd="0" destOrd="0" parTransId="{0DAD11D4-05E7-C74A-AF77-7820B96D1A13}" sibTransId="{95E9A55E-C662-F54F-9E3F-6F0CD2F49C53}"/>
    <dgm:cxn modelId="{9878D2A1-2E61-5043-8C4F-5B98AE075193}" type="presOf" srcId="{12A4451D-2322-D543-A568-DE6C33A0B56D}" destId="{F30E0973-8853-B84E-8B1C-23102EC6C977}" srcOrd="0" destOrd="0" presId="urn:microsoft.com/office/officeart/2005/8/layout/vList2"/>
    <dgm:cxn modelId="{39EE97F2-232E-2747-9359-7353B99BBFFA}" type="presOf" srcId="{CB40529A-6DCA-2A40-A8A4-BC8489719182}" destId="{82D4F39F-B7C5-6F48-8EC0-9120E8AD5215}" srcOrd="0" destOrd="0" presId="urn:microsoft.com/office/officeart/2005/8/layout/vList2"/>
    <dgm:cxn modelId="{C927FB70-9DF1-964D-AA25-2A66E5398EF4}" type="presParOf" srcId="{92E26201-3FBF-E74B-8720-87EFB7AD13BB}" destId="{F30E0973-8853-B84E-8B1C-23102EC6C977}" srcOrd="0" destOrd="0" presId="urn:microsoft.com/office/officeart/2005/8/layout/vList2"/>
    <dgm:cxn modelId="{AF37AD3F-CDC0-4E44-B15B-29D57FB44CAD}" type="presParOf" srcId="{92E26201-3FBF-E74B-8720-87EFB7AD13BB}" destId="{9D5348A6-93FF-F04F-A1F8-243121A0E754}" srcOrd="1" destOrd="0" presId="urn:microsoft.com/office/officeart/2005/8/layout/vList2"/>
    <dgm:cxn modelId="{43AC3F32-8589-224F-BD3F-7100EBDFAF7A}" type="presParOf" srcId="{92E26201-3FBF-E74B-8720-87EFB7AD13BB}" destId="{CB49A615-E021-7840-92D8-595302FDD9E3}" srcOrd="2" destOrd="0" presId="urn:microsoft.com/office/officeart/2005/8/layout/vList2"/>
    <dgm:cxn modelId="{7D9E8907-8290-C948-8AED-C39B02231326}" type="presParOf" srcId="{92E26201-3FBF-E74B-8720-87EFB7AD13BB}" destId="{F0307C29-26C9-8F4A-AFD2-41705A1A35F4}" srcOrd="3" destOrd="0" presId="urn:microsoft.com/office/officeart/2005/8/layout/vList2"/>
    <dgm:cxn modelId="{9702E30E-F66C-194A-AF4F-B807D0CA20CC}" type="presParOf" srcId="{92E26201-3FBF-E74B-8720-87EFB7AD13BB}" destId="{3497EEB8-AE14-3447-BCA4-FF629D2A9D4A}" srcOrd="4" destOrd="0" presId="urn:microsoft.com/office/officeart/2005/8/layout/vList2"/>
    <dgm:cxn modelId="{E53598AD-225B-1F48-84AD-79CF7D0B0105}" type="presParOf" srcId="{92E26201-3FBF-E74B-8720-87EFB7AD13BB}" destId="{F4B9D069-1CAB-1E48-A773-5EF9855EB18D}" srcOrd="5" destOrd="0" presId="urn:microsoft.com/office/officeart/2005/8/layout/vList2"/>
    <dgm:cxn modelId="{643354BE-5F03-9B49-8580-98FB7844C223}" type="presParOf" srcId="{92E26201-3FBF-E74B-8720-87EFB7AD13BB}" destId="{82D4F39F-B7C5-6F48-8EC0-9120E8AD52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F9B656-B57A-2141-92CC-F421BEEE21AA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/>
      <dgm:spPr/>
      <dgm:t>
        <a:bodyPr/>
        <a:lstStyle/>
        <a:p>
          <a:endParaRPr lang="en-GB"/>
        </a:p>
      </dgm:t>
    </dgm:pt>
    <dgm:pt modelId="{FD237222-5754-3A44-9DA7-7549F03B0BA7}">
      <dgm:prSet/>
      <dgm:spPr/>
      <dgm:t>
        <a:bodyPr/>
        <a:lstStyle/>
        <a:p>
          <a:r>
            <a:rPr lang="en-ES"/>
            <a:t>INTERNATIONAL SUMMIT ON CLIMATE CHANGE</a:t>
          </a:r>
        </a:p>
      </dgm:t>
    </dgm:pt>
    <dgm:pt modelId="{B9DE9285-F33E-E04A-973A-F362B8CECAFC}" type="parTrans" cxnId="{0BC5FD59-D1DF-C94B-AA68-9A798B2BFF58}">
      <dgm:prSet/>
      <dgm:spPr/>
      <dgm:t>
        <a:bodyPr/>
        <a:lstStyle/>
        <a:p>
          <a:endParaRPr lang="en-GB"/>
        </a:p>
      </dgm:t>
    </dgm:pt>
    <dgm:pt modelId="{C3C57296-A6D3-6846-B6F7-F62EF4F8DA0C}" type="sibTrans" cxnId="{0BC5FD59-D1DF-C94B-AA68-9A798B2BFF58}">
      <dgm:prSet/>
      <dgm:spPr/>
      <dgm:t>
        <a:bodyPr/>
        <a:lstStyle/>
        <a:p>
          <a:endParaRPr lang="en-GB"/>
        </a:p>
      </dgm:t>
    </dgm:pt>
    <dgm:pt modelId="{DBBCEBAA-8C69-4441-B8B7-4B6817DFACA1}">
      <dgm:prSet/>
      <dgm:spPr/>
      <dgm:t>
        <a:bodyPr/>
        <a:lstStyle/>
        <a:p>
          <a:r>
            <a:rPr lang="en-ES" dirty="0"/>
            <a:t>Political Speeches</a:t>
          </a:r>
        </a:p>
      </dgm:t>
    </dgm:pt>
    <dgm:pt modelId="{DAFDE178-3BF1-9B41-98F1-44C5F5ED3B6A}" type="parTrans" cxnId="{D41021AE-48FC-6D4D-9186-C8CA839F9E51}">
      <dgm:prSet/>
      <dgm:spPr/>
      <dgm:t>
        <a:bodyPr/>
        <a:lstStyle/>
        <a:p>
          <a:endParaRPr lang="en-GB"/>
        </a:p>
      </dgm:t>
    </dgm:pt>
    <dgm:pt modelId="{66B9C499-60EA-DF43-B203-4D205F2FF2A7}" type="sibTrans" cxnId="{D41021AE-48FC-6D4D-9186-C8CA839F9E51}">
      <dgm:prSet/>
      <dgm:spPr/>
      <dgm:t>
        <a:bodyPr/>
        <a:lstStyle/>
        <a:p>
          <a:endParaRPr lang="en-GB"/>
        </a:p>
      </dgm:t>
    </dgm:pt>
    <dgm:pt modelId="{35CE4414-65E3-8A4F-B765-1E987DFD3DAC}">
      <dgm:prSet/>
      <dgm:spPr/>
      <dgm:t>
        <a:bodyPr/>
        <a:lstStyle/>
        <a:p>
          <a:r>
            <a:rPr lang="en-ES" dirty="0"/>
            <a:t>Persuasive Techniques</a:t>
          </a:r>
        </a:p>
      </dgm:t>
    </dgm:pt>
    <dgm:pt modelId="{DE2AD297-705A-7D4C-9138-A507AE9E3A5A}" type="parTrans" cxnId="{7D22FAAF-4BA8-6446-9C14-86309ED4C24A}">
      <dgm:prSet/>
      <dgm:spPr/>
      <dgm:t>
        <a:bodyPr/>
        <a:lstStyle/>
        <a:p>
          <a:endParaRPr lang="en-GB"/>
        </a:p>
      </dgm:t>
    </dgm:pt>
    <dgm:pt modelId="{A0E2B8ED-9A49-6441-A0BB-5ADFF1B8BBF9}" type="sibTrans" cxnId="{7D22FAAF-4BA8-6446-9C14-86309ED4C24A}">
      <dgm:prSet/>
      <dgm:spPr/>
      <dgm:t>
        <a:bodyPr/>
        <a:lstStyle/>
        <a:p>
          <a:endParaRPr lang="en-GB"/>
        </a:p>
      </dgm:t>
    </dgm:pt>
    <dgm:pt modelId="{957EA0CF-5A0F-CA46-951D-F7FEF0E7E990}">
      <dgm:prSet/>
      <dgm:spPr/>
      <dgm:t>
        <a:bodyPr/>
        <a:lstStyle/>
        <a:p>
          <a:r>
            <a:rPr lang="en-ES"/>
            <a:t>Public Speaking </a:t>
          </a:r>
        </a:p>
      </dgm:t>
    </dgm:pt>
    <dgm:pt modelId="{BD1053AA-4070-DE49-862C-AB6AE3CE9441}" type="parTrans" cxnId="{055FAA7F-BB6B-C145-9015-31C16E17C176}">
      <dgm:prSet/>
      <dgm:spPr/>
      <dgm:t>
        <a:bodyPr/>
        <a:lstStyle/>
        <a:p>
          <a:endParaRPr lang="en-GB"/>
        </a:p>
      </dgm:t>
    </dgm:pt>
    <dgm:pt modelId="{732BAFEF-1998-F54E-A2A8-9CFB6AC355FC}" type="sibTrans" cxnId="{055FAA7F-BB6B-C145-9015-31C16E17C176}">
      <dgm:prSet/>
      <dgm:spPr/>
      <dgm:t>
        <a:bodyPr/>
        <a:lstStyle/>
        <a:p>
          <a:endParaRPr lang="en-GB"/>
        </a:p>
      </dgm:t>
    </dgm:pt>
    <dgm:pt modelId="{33DE04CE-9797-F541-AEBE-3B7735FDF839}" type="pres">
      <dgm:prSet presAssocID="{53F9B656-B57A-2141-92CC-F421BEEE21AA}" presName="linear" presStyleCnt="0">
        <dgm:presLayoutVars>
          <dgm:animLvl val="lvl"/>
          <dgm:resizeHandles val="exact"/>
        </dgm:presLayoutVars>
      </dgm:prSet>
      <dgm:spPr/>
    </dgm:pt>
    <dgm:pt modelId="{8D7CD1DA-E3AD-C940-8017-542CE42FF786}" type="pres">
      <dgm:prSet presAssocID="{FD237222-5754-3A44-9DA7-7549F03B0BA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B4810BD-6792-6244-9FBD-E3E2872AD4A0}" type="pres">
      <dgm:prSet presAssocID="{FD237222-5754-3A44-9DA7-7549F03B0B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D9F7A18-F74C-B14C-B1AB-D830DA98B071}" type="presOf" srcId="{957EA0CF-5A0F-CA46-951D-F7FEF0E7E990}" destId="{3B4810BD-6792-6244-9FBD-E3E2872AD4A0}" srcOrd="0" destOrd="2" presId="urn:microsoft.com/office/officeart/2005/8/layout/vList2"/>
    <dgm:cxn modelId="{0BC5FD59-D1DF-C94B-AA68-9A798B2BFF58}" srcId="{53F9B656-B57A-2141-92CC-F421BEEE21AA}" destId="{FD237222-5754-3A44-9DA7-7549F03B0BA7}" srcOrd="0" destOrd="0" parTransId="{B9DE9285-F33E-E04A-973A-F362B8CECAFC}" sibTransId="{C3C57296-A6D3-6846-B6F7-F62EF4F8DA0C}"/>
    <dgm:cxn modelId="{6166DA6C-F401-F449-A2E4-1CFCFC776802}" type="presOf" srcId="{53F9B656-B57A-2141-92CC-F421BEEE21AA}" destId="{33DE04CE-9797-F541-AEBE-3B7735FDF839}" srcOrd="0" destOrd="0" presId="urn:microsoft.com/office/officeart/2005/8/layout/vList2"/>
    <dgm:cxn modelId="{055FAA7F-BB6B-C145-9015-31C16E17C176}" srcId="{FD237222-5754-3A44-9DA7-7549F03B0BA7}" destId="{957EA0CF-5A0F-CA46-951D-F7FEF0E7E990}" srcOrd="2" destOrd="0" parTransId="{BD1053AA-4070-DE49-862C-AB6AE3CE9441}" sibTransId="{732BAFEF-1998-F54E-A2A8-9CFB6AC355FC}"/>
    <dgm:cxn modelId="{ACF65A8B-E5A1-2946-8C61-66A51D979E32}" type="presOf" srcId="{35CE4414-65E3-8A4F-B765-1E987DFD3DAC}" destId="{3B4810BD-6792-6244-9FBD-E3E2872AD4A0}" srcOrd="0" destOrd="1" presId="urn:microsoft.com/office/officeart/2005/8/layout/vList2"/>
    <dgm:cxn modelId="{B0690E97-E753-F448-813F-59DE9EDC77B6}" type="presOf" srcId="{FD237222-5754-3A44-9DA7-7549F03B0BA7}" destId="{8D7CD1DA-E3AD-C940-8017-542CE42FF786}" srcOrd="0" destOrd="0" presId="urn:microsoft.com/office/officeart/2005/8/layout/vList2"/>
    <dgm:cxn modelId="{D41021AE-48FC-6D4D-9186-C8CA839F9E51}" srcId="{FD237222-5754-3A44-9DA7-7549F03B0BA7}" destId="{DBBCEBAA-8C69-4441-B8B7-4B6817DFACA1}" srcOrd="0" destOrd="0" parTransId="{DAFDE178-3BF1-9B41-98F1-44C5F5ED3B6A}" sibTransId="{66B9C499-60EA-DF43-B203-4D205F2FF2A7}"/>
    <dgm:cxn modelId="{7D22FAAF-4BA8-6446-9C14-86309ED4C24A}" srcId="{FD237222-5754-3A44-9DA7-7549F03B0BA7}" destId="{35CE4414-65E3-8A4F-B765-1E987DFD3DAC}" srcOrd="1" destOrd="0" parTransId="{DE2AD297-705A-7D4C-9138-A507AE9E3A5A}" sibTransId="{A0E2B8ED-9A49-6441-A0BB-5ADFF1B8BBF9}"/>
    <dgm:cxn modelId="{EB3E03B8-F527-A047-A935-7335D32C3BCA}" type="presOf" srcId="{DBBCEBAA-8C69-4441-B8B7-4B6817DFACA1}" destId="{3B4810BD-6792-6244-9FBD-E3E2872AD4A0}" srcOrd="0" destOrd="0" presId="urn:microsoft.com/office/officeart/2005/8/layout/vList2"/>
    <dgm:cxn modelId="{2709D66A-EB4A-764A-9A75-B72EFA816BB6}" type="presParOf" srcId="{33DE04CE-9797-F541-AEBE-3B7735FDF839}" destId="{8D7CD1DA-E3AD-C940-8017-542CE42FF786}" srcOrd="0" destOrd="0" presId="urn:microsoft.com/office/officeart/2005/8/layout/vList2"/>
    <dgm:cxn modelId="{B1DC8F95-09ED-0A4F-A8E0-028D9B90C2E6}" type="presParOf" srcId="{33DE04CE-9797-F541-AEBE-3B7735FDF839}" destId="{3B4810BD-6792-6244-9FBD-E3E2872AD4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7FD7F-D64C-924E-9513-31713D4B805B}">
      <dsp:nvSpPr>
        <dsp:cNvPr id="0" name=""/>
        <dsp:cNvSpPr/>
      </dsp:nvSpPr>
      <dsp:spPr>
        <a:xfrm>
          <a:off x="0" y="119285"/>
          <a:ext cx="7199453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3200" kern="1200"/>
            <a:t>OBJECTIVES:</a:t>
          </a:r>
        </a:p>
      </dsp:txBody>
      <dsp:txXfrm>
        <a:off x="37467" y="156752"/>
        <a:ext cx="7124519" cy="692586"/>
      </dsp:txXfrm>
    </dsp:sp>
    <dsp:sp modelId="{329DA4CF-95B2-D94B-BC3F-67AB4D6FC936}">
      <dsp:nvSpPr>
        <dsp:cNvPr id="0" name=""/>
        <dsp:cNvSpPr/>
      </dsp:nvSpPr>
      <dsp:spPr>
        <a:xfrm>
          <a:off x="0" y="886805"/>
          <a:ext cx="7199453" cy="390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58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/>
            <a:t>research and learn about Global Warming, Climate Change and possible solutions;</a:t>
          </a:r>
          <a:endParaRPr lang="en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/>
            <a:t>use the ICT to create, communicate, exchange information and collaborate online;</a:t>
          </a:r>
          <a:endParaRPr lang="en-E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/>
            <a:t>develop writing, listening, reading and speaking skills in English as a foreign language;</a:t>
          </a:r>
          <a:endParaRPr lang="en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/>
            <a:t>develop key competences through a series of motivating activities;</a:t>
          </a:r>
          <a:endParaRPr lang="en-E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/>
            <a:t>create a European identity by learning about other countries and cultures, and infer their own.</a:t>
          </a:r>
          <a:endParaRPr lang="en-ES" sz="2500" kern="1200" dirty="0"/>
        </a:p>
      </dsp:txBody>
      <dsp:txXfrm>
        <a:off x="0" y="886805"/>
        <a:ext cx="7199453" cy="390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E0973-8853-B84E-8B1C-23102EC6C977}">
      <dsp:nvSpPr>
        <dsp:cNvPr id="0" name=""/>
        <dsp:cNvSpPr/>
      </dsp:nvSpPr>
      <dsp:spPr>
        <a:xfrm>
          <a:off x="0" y="0"/>
          <a:ext cx="10331450" cy="50368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 dirty="0"/>
            <a:t>Watch National Geographic documentary: “Before the Flood” by Leonardo di Caprio</a:t>
          </a:r>
        </a:p>
      </dsp:txBody>
      <dsp:txXfrm>
        <a:off x="24588" y="24588"/>
        <a:ext cx="10282274" cy="454509"/>
      </dsp:txXfrm>
    </dsp:sp>
    <dsp:sp modelId="{CB49A615-E021-7840-92D8-595302FDD9E3}">
      <dsp:nvSpPr>
        <dsp:cNvPr id="0" name=""/>
        <dsp:cNvSpPr/>
      </dsp:nvSpPr>
      <dsp:spPr>
        <a:xfrm>
          <a:off x="0" y="525476"/>
          <a:ext cx="10331450" cy="503685"/>
        </a:xfrm>
        <a:prstGeom prst="roundRect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</a:t>
          </a:r>
          <a:r>
            <a:rPr lang="en-ES" sz="2100" kern="1200"/>
            <a:t>ake part in a forum</a:t>
          </a:r>
        </a:p>
      </dsp:txBody>
      <dsp:txXfrm>
        <a:off x="24588" y="550064"/>
        <a:ext cx="10282274" cy="454509"/>
      </dsp:txXfrm>
    </dsp:sp>
    <dsp:sp modelId="{3497EEB8-AE14-3447-BCA4-FF629D2A9D4A}">
      <dsp:nvSpPr>
        <dsp:cNvPr id="0" name=""/>
        <dsp:cNvSpPr/>
      </dsp:nvSpPr>
      <dsp:spPr>
        <a:xfrm>
          <a:off x="0" y="1168345"/>
          <a:ext cx="10331450" cy="503685"/>
        </a:xfrm>
        <a:prstGeom prst="roundRect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 dirty="0"/>
            <a:t>Take part in a videoconference with student representatives of the 4 partner countries</a:t>
          </a:r>
        </a:p>
      </dsp:txBody>
      <dsp:txXfrm>
        <a:off x="24588" y="1192933"/>
        <a:ext cx="10282274" cy="454509"/>
      </dsp:txXfrm>
    </dsp:sp>
    <dsp:sp modelId="{82D4F39F-B7C5-6F48-8EC0-9120E8AD5215}">
      <dsp:nvSpPr>
        <dsp:cNvPr id="0" name=""/>
        <dsp:cNvSpPr/>
      </dsp:nvSpPr>
      <dsp:spPr>
        <a:xfrm>
          <a:off x="0" y="1732510"/>
          <a:ext cx="10331450" cy="50368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 dirty="0"/>
            <a:t>Take part in a Kahoot challenge about the film </a:t>
          </a:r>
        </a:p>
      </dsp:txBody>
      <dsp:txXfrm>
        <a:off x="24588" y="1757098"/>
        <a:ext cx="1028227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D1DA-E3AD-C940-8017-542CE42FF786}">
      <dsp:nvSpPr>
        <dsp:cNvPr id="0" name=""/>
        <dsp:cNvSpPr/>
      </dsp:nvSpPr>
      <dsp:spPr>
        <a:xfrm>
          <a:off x="0" y="36422"/>
          <a:ext cx="8817429" cy="17901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4500" kern="1200"/>
            <a:t>INTERNATIONAL SUMMIT ON CLIMATE CHANGE</a:t>
          </a:r>
        </a:p>
      </dsp:txBody>
      <dsp:txXfrm>
        <a:off x="87385" y="123807"/>
        <a:ext cx="8642659" cy="1615330"/>
      </dsp:txXfrm>
    </dsp:sp>
    <dsp:sp modelId="{3B4810BD-6792-6244-9FBD-E3E2872AD4A0}">
      <dsp:nvSpPr>
        <dsp:cNvPr id="0" name=""/>
        <dsp:cNvSpPr/>
      </dsp:nvSpPr>
      <dsp:spPr>
        <a:xfrm>
          <a:off x="0" y="1826523"/>
          <a:ext cx="8817429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5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3500" kern="1200" dirty="0"/>
            <a:t>Political Speeches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3500" kern="1200" dirty="0"/>
            <a:t>Persuasive Techniques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3500" kern="1200"/>
            <a:t>Public Speaking </a:t>
          </a:r>
        </a:p>
      </dsp:txBody>
      <dsp:txXfrm>
        <a:off x="0" y="1826523"/>
        <a:ext cx="8817429" cy="181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5752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9227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211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5363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88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613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4845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860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0498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666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561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529E-2743-454B-88EC-D1B6572A62B1}" type="datetimeFigureOut">
              <a:rPr lang="en-ES" smtClean="0"/>
              <a:t>12/03/2020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DECB-BA78-8B4A-AAA5-A3EC05C05F7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01498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tsteps.com/view/5e6690199520064e0d7030b8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75EF-961F-2747-9F0A-4F97161A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873"/>
            <a:ext cx="9144000" cy="2251082"/>
          </a:xfrm>
        </p:spPr>
        <p:txBody>
          <a:bodyPr>
            <a:normAutofit fontScale="90000"/>
          </a:bodyPr>
          <a:lstStyle/>
          <a:p>
            <a:r>
              <a:rPr lang="en-ES" b="1" dirty="0">
                <a:solidFill>
                  <a:schemeClr val="accent6"/>
                </a:solidFill>
              </a:rPr>
              <a:t>TEACHING ABOUT CLIMATE CHANGE THROUGH ETWINNING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71778-880A-E440-A093-6388AC1E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95451"/>
            <a:ext cx="9144000" cy="1888595"/>
          </a:xfrm>
        </p:spPr>
        <p:txBody>
          <a:bodyPr/>
          <a:lstStyle/>
          <a:p>
            <a:r>
              <a:rPr lang="en-ES" dirty="0"/>
              <a:t>AN ONLINE COLLABORATIVE PROJECT ON THE POLITICS OF CLIMATE CHANGE</a:t>
            </a:r>
          </a:p>
          <a:p>
            <a:r>
              <a:rPr lang="en-ES" dirty="0"/>
              <a:t>“Climate Change is a Political Choice”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A78D-1654-F040-B9C3-48064634CC35}"/>
              </a:ext>
            </a:extLst>
          </p:cNvPr>
          <p:cNvSpPr txBox="1"/>
          <p:nvPr/>
        </p:nvSpPr>
        <p:spPr>
          <a:xfrm>
            <a:off x="1179443" y="5257800"/>
            <a:ext cx="5075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i="1" dirty="0"/>
              <a:t>Marta Pey</a:t>
            </a:r>
          </a:p>
          <a:p>
            <a:r>
              <a:rPr lang="en-ES" dirty="0"/>
              <a:t>English teacher at Ins. Jaume Callís (Vic, Barcelona)</a:t>
            </a:r>
          </a:p>
          <a:p>
            <a:r>
              <a:rPr lang="en-ES" dirty="0"/>
              <a:t>European Projects Advisor</a:t>
            </a:r>
          </a:p>
          <a:p>
            <a:r>
              <a:rPr lang="en-ES" dirty="0"/>
              <a:t>Department of Education of Catalonia</a:t>
            </a:r>
          </a:p>
          <a:p>
            <a:r>
              <a:rPr lang="en-ES" dirty="0"/>
              <a:t>eTwinning &amp; FCL Lab Ambassador</a:t>
            </a:r>
          </a:p>
          <a:p>
            <a:endParaRPr lang="en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529DB-3C79-864F-8A85-A88CF207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2" y="5412411"/>
            <a:ext cx="613504" cy="53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462EC-56CC-454E-BB09-5F099D32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604" y="5007666"/>
            <a:ext cx="3038274" cy="751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4FCAD-C5B9-874C-9FF2-139CEBB5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077" y="5996464"/>
            <a:ext cx="2234636" cy="760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C64FA2-E288-E243-BB9F-28118A099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049" y="4815594"/>
            <a:ext cx="2236028" cy="1062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FF14D3-2FAD-E548-B405-30B9AFFE9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42" y="6104158"/>
            <a:ext cx="613504" cy="5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069A-5F08-1D43-BE82-FAB5651B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i="1" dirty="0"/>
              <a:t>And more is to come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95130D-9888-A649-9595-1E1A502B8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64590"/>
              </p:ext>
            </p:extLst>
          </p:nvPr>
        </p:nvGraphicFramePr>
        <p:xfrm>
          <a:off x="838200" y="1611085"/>
          <a:ext cx="8817429" cy="367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CE0CE13-0E30-7D49-B34E-0B2FB0244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782" y="3806825"/>
            <a:ext cx="440490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2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2678F-6C65-CD4C-BC4C-564CDD64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728870"/>
            <a:ext cx="10638183" cy="5448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ES" sz="3600" dirty="0">
                <a:solidFill>
                  <a:schemeClr val="accent6"/>
                </a:solidFill>
              </a:rPr>
              <a:t>Hope this presentation has proved interesting and inspiring for your future projects</a:t>
            </a:r>
          </a:p>
          <a:p>
            <a:pPr algn="ctr"/>
            <a:endParaRPr lang="en-ES" dirty="0"/>
          </a:p>
          <a:p>
            <a:pPr marL="0" indent="0" algn="ctr">
              <a:buNone/>
            </a:pPr>
            <a:r>
              <a:rPr lang="en-ES" dirty="0"/>
              <a:t>See you in</a:t>
            </a:r>
          </a:p>
          <a:p>
            <a:pPr marL="0" indent="0">
              <a:buNone/>
            </a:pPr>
            <a:endParaRPr lang="en-ES" dirty="0"/>
          </a:p>
          <a:p>
            <a:endParaRPr lang="en-ES" dirty="0"/>
          </a:p>
          <a:p>
            <a:endParaRPr lang="en-ES" dirty="0"/>
          </a:p>
          <a:p>
            <a:endParaRPr lang="en-ES" dirty="0"/>
          </a:p>
          <a:p>
            <a:pPr marL="0" indent="0">
              <a:buNone/>
            </a:pPr>
            <a:r>
              <a:rPr lang="en-ES" sz="2000" i="1" dirty="0"/>
              <a:t>MARTA PEY</a:t>
            </a:r>
          </a:p>
          <a:p>
            <a:pPr marL="0" indent="0">
              <a:buNone/>
            </a:pPr>
            <a:r>
              <a:rPr lang="en-GB" sz="2000" i="1" dirty="0"/>
              <a:t>m</a:t>
            </a:r>
            <a:r>
              <a:rPr lang="en-ES" sz="2000" i="1" dirty="0"/>
              <a:t>pey@xtec.cat </a:t>
            </a:r>
          </a:p>
          <a:p>
            <a:pPr marL="0" indent="0">
              <a:buNone/>
            </a:pPr>
            <a:r>
              <a:rPr lang="en-ES" sz="2000" i="1" dirty="0"/>
              <a:t>@mpeyprat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5F8A7-C3BD-2543-AB47-1725DCC7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496" y="2858816"/>
            <a:ext cx="4199007" cy="23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D249-52D7-AC42-8988-2C260B3A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36220" cy="1325563"/>
          </a:xfrm>
        </p:spPr>
        <p:txBody>
          <a:bodyPr/>
          <a:lstStyle/>
          <a:p>
            <a:r>
              <a:rPr lang="en-ES" dirty="0"/>
              <a:t>“CLIMATE CHANGE IS A POLITICAL CHOICE”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A908-0AFF-DC4D-A928-FE20D72E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ES" dirty="0"/>
              <a:t>bout climate change</a:t>
            </a:r>
          </a:p>
          <a:p>
            <a:r>
              <a:rPr lang="en-ES" dirty="0"/>
              <a:t>About the politics of climate change</a:t>
            </a:r>
          </a:p>
          <a:p>
            <a:pPr marL="0" indent="0">
              <a:buNone/>
            </a:pPr>
            <a:endParaRPr lang="en-ES" dirty="0"/>
          </a:p>
          <a:p>
            <a:pPr marL="0" indent="0">
              <a:buNone/>
            </a:pPr>
            <a:r>
              <a:rPr lang="en-E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6AC2A-C8FE-5D4E-9C97-34E9ABF3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422" y="3271870"/>
            <a:ext cx="2113058" cy="3040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371CE-3059-E74E-BB45-DF9F82C2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870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1A9F-DF1C-CC4E-A0CC-344AE984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0" y="365125"/>
            <a:ext cx="7302660" cy="1325563"/>
          </a:xfrm>
        </p:spPr>
        <p:txBody>
          <a:bodyPr/>
          <a:lstStyle/>
          <a:p>
            <a:r>
              <a:rPr lang="en-ES" dirty="0"/>
              <a:t>PROJECT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6A62E-C7FE-FC46-A879-9A5412C4F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6532" y="0"/>
            <a:ext cx="2743199" cy="6858000"/>
          </a:xfr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375A6DF-A02E-1F49-B015-E3A876C72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73471"/>
              </p:ext>
            </p:extLst>
          </p:nvPr>
        </p:nvGraphicFramePr>
        <p:xfrm>
          <a:off x="358815" y="1578623"/>
          <a:ext cx="7199453" cy="491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5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FD70-728C-5441-AD1E-4B65B29F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Some activities done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2D96A-032C-194F-8B9F-6A055F43F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ES" dirty="0">
                <a:solidFill>
                  <a:schemeClr val="accent6"/>
                </a:solidFill>
              </a:rPr>
              <a:t>Discussion forums on SUMMITS</a:t>
            </a:r>
            <a:r>
              <a:rPr lang="en-ES" dirty="0"/>
              <a:t>:</a:t>
            </a:r>
          </a:p>
          <a:p>
            <a:pPr marL="0" indent="0">
              <a:buNone/>
            </a:pPr>
            <a:endParaRPr lang="en-ES" dirty="0"/>
          </a:p>
          <a:p>
            <a:pPr marL="457200" lvl="1" indent="0">
              <a:buNone/>
            </a:pPr>
            <a:r>
              <a:rPr lang="en-GB" dirty="0"/>
              <a:t>Which news, agreements, commitments have been made by world leader politicians and other influential people in the UN Climate Change Summit  in New York (21-23 Sep 2019) and in Madrid (2-13 Dec 2019)?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1371600" lvl="3" indent="0">
              <a:buNone/>
            </a:pPr>
            <a:r>
              <a:rPr lang="en-GB" sz="3600" dirty="0"/>
              <a:t>What is your opinion? What should be done? 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ES" dirty="0"/>
          </a:p>
          <a:p>
            <a:pPr marL="0" indent="0">
              <a:buNone/>
            </a:pPr>
            <a:endParaRPr lang="en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29233-BA0D-F041-A08B-860A0A77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06" y="4226871"/>
            <a:ext cx="4807371" cy="597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DEBDB-A164-9F42-A8C4-1171023B5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14" y="4001294"/>
            <a:ext cx="1957408" cy="12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61D7-479C-674E-A693-0EA773C2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Learn about climate change &amp; </a:t>
            </a:r>
            <a:br>
              <a:rPr lang="en-ES" dirty="0"/>
            </a:br>
            <a:r>
              <a:rPr lang="en-ES" dirty="0"/>
              <a:t>what politicians are or are not doing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9C4B6FA6-8540-5D4E-839D-43FC38E59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92188"/>
              </p:ext>
            </p:extLst>
          </p:nvPr>
        </p:nvGraphicFramePr>
        <p:xfrm>
          <a:off x="838200" y="1863090"/>
          <a:ext cx="10331450" cy="227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78C4DE5-9273-5A4A-947D-62172DE156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0" y="4421768"/>
            <a:ext cx="3443499" cy="2276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C7C1FD-8DEA-4E40-AC04-EAB3B399D9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4486" y="4446587"/>
            <a:ext cx="3583604" cy="2171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6D2C88-4511-E448-A9FC-DA3A040612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189" y="4555943"/>
            <a:ext cx="2278486" cy="19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9AAA-82F8-8E49-853F-ABB91A02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700" cy="1692275"/>
          </a:xfrm>
        </p:spPr>
        <p:txBody>
          <a:bodyPr>
            <a:normAutofit fontScale="90000"/>
          </a:bodyPr>
          <a:lstStyle/>
          <a:p>
            <a:r>
              <a:rPr lang="en-ES" dirty="0"/>
              <a:t>Create infographics and Virtual Reality Galleries in transnational groups in 9 different topics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644A08-B148-F84A-983D-5C78E496E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387" y="0"/>
            <a:ext cx="2764413" cy="68763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4B0317-277E-3040-B9F4-0C26B077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306" y="2985770"/>
            <a:ext cx="2930281" cy="3265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B696D4-67A8-1F45-9F83-4BADCE68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5" y="3681830"/>
            <a:ext cx="4306614" cy="28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5D376-9815-CE4B-A95A-094A227256C7}"/>
              </a:ext>
            </a:extLst>
          </p:cNvPr>
          <p:cNvSpPr txBox="1"/>
          <p:nvPr/>
        </p:nvSpPr>
        <p:spPr>
          <a:xfrm>
            <a:off x="914399" y="2529840"/>
            <a:ext cx="334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https://www.artsteps.com/view/5e6690199520064e0d7030b8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endParaRPr lang="en-E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11DA-7075-DB4D-9552-7A1E8AF7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Our climate change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4FAED1-658A-214A-ABB4-7A05939E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72" y="2422682"/>
            <a:ext cx="7127321" cy="4016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4B34F-3D21-1942-BE21-65CAB690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76" y="1474152"/>
            <a:ext cx="2511052" cy="39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7ECDAF-B82A-674B-BA6A-9BE29143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572" y="-19969"/>
            <a:ext cx="174461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29EF8E-ACE8-374A-A860-08BBA236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7" y="671255"/>
            <a:ext cx="5831840" cy="1093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24EF73-5C81-844B-9442-CCE64F17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12" y="2718294"/>
            <a:ext cx="5919471" cy="1022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6FD6B7-EE95-0C42-AF85-324AC28C2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95" y="5006727"/>
            <a:ext cx="5919471" cy="1019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8F69A0-4748-5844-BED3-8CDA92E3C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450" y="0"/>
            <a:ext cx="215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3297-94C5-8D47-A853-EE08EA07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Take part in the UN Actnow Campaign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251AA-B3C2-0741-9BBB-C3BA59293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331" y="1542274"/>
            <a:ext cx="5466669" cy="18867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A3456-B286-E94B-974C-C361A5B0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933688"/>
            <a:ext cx="3158490" cy="2559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85E4A-3C0F-FE4B-AD01-42861E05B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230" y="617219"/>
            <a:ext cx="1958340" cy="3446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612CE-7683-2E4C-BAE8-182935E9C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544" y="4325088"/>
            <a:ext cx="2831658" cy="2185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339388-1212-2A45-856B-460EC3C7B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510" y="3857536"/>
            <a:ext cx="3158490" cy="26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334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TEACHING ABOUT CLIMATE CHANGE THROUGH ETWINNING</vt:lpstr>
      <vt:lpstr>“CLIMATE CHANGE IS A POLITICAL CHOICE”</vt:lpstr>
      <vt:lpstr>PROJECT PLAN</vt:lpstr>
      <vt:lpstr>Some activities done so far</vt:lpstr>
      <vt:lpstr>Learn about climate change &amp;  what politicians are or are not doing</vt:lpstr>
      <vt:lpstr>Create infographics and Virtual Reality Galleries in transnational groups in 9 different topics</vt:lpstr>
      <vt:lpstr>Our climate change map</vt:lpstr>
      <vt:lpstr>PowerPoint Presentation</vt:lpstr>
      <vt:lpstr>Take part in the UN Actnow Campaign</vt:lpstr>
      <vt:lpstr>And more is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ABOUT CLIMATE CHANGE THROUGH ETWINNING</dc:title>
  <dc:creator>Microsoft Office User</dc:creator>
  <cp:lastModifiedBy>Microsoft Office User</cp:lastModifiedBy>
  <cp:revision>16</cp:revision>
  <dcterms:created xsi:type="dcterms:W3CDTF">2020-03-09T17:59:27Z</dcterms:created>
  <dcterms:modified xsi:type="dcterms:W3CDTF">2020-03-12T07:23:16Z</dcterms:modified>
</cp:coreProperties>
</file>