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36ABE3-9DAF-4700-B613-5169768326A7}" type="datetimeFigureOut">
              <a:rPr lang="es-ES" smtClean="0"/>
              <a:t>14/02/2019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E9374A-46FE-4895-8748-88E540A073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QUESTIONNAIRE SUR SEMAINE ERASMUS À ALBACETE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86548" cy="1757378"/>
          </a:xfrm>
        </p:spPr>
        <p:txBody>
          <a:bodyPr/>
          <a:lstStyle/>
          <a:p>
            <a:r>
              <a:rPr lang="es-ES" dirty="0" smtClean="0"/>
              <a:t>NOUVEAUX ULYSSES À LA RECHERCHE DU PATRIMOINE</a:t>
            </a:r>
            <a:endParaRPr lang="es-ES" dirty="0"/>
          </a:p>
        </p:txBody>
      </p:sp>
      <p:pic>
        <p:nvPicPr>
          <p:cNvPr id="4" name="3 Imagen" descr="cofinanciad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5000636"/>
            <a:ext cx="5000628" cy="1214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s-ES" sz="2700" dirty="0" smtClean="0"/>
              <a:t>RÉPONSES ERASMUS </a:t>
            </a:r>
            <a:r>
              <a:rPr lang="es-ES" sz="2700" dirty="0" smtClean="0"/>
              <a:t>FRANÇAIS  ET ITALIENS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089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dirty="0" smtClean="0"/>
              <a:t>RÉPONSES ERASMUS </a:t>
            </a:r>
            <a:r>
              <a:rPr lang="es-ES" sz="4800" dirty="0" smtClean="0"/>
              <a:t>ESPAGNOLS</a:t>
            </a:r>
            <a:endParaRPr lang="es-ES" sz="4800" dirty="0"/>
          </a:p>
        </p:txBody>
      </p:sp>
      <p:pic>
        <p:nvPicPr>
          <p:cNvPr id="4" name="3 Marcador de contenido" descr="imagen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864" y="1714489"/>
            <a:ext cx="7600455" cy="46101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s-ES" sz="4800" dirty="0" smtClean="0"/>
              <a:t>RÉPONSES ERASMUS ESPAGNOLS</a:t>
            </a:r>
            <a:endParaRPr lang="es-ES" sz="4800" dirty="0"/>
          </a:p>
        </p:txBody>
      </p:sp>
      <p:pic>
        <p:nvPicPr>
          <p:cNvPr id="4" name="3 Marcador de contenido" descr="imagen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7292452" cy="52004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>
            <a:normAutofit/>
          </a:bodyPr>
          <a:lstStyle/>
          <a:p>
            <a:r>
              <a:rPr lang="es-ES" sz="4800" dirty="0" smtClean="0"/>
              <a:t>RÉPONSES ERASMUS ESPAGNOLS</a:t>
            </a:r>
            <a:endParaRPr lang="es-ES" sz="4800" dirty="0"/>
          </a:p>
        </p:txBody>
      </p:sp>
      <p:pic>
        <p:nvPicPr>
          <p:cNvPr id="4" name="3 Marcador de contenido" descr="imagen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280" y="1179219"/>
            <a:ext cx="7246058" cy="514538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s-ES" sz="4800" dirty="0" smtClean="0"/>
              <a:t>RÉPONSES ERASMUS ESPAGNOLS</a:t>
            </a:r>
            <a:endParaRPr lang="es-ES" sz="4800" dirty="0"/>
          </a:p>
        </p:txBody>
      </p:sp>
      <p:pic>
        <p:nvPicPr>
          <p:cNvPr id="4" name="3 Marcador de contenido" descr="imagen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331444"/>
            <a:ext cx="7143800" cy="499315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es-ES" sz="4800" dirty="0" smtClean="0"/>
              <a:t>RÉPONSES ERASMUS ESPAGNOLS</a:t>
            </a:r>
            <a:endParaRPr lang="es-ES" sz="4800" dirty="0"/>
          </a:p>
        </p:txBody>
      </p:sp>
      <p:pic>
        <p:nvPicPr>
          <p:cNvPr id="4" name="3 Marcador de contenido" descr="imagen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20967"/>
            <a:ext cx="7000924" cy="510363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s-ES" sz="4800" dirty="0" smtClean="0"/>
              <a:t>RÉPONSES ERASMUS ESPAGNOLS</a:t>
            </a:r>
            <a:endParaRPr lang="es-ES" sz="4800" dirty="0"/>
          </a:p>
        </p:txBody>
      </p:sp>
      <p:pic>
        <p:nvPicPr>
          <p:cNvPr id="4" name="3 Marcador de contenido" descr="imagen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83738"/>
            <a:ext cx="7000924" cy="49408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RÉPONSES ERASMUS ESPAGNOLS</a:t>
            </a:r>
            <a:endParaRPr lang="es-ES" dirty="0"/>
          </a:p>
        </p:txBody>
      </p:sp>
      <p:pic>
        <p:nvPicPr>
          <p:cNvPr id="4" name="3 Marcador de contenido" descr="imagen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137434" cy="51100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RÉPONSES ERASMUS ESPAGNOLS</a:t>
            </a:r>
            <a:endParaRPr lang="es-ES" dirty="0"/>
          </a:p>
        </p:txBody>
      </p:sp>
      <p:pic>
        <p:nvPicPr>
          <p:cNvPr id="4" name="3 Marcador de contenido" descr="imagen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836" y="1357298"/>
            <a:ext cx="7095750" cy="534563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RÉPONSES ERASMUS ESPAGNOLS</a:t>
            </a:r>
            <a:endParaRPr lang="es-ES" dirty="0"/>
          </a:p>
        </p:txBody>
      </p:sp>
      <p:pic>
        <p:nvPicPr>
          <p:cNvPr id="4" name="3 Marcador de contenido" descr="imagen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21057"/>
            <a:ext cx="7286676" cy="52035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RÉPONSES ERASMUS</a:t>
            </a:r>
            <a:r>
              <a:rPr lang="es-ES" sz="3200" dirty="0" smtClean="0"/>
              <a:t> </a:t>
            </a:r>
            <a:r>
              <a:rPr lang="es-ES" sz="3200" dirty="0" smtClean="0"/>
              <a:t>FRANÇAIS ET ITALIENS</a:t>
            </a:r>
            <a:endParaRPr lang="es-ES" sz="3200" dirty="0"/>
          </a:p>
        </p:txBody>
      </p:sp>
      <p:pic>
        <p:nvPicPr>
          <p:cNvPr id="4" name="3 Marcador de contenido" descr="image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43448"/>
            <a:ext cx="7143800" cy="508115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RESPUESTAS FAMILIAS ESPAÑOLAS</a:t>
            </a:r>
            <a:endParaRPr lang="es-ES" dirty="0"/>
          </a:p>
        </p:txBody>
      </p:sp>
      <p:pic>
        <p:nvPicPr>
          <p:cNvPr id="4" name="3 Marcador de contenido" descr="imagen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08" y="1095742"/>
            <a:ext cx="8479234" cy="522886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RESPUESTAS FAMILIAS ESPAÑOLAS</a:t>
            </a:r>
            <a:endParaRPr lang="es-ES" dirty="0"/>
          </a:p>
        </p:txBody>
      </p:sp>
      <p:pic>
        <p:nvPicPr>
          <p:cNvPr id="4" name="3 Marcador de contenido" descr="imagen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00108"/>
            <a:ext cx="7554855" cy="533853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RESPUESTAS FAMILIAS ESPAÑOLAS</a:t>
            </a:r>
            <a:endParaRPr lang="es-ES" dirty="0"/>
          </a:p>
        </p:txBody>
      </p:sp>
      <p:pic>
        <p:nvPicPr>
          <p:cNvPr id="4" name="3 Marcador de contenido" descr="imagen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32819"/>
            <a:ext cx="6929486" cy="499178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RESPUESTAS FAMILIAS ESPAÑOLAS</a:t>
            </a:r>
            <a:endParaRPr lang="es-ES" dirty="0"/>
          </a:p>
        </p:txBody>
      </p:sp>
      <p:pic>
        <p:nvPicPr>
          <p:cNvPr id="4" name="3 Marcador de contenido" descr="imagen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07133"/>
            <a:ext cx="6858048" cy="511746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RESPUESTAS FAMILIAS ESPAÑOLAS</a:t>
            </a:r>
            <a:endParaRPr lang="es-ES" dirty="0"/>
          </a:p>
        </p:txBody>
      </p:sp>
      <p:pic>
        <p:nvPicPr>
          <p:cNvPr id="4" name="3 Marcador de contenido" descr="imagen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996" y="926859"/>
            <a:ext cx="7383218" cy="539774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age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69367"/>
            <a:ext cx="7143800" cy="5155234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RÉPONSES ERASMUS</a:t>
            </a:r>
            <a:r>
              <a:rPr lang="es-ES" sz="3200" dirty="0" smtClean="0"/>
              <a:t> </a:t>
            </a:r>
            <a:r>
              <a:rPr lang="es-ES" sz="3200" dirty="0" smtClean="0"/>
              <a:t>FRANÇAIS ET ITALIENS</a:t>
            </a:r>
            <a:endParaRPr lang="es-E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agen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60285"/>
            <a:ext cx="6929486" cy="5166363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RÉPONSES ERASMUS</a:t>
            </a:r>
            <a:r>
              <a:rPr lang="es-ES" sz="3200" dirty="0" smtClean="0"/>
              <a:t> </a:t>
            </a:r>
            <a:r>
              <a:rPr lang="es-ES" sz="3200" dirty="0" smtClean="0"/>
              <a:t>FRANÇAIS ET ITALIENS</a:t>
            </a:r>
            <a:endParaRPr lang="es-E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agen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99109"/>
            <a:ext cx="7143800" cy="5341080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RÉPONSES ERASMUS</a:t>
            </a:r>
            <a:r>
              <a:rPr lang="es-ES" sz="3200" dirty="0" smtClean="0"/>
              <a:t> </a:t>
            </a:r>
            <a:r>
              <a:rPr lang="es-ES" sz="3200" dirty="0" smtClean="0"/>
              <a:t>FRANÇAIS ET ITALIENS</a:t>
            </a:r>
            <a:endParaRPr lang="es-E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agen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090" y="1442216"/>
            <a:ext cx="7776000" cy="4882385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RÉPONSES ERASMUS</a:t>
            </a:r>
            <a:r>
              <a:rPr lang="es-ES" sz="3200" dirty="0" smtClean="0"/>
              <a:t> </a:t>
            </a:r>
            <a:r>
              <a:rPr lang="es-ES" sz="3200" dirty="0" smtClean="0"/>
              <a:t>FRANÇAIS ET ITALIENS</a:t>
            </a:r>
            <a:endParaRPr lang="es-E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agen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298" y="1158095"/>
            <a:ext cx="7036288" cy="5166506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RÉPONSES ERASMUS</a:t>
            </a:r>
            <a:r>
              <a:rPr lang="es-ES" sz="3200" dirty="0" smtClean="0"/>
              <a:t> </a:t>
            </a:r>
            <a:r>
              <a:rPr lang="es-ES" sz="3200" dirty="0" smtClean="0"/>
              <a:t>FRANÇAIS ET ITALIENS</a:t>
            </a:r>
            <a:endParaRPr lang="es-E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agen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816" y="998489"/>
            <a:ext cx="7152208" cy="5326112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RÉPONSES ERASMUS FRANÇAIS ET ITALIENS</a:t>
            </a:r>
            <a:endParaRPr lang="es-E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RÉPONSES ERASMUS FRANÇAIS ET ITALIENS</a:t>
            </a:r>
            <a:endParaRPr lang="es-ES" sz="3200" dirty="0"/>
          </a:p>
        </p:txBody>
      </p:sp>
      <p:pic>
        <p:nvPicPr>
          <p:cNvPr id="4" name="3 Marcador de contenido" descr="imagen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705" y="1935163"/>
            <a:ext cx="7470937" cy="442279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100</Words>
  <Application>Microsoft Office PowerPoint</Application>
  <PresentationFormat>Presentación en pantalla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Flujo</vt:lpstr>
      <vt:lpstr>QUESTIONNAIRE SUR SEMAINE ERASMUS À ALBACETE</vt:lpstr>
      <vt:lpstr>RÉPONSES ERASMUS FRANÇAIS ET ITALIENS</vt:lpstr>
      <vt:lpstr>RÉPONSES ERASMUS FRANÇAIS ET ITALIENS</vt:lpstr>
      <vt:lpstr>RÉPONSES ERASMUS FRANÇAIS ET ITALIENS</vt:lpstr>
      <vt:lpstr>RÉPONSES ERASMUS FRANÇAIS ET ITALIENS</vt:lpstr>
      <vt:lpstr>RÉPONSES ERASMUS FRANÇAIS ET ITALIENS</vt:lpstr>
      <vt:lpstr>RÉPONSES ERASMUS FRANÇAIS ET ITALIENS</vt:lpstr>
      <vt:lpstr>RÉPONSES ERASMUS FRANÇAIS ET ITALIENS</vt:lpstr>
      <vt:lpstr>RÉPONSES ERASMUS FRANÇAIS ET ITALIENS</vt:lpstr>
      <vt:lpstr>RÉPONSES ERASMUS FRANÇAIS  ET ITALIENS</vt:lpstr>
      <vt:lpstr>RÉPONSES ERASMUS ESPAGNOLS</vt:lpstr>
      <vt:lpstr>RÉPONSES ERASMUS ESPAGNOLS</vt:lpstr>
      <vt:lpstr>RÉPONSES ERASMUS ESPAGNOLS</vt:lpstr>
      <vt:lpstr>RÉPONSES ERASMUS ESPAGNOLS</vt:lpstr>
      <vt:lpstr>RÉPONSES ERASMUS ESPAGNOLS</vt:lpstr>
      <vt:lpstr>RÉPONSES ERASMUS ESPAGNOLS</vt:lpstr>
      <vt:lpstr>RÉPONSES ERASMUS ESPAGNOLS</vt:lpstr>
      <vt:lpstr>RÉPONSES ERASMUS ESPAGNOLS</vt:lpstr>
      <vt:lpstr>RÉPONSES ERASMUS ESPAGNOLS</vt:lpstr>
      <vt:lpstr>RESPUESTAS FAMILIAS ESPAÑOLAS</vt:lpstr>
      <vt:lpstr>RESPUESTAS FAMILIAS ESPAÑOLAS</vt:lpstr>
      <vt:lpstr>RESPUESTAS FAMILIAS ESPAÑOLAS</vt:lpstr>
      <vt:lpstr>RESPUESTAS FAMILIAS ESPAÑOLAS</vt:lpstr>
      <vt:lpstr>RESPUESTAS FAMILIAS ESPAÑOLAS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QUESTIONNAIRE SUR SEMAINE ERASMUS À ALBACETE</dc:title>
  <dc:creator>profesor</dc:creator>
  <cp:lastModifiedBy>profesor</cp:lastModifiedBy>
  <cp:revision>5</cp:revision>
  <dcterms:created xsi:type="dcterms:W3CDTF">2019-02-14T09:51:21Z</dcterms:created>
  <dcterms:modified xsi:type="dcterms:W3CDTF">2019-02-14T10:33:41Z</dcterms:modified>
</cp:coreProperties>
</file>