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4" r:id="rId2"/>
    <p:sldId id="37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92" autoAdjust="0"/>
    <p:restoredTop sz="94660"/>
  </p:normalViewPr>
  <p:slideViewPr>
    <p:cSldViewPr>
      <p:cViewPr varScale="1">
        <p:scale>
          <a:sx n="86" d="100"/>
          <a:sy n="86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548B9-5DCD-461E-B25C-39D48584D32C}" type="datetimeFigureOut">
              <a:rPr lang="fr-FR" smtClean="0"/>
              <a:pPr/>
              <a:t>01/07/2019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20DB2-47C5-4D31-8D85-3DEA38B8E87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5971" t="23437" r="843" b="27812"/>
          <a:stretch>
            <a:fillRect/>
          </a:stretch>
        </p:blipFill>
        <p:spPr bwMode="auto">
          <a:xfrm>
            <a:off x="2071670" y="1071546"/>
            <a:ext cx="6500858" cy="270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4414" y="571480"/>
            <a:ext cx="2145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2800" b="1" dirty="0" smtClean="0"/>
              <a:t>Logo revisité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5852" y="4000504"/>
            <a:ext cx="78581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800" b="1" dirty="0" smtClean="0"/>
              <a:t>+ Les 4 pays (Espagne+ France+ Italie+ autres pays)</a:t>
            </a:r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 l="17027" t="16879" r="21199" b="57079"/>
          <a:stretch>
            <a:fillRect/>
          </a:stretch>
        </p:blipFill>
        <p:spPr bwMode="auto">
          <a:xfrm>
            <a:off x="2000232" y="4500570"/>
            <a:ext cx="4429156" cy="116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285852" y="6143644"/>
            <a:ext cx="4632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fr-FR" sz="2800" b="1" dirty="0" smtClean="0"/>
              <a:t>= Œuvre collective  Pop art  </a:t>
            </a:r>
            <a:r>
              <a:rPr lang="fr-FR" sz="2800" b="1" dirty="0" smtClean="0">
                <a:sym typeface="Wingdings" pitchFamily="2" charset="2"/>
              </a:rPr>
              <a:t></a:t>
            </a:r>
            <a:endParaRPr lang="fr-FR" sz="2800" b="1" dirty="0" smtClean="0"/>
          </a:p>
        </p:txBody>
      </p:sp>
      <p:pic>
        <p:nvPicPr>
          <p:cNvPr id="8" name="Picture 2" descr="C:\Users\eclat de mur\Pictures\team building\pop art\image pop art\opere-di-andy-warh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5357196"/>
            <a:ext cx="1312798" cy="1324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5"/>
          <p:cNvGrpSpPr/>
          <p:nvPr/>
        </p:nvGrpSpPr>
        <p:grpSpPr>
          <a:xfrm>
            <a:off x="0" y="1000108"/>
            <a:ext cx="8358182" cy="5857892"/>
            <a:chOff x="-834516" y="0"/>
            <a:chExt cx="9764202" cy="6858000"/>
          </a:xfrm>
        </p:grpSpPr>
        <p:pic>
          <p:nvPicPr>
            <p:cNvPr id="5" name="Picture 3" descr="C:\Users\eclat de mur\Pictures\team building\TEXA\pop art\imagesJK74O9TP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71736" y="642918"/>
              <a:ext cx="3286156" cy="3286156"/>
            </a:xfrm>
            <a:prstGeom prst="rect">
              <a:avLst/>
            </a:prstGeom>
            <a:noFill/>
          </p:spPr>
        </p:pic>
        <p:pic>
          <p:nvPicPr>
            <p:cNvPr id="4" name="Picture 8" descr="C:\Users\eclat de mur\Pictures\team building\TEXA\pop art\andy%20warhol%20marily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142984"/>
              <a:ext cx="2214546" cy="2240805"/>
            </a:xfrm>
            <a:prstGeom prst="rect">
              <a:avLst/>
            </a:prstGeom>
            <a:noFill/>
          </p:spPr>
        </p:pic>
        <p:pic>
          <p:nvPicPr>
            <p:cNvPr id="12" name="Picture 2" descr="C:\Users\eclat de mur\Pictures\team building\TEXA\pop art\3778369_vas-paris-pop-a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14892"/>
              <a:ext cx="2143108" cy="2143108"/>
            </a:xfrm>
            <a:prstGeom prst="rect">
              <a:avLst/>
            </a:prstGeom>
            <a:noFill/>
          </p:spPr>
        </p:pic>
        <p:pic>
          <p:nvPicPr>
            <p:cNvPr id="13" name="Picture 2" descr="C:\Users\eclat de mur\Pictures\team building\TEXA\pop art\Nana Toulouse-Roy Lichtenstein-Po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8" y="2071678"/>
              <a:ext cx="2386761" cy="1928802"/>
            </a:xfrm>
            <a:prstGeom prst="rect">
              <a:avLst/>
            </a:prstGeom>
            <a:noFill/>
          </p:spPr>
        </p:pic>
        <p:pic>
          <p:nvPicPr>
            <p:cNvPr id="14" name="Picture 2" descr="C:\Users\eclat de mur\Pictures\team building\TEXA\pop art\vecteur-de-style-d-art-de-bruit-de-lampe-d-ampoule-64568173.jpg"/>
            <p:cNvPicPr>
              <a:picLocks noChangeAspect="1" noChangeArrowheads="1"/>
            </p:cNvPicPr>
            <p:nvPr/>
          </p:nvPicPr>
          <p:blipFill>
            <a:blip r:embed="rId6" cstate="print"/>
            <a:srcRect b="8285"/>
            <a:stretch>
              <a:fillRect/>
            </a:stretch>
          </p:blipFill>
          <p:spPr bwMode="auto">
            <a:xfrm>
              <a:off x="3174082" y="4786322"/>
              <a:ext cx="2112297" cy="2071678"/>
            </a:xfrm>
            <a:prstGeom prst="rect">
              <a:avLst/>
            </a:prstGeom>
            <a:noFill/>
          </p:spPr>
        </p:pic>
        <p:sp>
          <p:nvSpPr>
            <p:cNvPr id="17" name="Bulle ronde 16"/>
            <p:cNvSpPr/>
            <p:nvPr/>
          </p:nvSpPr>
          <p:spPr>
            <a:xfrm>
              <a:off x="1643042" y="214290"/>
              <a:ext cx="3714776" cy="785794"/>
            </a:xfrm>
            <a:prstGeom prst="wedgeEllipseCallout">
              <a:avLst>
                <a:gd name="adj1" fmla="val -19426"/>
                <a:gd name="adj2" fmla="val 10708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Un  Sujet central,</a:t>
              </a:r>
            </a:p>
            <a:p>
              <a:pPr algn="ctr"/>
              <a:r>
                <a:rPr lang="fr-FR" sz="2000" b="1" dirty="0" smtClean="0"/>
                <a:t> fond coloré uni</a:t>
              </a:r>
              <a:endParaRPr lang="fr-FR" sz="2000" b="1" dirty="0"/>
            </a:p>
          </p:txBody>
        </p:sp>
        <p:sp>
          <p:nvSpPr>
            <p:cNvPr id="18" name="Bulle ronde 17"/>
            <p:cNvSpPr/>
            <p:nvPr/>
          </p:nvSpPr>
          <p:spPr>
            <a:xfrm>
              <a:off x="6000760" y="571480"/>
              <a:ext cx="2928926" cy="785794"/>
            </a:xfrm>
            <a:prstGeom prst="wedgeEllipseCallout">
              <a:avLst>
                <a:gd name="adj1" fmla="val 11343"/>
                <a:gd name="adj2" fmla="val 99813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/>
                <a:t>Onomatopée</a:t>
              </a:r>
              <a:endParaRPr lang="fr-FR" sz="2000" b="1" dirty="0"/>
            </a:p>
          </p:txBody>
        </p:sp>
        <p:pic>
          <p:nvPicPr>
            <p:cNvPr id="19" name="Picture 2" descr="C:\Users\eclat de mur\Pictures\team building\TEXA\pop art\27145440-Pop-art-affiche-de-bande-dessin-e-avec-la-fl-che-serr-la-main-de-poing-coup-de-puissance-humaine-ill-Banque-d'image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388" y="4214818"/>
              <a:ext cx="2428892" cy="2428892"/>
            </a:xfrm>
            <a:prstGeom prst="rect">
              <a:avLst/>
            </a:prstGeom>
            <a:noFill/>
          </p:spPr>
        </p:pic>
        <p:sp>
          <p:nvSpPr>
            <p:cNvPr id="20" name="Bulle ronde 19"/>
            <p:cNvSpPr/>
            <p:nvPr/>
          </p:nvSpPr>
          <p:spPr>
            <a:xfrm>
              <a:off x="785786" y="3857628"/>
              <a:ext cx="3929090" cy="785794"/>
            </a:xfrm>
            <a:prstGeom prst="wedgeEllipseCallout">
              <a:avLst>
                <a:gd name="adj1" fmla="val 2112"/>
                <a:gd name="adj2" fmla="val 99813"/>
              </a:avLst>
            </a:prstGeom>
            <a:solidFill>
              <a:schemeClr val="tx1"/>
            </a:solidFill>
            <a:ln w="381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bg1"/>
                  </a:solidFill>
                </a:rPr>
                <a:t>Utilisation de points, contours noirs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 rot="5400000">
              <a:off x="2358240" y="3428206"/>
              <a:ext cx="6858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V="1">
              <a:off x="-834516" y="3643314"/>
              <a:ext cx="6620963" cy="366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27"/>
          <p:cNvCxnSpPr/>
          <p:nvPr/>
        </p:nvCxnSpPr>
        <p:spPr>
          <a:xfrm>
            <a:off x="0" y="1000108"/>
            <a:ext cx="914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>
                <a:solidFill>
                  <a:srgbClr val="7030A0"/>
                </a:solidFill>
                <a:latin typeface="AR DARLING" pitchFamily="2" charset="0"/>
              </a:rPr>
              <a:t>               </a:t>
            </a:r>
            <a:r>
              <a:rPr lang="fr-FR" sz="5400" dirty="0" smtClean="0">
                <a:latin typeface="AR DARLING" pitchFamily="2" charset="0"/>
              </a:rPr>
              <a:t>POP ART</a:t>
            </a:r>
            <a:endParaRPr lang="fr-FR" sz="5400" dirty="0">
              <a:latin typeface="AR DARLING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40</Words>
  <Application>Microsoft Office PowerPoint</Application>
  <PresentationFormat>Affichage à l'écran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Diapositive 1</vt:lpstr>
      <vt:lpstr>Diapositive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eclat de mur</dc:creator>
  <cp:lastModifiedBy>Master</cp:lastModifiedBy>
  <cp:revision>49</cp:revision>
  <dcterms:created xsi:type="dcterms:W3CDTF">2017-05-07T15:58:32Z</dcterms:created>
  <dcterms:modified xsi:type="dcterms:W3CDTF">2019-07-01T08:39:59Z</dcterms:modified>
</cp:coreProperties>
</file>