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A64C2-1DFD-4685-918E-786393683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8EA1C-9662-4463-8F85-F4B22E498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0F427-DEDE-4C4F-A88C-65906AE5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D6C29B-4197-480E-AEF9-A60FF6CF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757CB-8B35-444C-9D4E-8FB4C04D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90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9A5-A73A-4F55-9724-5396E0EB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DEAB7F-1F8C-46F8-942F-9A515E410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9CE30-2275-4D2B-8503-426FD110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985962-5152-4342-ADBA-4FB269DF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8F7A0-ABCB-4CF5-8B44-7A069052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97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685357-7A6D-4EA4-89A9-0F37DD0E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ABF4A4-BBD8-449C-86E3-2EA82031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AF979-726F-4D58-AB45-E94B4341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B7502-F0D0-4C30-8BAC-8FBFBE23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FF168-6B34-4CB7-A897-732AC163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37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9E089-EAFE-48A5-904E-E3F15CD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60AA81-5709-4B12-A607-CA654559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EE901-3784-47B0-92F2-E69755C1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73C2F-8F29-4B6F-A792-BCFE5DF5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2DF1DA-1503-42C3-A022-0101929F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11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17A7-FFAC-4489-926D-9F3D1B28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6164FB-B928-4FA6-849F-3BE816164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75BEC3-5560-40EA-ACFF-F5C5A03C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92D79C-9FBD-4D98-A5E9-A5C3AEE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2E5EDC-378B-4FF0-B78C-58F2D176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57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C31DF-08C1-4850-A0C1-0557B531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9F257-352A-4D46-B2E7-158CFFE15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F53FF0-195B-4894-A01C-9056D58DF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3948E-9681-4D85-A54B-6185F429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638832-6854-4B24-97CD-046FA972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3233E9-D238-49E3-B2D4-7FC41417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8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DE96A-2897-448B-80E3-536CB3C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84BA7-5158-41CD-A6C1-4451CCB7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8FC65B-B1D7-4791-87C4-29A81FD61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E97B2C-C25A-4E0D-896B-A09253EE3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E22D94-8A66-4179-B0A4-5A7A50D8F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1B40DD-96DB-46D0-9EF1-7379F79E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27D580-0A6A-4257-AFFC-8B1D3410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5B5044-C53C-4E4E-ADD6-1AE0B13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61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8E03B-E1B7-43E5-B3B4-8439E4BA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8E640C-4FF1-4EEF-B2A3-FF68D23D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6375D0-2C72-45D8-950A-41BBFECD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44C299-D7B0-475C-BA35-556B6A66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01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DFA1B4-117A-4F8C-9FAD-25D10DFD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907497-DACE-4A16-8216-403475DE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A00F0F-4827-4578-9BD3-DDEA8F4B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5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C7AE9-0D3B-48FB-925F-F77AED7B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7A602-E8ED-434B-8D59-1E04FA5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617E5B-A171-4510-9186-95F580EF4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C6C25C-0230-441B-BAB3-A4BE2628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C04CAB-0798-4E67-8404-BFAB76D9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65FEAE-C134-4DEB-9717-CC0900B5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35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5D6D7-E1D6-4E85-93A7-F1DD6458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5EDAEB-C78B-42FC-9D49-2BDF4A3A3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35E7A-CBB0-4005-A999-FC45C230C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091FB-B127-499E-988F-90F52F60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4D0488-A0D7-4872-A2A1-EA852AA9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297538-7D35-4430-8BD8-3BB46D39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DF1A78-5B7A-4F6E-BB3E-B78A23E7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4498EF-8025-4FE3-8194-FACBF852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CA2B9-A6E7-4ED8-AA60-767985E5D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3983-C752-4D38-8F25-5420BB2B9615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88AD3-648D-4E64-B5B3-F6C13E1D1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3CFC1-9458-4694-82BE-D4DFBA693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5162-DBB7-4D5D-B3A1-115979B1B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10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F4935BA-09E4-4035-938A-8008D5646456}"/>
              </a:ext>
            </a:extLst>
          </p:cNvPr>
          <p:cNvSpPr/>
          <p:nvPr/>
        </p:nvSpPr>
        <p:spPr>
          <a:xfrm>
            <a:off x="1226974" y="2209022"/>
            <a:ext cx="9336833" cy="2439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40558D-7264-46B2-AB2C-01095C546A43}"/>
              </a:ext>
            </a:extLst>
          </p:cNvPr>
          <p:cNvSpPr txBox="1"/>
          <p:nvPr/>
        </p:nvSpPr>
        <p:spPr>
          <a:xfrm>
            <a:off x="1628193" y="2519406"/>
            <a:ext cx="8742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0000FF"/>
                </a:solidFill>
                <a:latin typeface="Informal Roman" panose="030604020304060B0204" pitchFamily="66" charset="0"/>
              </a:rPr>
              <a:t>INFANTE DON LUIS</a:t>
            </a:r>
          </a:p>
        </p:txBody>
      </p:sp>
    </p:spTree>
    <p:extLst>
      <p:ext uri="{BB962C8B-B14F-4D97-AF65-F5344CB8AC3E}">
        <p14:creationId xmlns:p14="http://schemas.microsoft.com/office/powerpoint/2010/main" val="361078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D3547A4-7733-451F-AF53-3916DEC4783E}"/>
              </a:ext>
            </a:extLst>
          </p:cNvPr>
          <p:cNvSpPr txBox="1"/>
          <p:nvPr/>
        </p:nvSpPr>
        <p:spPr>
          <a:xfrm>
            <a:off x="4443663" y="68704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FELIPE V DE ESPAÑA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A6B447-7B7A-4E01-A8E6-3E4DCCBBD91B}"/>
              </a:ext>
            </a:extLst>
          </p:cNvPr>
          <p:cNvSpPr txBox="1"/>
          <p:nvPr/>
        </p:nvSpPr>
        <p:spPr>
          <a:xfrm>
            <a:off x="7263063" y="687040"/>
            <a:ext cx="430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ISABEL DE FARNESIO DUQUESA DE PARMA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83BDD6-60C3-4AB5-984E-0D9BD9D6676C}"/>
              </a:ext>
            </a:extLst>
          </p:cNvPr>
          <p:cNvSpPr txBox="1"/>
          <p:nvPr/>
        </p:nvSpPr>
        <p:spPr>
          <a:xfrm>
            <a:off x="1042737" y="2521018"/>
            <a:ext cx="160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LUIS I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EDDFD5-5C12-451B-9C49-B64D121BBFB1}"/>
              </a:ext>
            </a:extLst>
          </p:cNvPr>
          <p:cNvSpPr txBox="1"/>
          <p:nvPr/>
        </p:nvSpPr>
        <p:spPr>
          <a:xfrm>
            <a:off x="2249906" y="2521018"/>
            <a:ext cx="186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FERNANDO IV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818A1-5F41-4DA1-AA17-3744A43CEE9D}"/>
              </a:ext>
            </a:extLst>
          </p:cNvPr>
          <p:cNvSpPr txBox="1"/>
          <p:nvPr/>
        </p:nvSpPr>
        <p:spPr>
          <a:xfrm>
            <a:off x="5690935" y="2521018"/>
            <a:ext cx="1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CARLOS III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79500D-9BB6-49DA-9266-A469BC33A2BE}"/>
              </a:ext>
            </a:extLst>
          </p:cNvPr>
          <p:cNvSpPr txBox="1"/>
          <p:nvPr/>
        </p:nvSpPr>
        <p:spPr>
          <a:xfrm>
            <a:off x="4283242" y="2521018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FELIPE 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370EF08-D15E-425C-AAF3-37A700A8E9C8}"/>
              </a:ext>
            </a:extLst>
          </p:cNvPr>
          <p:cNvSpPr txBox="1"/>
          <p:nvPr/>
        </p:nvSpPr>
        <p:spPr>
          <a:xfrm>
            <a:off x="7263063" y="2521018"/>
            <a:ext cx="461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LUIS ANTONIO JAIME DE BORBON Y FARNESIO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F3BE1F-F14F-4C28-A26A-6F4CBA4055BC}"/>
              </a:ext>
            </a:extLst>
          </p:cNvPr>
          <p:cNvSpPr txBox="1"/>
          <p:nvPr/>
        </p:nvSpPr>
        <p:spPr>
          <a:xfrm>
            <a:off x="401053" y="687040"/>
            <a:ext cx="40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MARIA LUISA GABRIELA DE SABOYA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07F0285-C026-4AB6-9E8C-A422941270A0}"/>
              </a:ext>
            </a:extLst>
          </p:cNvPr>
          <p:cNvCxnSpPr/>
          <p:nvPr/>
        </p:nvCxnSpPr>
        <p:spPr>
          <a:xfrm flipH="1">
            <a:off x="2550695" y="1171074"/>
            <a:ext cx="2149642" cy="986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362EA30-7B8F-4139-BF32-AB32EB53A95E}"/>
              </a:ext>
            </a:extLst>
          </p:cNvPr>
          <p:cNvCxnSpPr/>
          <p:nvPr/>
        </p:nvCxnSpPr>
        <p:spPr>
          <a:xfrm>
            <a:off x="513347" y="1056372"/>
            <a:ext cx="1836821" cy="111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4B843D2-430B-43D9-A44B-969C6EEE80BD}"/>
              </a:ext>
            </a:extLst>
          </p:cNvPr>
          <p:cNvCxnSpPr/>
          <p:nvPr/>
        </p:nvCxnSpPr>
        <p:spPr>
          <a:xfrm>
            <a:off x="5759116" y="1056372"/>
            <a:ext cx="1287379" cy="100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1655D9B-E3E1-4E21-A492-87D98D8EDEDC}"/>
              </a:ext>
            </a:extLst>
          </p:cNvPr>
          <p:cNvCxnSpPr>
            <a:cxnSpLocks/>
          </p:cNvCxnSpPr>
          <p:nvPr/>
        </p:nvCxnSpPr>
        <p:spPr>
          <a:xfrm flipH="1">
            <a:off x="7186863" y="1171074"/>
            <a:ext cx="3007895" cy="89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B11EC1B-36C1-48D1-B651-37DCDE61EAE7}"/>
              </a:ext>
            </a:extLst>
          </p:cNvPr>
          <p:cNvCxnSpPr/>
          <p:nvPr/>
        </p:nvCxnSpPr>
        <p:spPr>
          <a:xfrm>
            <a:off x="3914274" y="2157663"/>
            <a:ext cx="0" cy="1155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6E58DC57-B7D8-4DC2-8C35-F941698AC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6" y="3237663"/>
            <a:ext cx="1680982" cy="215113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51E27A0-B97E-47F7-9472-D9609B0DE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83" y="3237663"/>
            <a:ext cx="1589993" cy="216815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1EF68D7-CF17-4C0D-81C6-C5303F3EE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98" y="3237663"/>
            <a:ext cx="1522565" cy="213509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55695DB-7926-43B2-A0B7-A6CF0752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284" y="3237663"/>
            <a:ext cx="1522565" cy="213509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C4428AF-CF4B-4FE8-B469-F16A5016A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411" y="3153896"/>
            <a:ext cx="2548591" cy="3357584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9B6ED16B-F6DF-4048-B9D9-96EE07ACA036}"/>
              </a:ext>
            </a:extLst>
          </p:cNvPr>
          <p:cNvSpPr txBox="1"/>
          <p:nvPr/>
        </p:nvSpPr>
        <p:spPr>
          <a:xfrm>
            <a:off x="1307436" y="5686926"/>
            <a:ext cx="445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0000FF"/>
                </a:solidFill>
                <a:latin typeface="Informal Roman" panose="030604020304060B0204" pitchFamily="66" charset="0"/>
              </a:rPr>
              <a:t>HIS FAMILY</a:t>
            </a:r>
          </a:p>
        </p:txBody>
      </p:sp>
    </p:spTree>
    <p:extLst>
      <p:ext uri="{BB962C8B-B14F-4D97-AF65-F5344CB8AC3E}">
        <p14:creationId xmlns:p14="http://schemas.microsoft.com/office/powerpoint/2010/main" val="214895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34F7CFF-2B88-4011-8479-53CA23DE8E4B}"/>
              </a:ext>
            </a:extLst>
          </p:cNvPr>
          <p:cNvSpPr txBox="1"/>
          <p:nvPr/>
        </p:nvSpPr>
        <p:spPr>
          <a:xfrm>
            <a:off x="1978090" y="783771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INFANTE DON LUIS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5A147A-43CA-4F0B-B098-96621CBE317D}"/>
              </a:ext>
            </a:extLst>
          </p:cNvPr>
          <p:cNvSpPr txBox="1"/>
          <p:nvPr/>
        </p:nvSpPr>
        <p:spPr>
          <a:xfrm>
            <a:off x="5868955" y="783771"/>
            <a:ext cx="403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MARÍA TERESA DE VALLABRIGA Y ROZAS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FAAE4F-08E8-433A-9F75-5778268761DE}"/>
              </a:ext>
            </a:extLst>
          </p:cNvPr>
          <p:cNvSpPr txBox="1"/>
          <p:nvPr/>
        </p:nvSpPr>
        <p:spPr>
          <a:xfrm>
            <a:off x="1558212" y="3032449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LUIS MARÍA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1ABBDE-7263-4803-8C3D-850824F37676}"/>
              </a:ext>
            </a:extLst>
          </p:cNvPr>
          <p:cNvSpPr txBox="1"/>
          <p:nvPr/>
        </p:nvSpPr>
        <p:spPr>
          <a:xfrm>
            <a:off x="4581331" y="3032449"/>
            <a:ext cx="277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MARÍA TERESA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2C666E-BEC3-4B86-8EF9-0025F001FE0F}"/>
              </a:ext>
            </a:extLst>
          </p:cNvPr>
          <p:cNvSpPr txBox="1"/>
          <p:nvPr/>
        </p:nvSpPr>
        <p:spPr>
          <a:xfrm>
            <a:off x="7577639" y="3032449"/>
            <a:ext cx="179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MARÍA LUISA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F46A4C1-244B-48CF-8D30-340AC39D7EB5}"/>
              </a:ext>
            </a:extLst>
          </p:cNvPr>
          <p:cNvCxnSpPr/>
          <p:nvPr/>
        </p:nvCxnSpPr>
        <p:spPr>
          <a:xfrm flipH="1">
            <a:off x="6195527" y="1380931"/>
            <a:ext cx="1156995" cy="82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08509C5-35D4-491F-B8FC-BF1466264EFF}"/>
              </a:ext>
            </a:extLst>
          </p:cNvPr>
          <p:cNvCxnSpPr/>
          <p:nvPr/>
        </p:nvCxnSpPr>
        <p:spPr>
          <a:xfrm>
            <a:off x="3107094" y="1287624"/>
            <a:ext cx="1884784" cy="970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355062B3-7CA3-47A2-8E36-1C4DE29F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36" y="3401781"/>
            <a:ext cx="1544475" cy="32684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968B60-5439-4FCA-B7B1-F2A531AD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09" y="3401781"/>
            <a:ext cx="2409825" cy="32684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2CA15D-9855-4CCD-BEE5-85EA5819E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365" y="3666151"/>
            <a:ext cx="2250135" cy="27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84A2C-1685-4AAE-9446-54222CB8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dirty="0">
                <a:solidFill>
                  <a:srgbClr val="0000FF"/>
                </a:solidFill>
                <a:latin typeface="Informal Roman" panose="030604020304060B0204" pitchFamily="66" charset="0"/>
              </a:rPr>
              <a:t>HIS LIFE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5C4E5-E4F7-4B8E-90FF-717610ED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born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25 </a:t>
            </a:r>
            <a:r>
              <a:rPr lang="es-ES" dirty="0" err="1"/>
              <a:t>July</a:t>
            </a:r>
            <a:r>
              <a:rPr lang="es-ES" dirty="0"/>
              <a:t> , 1727.</a:t>
            </a:r>
          </a:p>
          <a:p>
            <a:r>
              <a:rPr lang="es-ES" dirty="0" err="1"/>
              <a:t>Because</a:t>
            </a:r>
            <a:r>
              <a:rPr lang="es-ES" dirty="0"/>
              <a:t> he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youngest</a:t>
            </a:r>
            <a:r>
              <a:rPr lang="es-ES" dirty="0"/>
              <a:t> </a:t>
            </a:r>
            <a:r>
              <a:rPr lang="es-ES" dirty="0" err="1"/>
              <a:t>brothers</a:t>
            </a:r>
            <a:r>
              <a:rPr lang="es-ES" dirty="0"/>
              <a:t> he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never</a:t>
            </a:r>
            <a:r>
              <a:rPr lang="es-ES" dirty="0"/>
              <a:t> </a:t>
            </a:r>
            <a:r>
              <a:rPr lang="es-ES" dirty="0" err="1"/>
              <a:t>became</a:t>
            </a:r>
            <a:r>
              <a:rPr lang="es-ES" dirty="0"/>
              <a:t> King ,  so he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ecclesiastic</a:t>
            </a:r>
            <a:r>
              <a:rPr lang="es-ES" dirty="0"/>
              <a:t> </a:t>
            </a:r>
            <a:r>
              <a:rPr lang="es-ES" dirty="0" err="1"/>
              <a:t>career</a:t>
            </a:r>
            <a:r>
              <a:rPr lang="es-ES" dirty="0"/>
              <a:t>. (</a:t>
            </a:r>
            <a:r>
              <a:rPr lang="es-ES" dirty="0" err="1"/>
              <a:t>religion</a:t>
            </a:r>
            <a:r>
              <a:rPr lang="es-ES" dirty="0"/>
              <a:t>)</a:t>
            </a:r>
          </a:p>
          <a:p>
            <a:r>
              <a:rPr lang="es-ES" dirty="0" err="1"/>
              <a:t>With</a:t>
            </a:r>
            <a:r>
              <a:rPr lang="es-ES" dirty="0"/>
              <a:t> 8 </a:t>
            </a:r>
            <a:r>
              <a:rPr lang="es-ES" dirty="0" err="1"/>
              <a:t>years</a:t>
            </a:r>
            <a:r>
              <a:rPr lang="es-ES" dirty="0"/>
              <a:t> he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created</a:t>
            </a:r>
            <a:r>
              <a:rPr lang="es-ES" dirty="0"/>
              <a:t> </a:t>
            </a:r>
            <a:r>
              <a:rPr lang="es-ES" dirty="0" err="1"/>
              <a:t>Knight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Golden </a:t>
            </a:r>
            <a:r>
              <a:rPr lang="es-ES" dirty="0" err="1"/>
              <a:t>Fleece</a:t>
            </a:r>
            <a:r>
              <a:rPr lang="es-ES" dirty="0"/>
              <a:t> and </a:t>
            </a:r>
            <a:r>
              <a:rPr lang="es-ES" dirty="0" err="1"/>
              <a:t>ordained</a:t>
            </a:r>
            <a:r>
              <a:rPr lang="es-ES" dirty="0"/>
              <a:t> </a:t>
            </a:r>
            <a:r>
              <a:rPr lang="es-ES" dirty="0" err="1"/>
              <a:t>Archbishop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Toledo and Primate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Spain</a:t>
            </a:r>
            <a:r>
              <a:rPr lang="es-ES" dirty="0"/>
              <a:t>. 6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later</a:t>
            </a:r>
            <a:r>
              <a:rPr lang="es-ES" dirty="0"/>
              <a:t> </a:t>
            </a:r>
            <a:r>
              <a:rPr lang="es-ES" dirty="0" err="1"/>
              <a:t>Archbishop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Seville</a:t>
            </a:r>
            <a:r>
              <a:rPr lang="es-ES" dirty="0"/>
              <a:t>. </a:t>
            </a:r>
          </a:p>
          <a:p>
            <a:r>
              <a:rPr lang="es-ES" dirty="0"/>
              <a:t>He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bored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religious</a:t>
            </a:r>
            <a:r>
              <a:rPr lang="es-ES" dirty="0"/>
              <a:t> </a:t>
            </a:r>
            <a:r>
              <a:rPr lang="es-ES" dirty="0" err="1"/>
              <a:t>charges</a:t>
            </a:r>
            <a:r>
              <a:rPr lang="es-ES" dirty="0"/>
              <a:t> so hi </a:t>
            </a:r>
            <a:r>
              <a:rPr lang="es-ES" dirty="0" err="1"/>
              <a:t>decided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give</a:t>
            </a:r>
            <a:r>
              <a:rPr lang="es-ES" dirty="0"/>
              <a:t> up.</a:t>
            </a:r>
          </a:p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later</a:t>
            </a:r>
            <a:r>
              <a:rPr lang="es-ES" dirty="0"/>
              <a:t> he </a:t>
            </a:r>
            <a:r>
              <a:rPr lang="es-ES" dirty="0" err="1"/>
              <a:t>became</a:t>
            </a:r>
            <a:r>
              <a:rPr lang="es-ES" dirty="0"/>
              <a:t> </a:t>
            </a:r>
            <a:r>
              <a:rPr lang="es-ES" dirty="0" err="1"/>
              <a:t>count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Chinchón. Here he </a:t>
            </a:r>
            <a:r>
              <a:rPr lang="es-ES" dirty="0" err="1"/>
              <a:t>obtianed</a:t>
            </a:r>
            <a:r>
              <a:rPr lang="es-ES" dirty="0"/>
              <a:t> Morata de Tajuña , Colmenar de Oreja , Villaconejos , Villaviciosa de Odón , San Martín de la Vega and Boadilla del Monte. In Boadilla del Monte he </a:t>
            </a:r>
            <a:r>
              <a:rPr lang="es-ES" dirty="0" err="1"/>
              <a:t>told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architect</a:t>
            </a:r>
            <a:r>
              <a:rPr lang="es-ES" dirty="0"/>
              <a:t> Ventura Rodriguez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build</a:t>
            </a:r>
            <a:r>
              <a:rPr lang="es-ES" dirty="0"/>
              <a:t> a </a:t>
            </a:r>
            <a:r>
              <a:rPr lang="es-ES" dirty="0" err="1"/>
              <a:t>palace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name</a:t>
            </a:r>
            <a:r>
              <a:rPr lang="es-ES" dirty="0"/>
              <a:t>.</a:t>
            </a:r>
          </a:p>
          <a:p>
            <a:r>
              <a:rPr lang="es-ES" dirty="0"/>
              <a:t>In 1776 he </a:t>
            </a:r>
            <a:r>
              <a:rPr lang="es-ES" dirty="0" err="1"/>
              <a:t>got</a:t>
            </a:r>
            <a:r>
              <a:rPr lang="es-ES" dirty="0"/>
              <a:t> </a:t>
            </a:r>
            <a:r>
              <a:rPr lang="es-ES" dirty="0" err="1"/>
              <a:t>married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María Teresa de </a:t>
            </a:r>
            <a:r>
              <a:rPr lang="es-ES" dirty="0" err="1"/>
              <a:t>Vallabriga</a:t>
            </a:r>
            <a:r>
              <a:rPr lang="es-ES" dirty="0"/>
              <a:t> y Rozas. He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daughters</a:t>
            </a:r>
            <a:r>
              <a:rPr lang="es-ES" dirty="0"/>
              <a:t> and </a:t>
            </a:r>
            <a:r>
              <a:rPr lang="es-ES" dirty="0" err="1"/>
              <a:t>one</a:t>
            </a:r>
            <a:r>
              <a:rPr lang="es-ES" dirty="0"/>
              <a:t> son.</a:t>
            </a:r>
          </a:p>
          <a:p>
            <a:r>
              <a:rPr lang="es-ES" dirty="0" err="1"/>
              <a:t>Finally</a:t>
            </a:r>
            <a:r>
              <a:rPr lang="es-ES" dirty="0"/>
              <a:t> he </a:t>
            </a:r>
            <a:r>
              <a:rPr lang="es-ES" dirty="0" err="1"/>
              <a:t>died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7 August, 1776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09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09162-F85D-4167-A538-7CCE1285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23" y="195792"/>
            <a:ext cx="10515600" cy="13255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0D42FF6-0652-4D00-9A20-6FA06DD7E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11" y="195791"/>
            <a:ext cx="12111789" cy="65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68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217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Informal Roman</vt:lpstr>
      <vt:lpstr>Tema de Office</vt:lpstr>
      <vt:lpstr>Presentación de PowerPoint</vt:lpstr>
      <vt:lpstr>Presentación de PowerPoint</vt:lpstr>
      <vt:lpstr>Presentación de PowerPoint</vt:lpstr>
      <vt:lpstr>HIS LIFE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ANTONIO RODRIGUEZ MIRANDA</dc:creator>
  <cp:lastModifiedBy>PEDRO ANTONIO RODRIGUEZ MIRANDA</cp:lastModifiedBy>
  <cp:revision>21</cp:revision>
  <dcterms:created xsi:type="dcterms:W3CDTF">2017-11-26T16:54:45Z</dcterms:created>
  <dcterms:modified xsi:type="dcterms:W3CDTF">2017-11-30T20:16:46Z</dcterms:modified>
</cp:coreProperties>
</file>