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2" r:id="rId6"/>
    <p:sldId id="273" r:id="rId7"/>
    <p:sldId id="274" r:id="rId8"/>
    <p:sldId id="275" r:id="rId9"/>
    <p:sldId id="276" r:id="rId10"/>
    <p:sldId id="27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DD6FE-EACC-4A00-AD1B-59D0110A065E}">
          <p14:sldIdLst>
            <p14:sldId id="257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4/28/2021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4/28/2021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hr.wikipedia.org/wiki/1981.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3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Biokovska_cest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erica_000/834244724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Biokovsko_zvonc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veti_Jur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-geography.org/af/Geography/Europe/Croatia/Pictures/Makarska/Biokovo_Nature_Park_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Park prirode Biokovo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i="1" dirty="0"/>
              <a:t>,,</a:t>
            </a:r>
            <a:r>
              <a:rPr lang="en-US" i="1" dirty="0" err="1"/>
              <a:t>Penjah</a:t>
            </a:r>
            <a:r>
              <a:rPr lang="en-US" i="1" dirty="0"/>
              <a:t> se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vidjeh</a:t>
            </a:r>
            <a:r>
              <a:rPr lang="en-US" i="1" dirty="0"/>
              <a:t> </a:t>
            </a:r>
            <a:r>
              <a:rPr lang="en-US" i="1" dirty="0" err="1"/>
              <a:t>mnoštvo</a:t>
            </a:r>
            <a:r>
              <a:rPr lang="en-US" i="1" dirty="0"/>
              <a:t> </a:t>
            </a:r>
            <a:r>
              <a:rPr lang="en-US" i="1" dirty="0" err="1"/>
              <a:t>raznolikosti</a:t>
            </a:r>
            <a:r>
              <a:rPr lang="en-US" i="1" dirty="0"/>
              <a:t> </a:t>
            </a:r>
            <a:r>
              <a:rPr lang="en-US" i="1" dirty="0" err="1"/>
              <a:t>endemskih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reliktnih</a:t>
            </a:r>
            <a:r>
              <a:rPr lang="en-US" i="1" dirty="0"/>
              <a:t> </a:t>
            </a:r>
            <a:r>
              <a:rPr lang="en-US" i="1" dirty="0" err="1"/>
              <a:t>oblika</a:t>
            </a:r>
            <a:r>
              <a:rPr lang="en-US" i="1" dirty="0"/>
              <a:t>...</a:t>
            </a:r>
            <a:r>
              <a:rPr lang="hr-HR" i="1" dirty="0"/>
              <a:t>’’</a:t>
            </a:r>
            <a:br>
              <a:rPr lang="en-US" dirty="0"/>
            </a:br>
            <a:r>
              <a:rPr lang="en-US" dirty="0"/>
              <a:t>Dr. </a:t>
            </a:r>
            <a:r>
              <a:rPr lang="en-US" dirty="0" err="1"/>
              <a:t>fra</a:t>
            </a:r>
            <a:r>
              <a:rPr lang="en-US" dirty="0"/>
              <a:t> Jure </a:t>
            </a:r>
            <a:r>
              <a:rPr lang="en-US" dirty="0" err="1"/>
              <a:t>Radić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anchor="b">
            <a:normAutofit/>
          </a:bodyPr>
          <a:lstStyle/>
          <a:p>
            <a:r>
              <a:rPr lang="hr-HR" dirty="0"/>
              <a:t>Osnovno: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/>
          <a:p>
            <a:r>
              <a:rPr lang="hr-HR" dirty="0"/>
              <a:t>Jedan od 11 parkova prirode u RH</a:t>
            </a:r>
          </a:p>
          <a:p>
            <a:r>
              <a:rPr lang="hr-HR" dirty="0"/>
              <a:t>Splitsko-dalmatinska županija</a:t>
            </a:r>
          </a:p>
          <a:p>
            <a:r>
              <a:rPr lang="hr-HR" dirty="0"/>
              <a:t>P</a:t>
            </a:r>
            <a:r>
              <a:rPr lang="en-US" dirty="0" err="1"/>
              <a:t>roglašen</a:t>
            </a:r>
            <a:r>
              <a:rPr lang="hr-HR" dirty="0"/>
              <a:t> </a:t>
            </a:r>
            <a:r>
              <a:rPr lang="en-US" dirty="0" err="1"/>
              <a:t>Parkom</a:t>
            </a:r>
            <a:r>
              <a:rPr lang="en-US" dirty="0"/>
              <a:t> </a:t>
            </a:r>
            <a:r>
              <a:rPr lang="en-US" dirty="0" err="1"/>
              <a:t>prirode</a:t>
            </a:r>
            <a:r>
              <a:rPr lang="en-US" dirty="0"/>
              <a:t>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1981.</a:t>
            </a:r>
            <a:r>
              <a:rPr lang="en-US" dirty="0"/>
              <a:t> </a:t>
            </a:r>
            <a:endParaRPr lang="hr-HR" dirty="0"/>
          </a:p>
          <a:p>
            <a:r>
              <a:rPr lang="hr-HR" dirty="0"/>
              <a:t>RH</a:t>
            </a:r>
            <a:r>
              <a:rPr lang="en-US" dirty="0"/>
              <a:t> 1998. 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osnovala</a:t>
            </a:r>
            <a:r>
              <a:rPr lang="en-US" dirty="0"/>
              <a:t> </a:t>
            </a:r>
            <a:r>
              <a:rPr lang="en-US" dirty="0" err="1"/>
              <a:t>Javnu</a:t>
            </a:r>
            <a:r>
              <a:rPr lang="en-US" dirty="0"/>
              <a:t> </a:t>
            </a:r>
            <a:r>
              <a:rPr lang="en-US" dirty="0" err="1"/>
              <a:t>ustanovu</a:t>
            </a:r>
            <a:r>
              <a:rPr lang="en-US" dirty="0"/>
              <a:t> Park </a:t>
            </a:r>
            <a:r>
              <a:rPr lang="en-US" dirty="0" err="1"/>
              <a:t>prirode</a:t>
            </a:r>
            <a:r>
              <a:rPr lang="en-US" dirty="0"/>
              <a:t> </a:t>
            </a:r>
            <a:r>
              <a:rPr lang="en-US" dirty="0" err="1"/>
              <a:t>Biokovo</a:t>
            </a:r>
            <a:endParaRPr lang="en-US" dirty="0"/>
          </a:p>
        </p:txBody>
      </p:sp>
      <p:pic>
        <p:nvPicPr>
          <p:cNvPr id="6" name="Picture 5" descr="A picture containing snow, outdoor, sky, mountain&#10;&#10;Description automatically generated">
            <a:extLst>
              <a:ext uri="{FF2B5EF4-FFF2-40B4-BE49-F238E27FC236}">
                <a16:creationId xmlns:a16="http://schemas.microsoft.com/office/drawing/2014/main" id="{27EC2C44-C2EC-407D-B20E-E2A6C969C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02035" y="2931423"/>
            <a:ext cx="4700016" cy="1985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BEE0-7496-45B7-8BB8-F0EE9FAB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435" y="457200"/>
            <a:ext cx="9601200" cy="1143000"/>
          </a:xfrm>
        </p:spPr>
        <p:txBody>
          <a:bodyPr anchor="b">
            <a:normAutofit/>
          </a:bodyPr>
          <a:lstStyle/>
          <a:p>
            <a:r>
              <a:rPr lang="hr-HR" dirty="0"/>
              <a:t>Reljef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36D9-633D-4230-A1B1-54F826594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4711" y="1752600"/>
            <a:ext cx="4700016" cy="4495800"/>
          </a:xfrm>
        </p:spPr>
        <p:txBody>
          <a:bodyPr>
            <a:normAutofit/>
          </a:bodyPr>
          <a:lstStyle/>
          <a:p>
            <a:r>
              <a:rPr lang="hr-HR" dirty="0"/>
              <a:t>ponikve</a:t>
            </a:r>
          </a:p>
          <a:p>
            <a:r>
              <a:rPr lang="hr-HR" dirty="0"/>
              <a:t>jame i špilje</a:t>
            </a:r>
          </a:p>
          <a:p>
            <a:r>
              <a:rPr lang="hr-HR" dirty="0"/>
              <a:t>kamenice</a:t>
            </a:r>
          </a:p>
        </p:txBody>
      </p:sp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2F6829A0-7743-4C57-B6DA-A97F3A98B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739" r="39898"/>
          <a:stretch/>
        </p:blipFill>
        <p:spPr>
          <a:xfrm>
            <a:off x="6202035" y="1676401"/>
            <a:ext cx="4700016" cy="44958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99CF3-1E6C-46A2-A933-5B527259B9CB}"/>
              </a:ext>
            </a:extLst>
          </p:cNvPr>
          <p:cNvSpPr txBox="1"/>
          <p:nvPr/>
        </p:nvSpPr>
        <p:spPr>
          <a:xfrm>
            <a:off x="8144566" y="5972146"/>
            <a:ext cx="275748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hr.wikipedia.org/wiki/Biokovska_ces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EE74-91BC-459C-8D4E-2F6B7911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anchor="b">
            <a:normAutofit/>
          </a:bodyPr>
          <a:lstStyle/>
          <a:p>
            <a:r>
              <a:rPr lang="hr-HR" dirty="0"/>
              <a:t>Sveti Jure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F8BF-13F7-4B2B-A8AB-4F9086D1A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/>
          <a:p>
            <a:r>
              <a:rPr lang="hr-HR" dirty="0"/>
              <a:t>najviši vrh biokova-1762 metara</a:t>
            </a:r>
          </a:p>
          <a:p>
            <a:r>
              <a:rPr lang="hr-HR" dirty="0"/>
              <a:t>treći najviši u RH</a:t>
            </a:r>
          </a:p>
          <a:p>
            <a:r>
              <a:rPr lang="hr-HR" dirty="0"/>
              <a:t>pristup-planinarske staze, Biokovska cesta</a:t>
            </a:r>
          </a:p>
          <a:p>
            <a:r>
              <a:rPr lang="hr-HR" dirty="0"/>
              <a:t>temperatura oko 4°C, snijeg, jedna </a:t>
            </a:r>
            <a:r>
              <a:rPr lang="hr-HR" dirty="0" err="1"/>
              <a:t>of</a:t>
            </a:r>
            <a:r>
              <a:rPr lang="hr-HR" dirty="0"/>
              <a:t> najhladnijeg točaka Hrvatske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A3189-80BA-44D1-9C63-CA042E885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735" r="11858"/>
          <a:stretch/>
        </p:blipFill>
        <p:spPr>
          <a:xfrm>
            <a:off x="6202035" y="1676401"/>
            <a:ext cx="4700016" cy="44958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FC542-2DFC-4C6C-8D35-87BF30791108}"/>
              </a:ext>
            </a:extLst>
          </p:cNvPr>
          <p:cNvSpPr txBox="1"/>
          <p:nvPr/>
        </p:nvSpPr>
        <p:spPr>
          <a:xfrm>
            <a:off x="8285630" y="5972146"/>
            <a:ext cx="261642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perica_000/834244724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7AEF-5ED6-4532-A7D6-34862B39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anchor="b">
            <a:normAutofit/>
          </a:bodyPr>
          <a:lstStyle/>
          <a:p>
            <a:r>
              <a:rPr lang="hr-HR" dirty="0"/>
              <a:t>Biljke/životinje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E48E-3A90-462C-B1C1-2C4738484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/>
          <a:p>
            <a:r>
              <a:rPr lang="hr-HR" dirty="0"/>
              <a:t>bukva/jela</a:t>
            </a:r>
          </a:p>
          <a:p>
            <a:r>
              <a:rPr lang="hr-HR" dirty="0"/>
              <a:t>crni dalmatinski bor</a:t>
            </a:r>
          </a:p>
          <a:p>
            <a:r>
              <a:rPr lang="en-US" dirty="0" err="1"/>
              <a:t>patuljasto</a:t>
            </a:r>
            <a:r>
              <a:rPr lang="en-US" dirty="0"/>
              <a:t> </a:t>
            </a:r>
            <a:r>
              <a:rPr lang="en-US" dirty="0" err="1"/>
              <a:t>zvonce</a:t>
            </a:r>
            <a:endParaRPr lang="hr-HR" dirty="0"/>
          </a:p>
          <a:p>
            <a:r>
              <a:rPr lang="hr-HR" dirty="0"/>
              <a:t>p</a:t>
            </a:r>
            <a:r>
              <a:rPr lang="en-US" dirty="0" err="1"/>
              <a:t>uzavo</a:t>
            </a:r>
            <a:r>
              <a:rPr lang="en-US" dirty="0"/>
              <a:t> </a:t>
            </a:r>
            <a:r>
              <a:rPr lang="en-US" dirty="0" err="1"/>
              <a:t>zvonce</a:t>
            </a:r>
            <a:endParaRPr lang="hr-HR" dirty="0"/>
          </a:p>
          <a:p>
            <a:r>
              <a:rPr lang="hr-HR" dirty="0"/>
              <a:t>mali plavac</a:t>
            </a:r>
          </a:p>
          <a:p>
            <a:r>
              <a:rPr lang="en-US" dirty="0" err="1"/>
              <a:t>obična</a:t>
            </a:r>
            <a:r>
              <a:rPr lang="en-US" dirty="0"/>
              <a:t> </a:t>
            </a:r>
            <a:r>
              <a:rPr lang="hr-HR" dirty="0"/>
              <a:t>b</a:t>
            </a:r>
            <a:r>
              <a:rPr lang="en-US" dirty="0" err="1"/>
              <a:t>jelica</a:t>
            </a:r>
            <a:endParaRPr lang="hr-HR" dirty="0"/>
          </a:p>
          <a:p>
            <a:r>
              <a:rPr lang="hr-HR" dirty="0"/>
              <a:t>i druge</a:t>
            </a:r>
            <a:endParaRPr lang="en-US" dirty="0"/>
          </a:p>
        </p:txBody>
      </p:sp>
      <p:pic>
        <p:nvPicPr>
          <p:cNvPr id="5" name="Picture 4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EB5748A2-983A-4052-A97D-B700AA484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07" r="9086"/>
          <a:stretch/>
        </p:blipFill>
        <p:spPr>
          <a:xfrm>
            <a:off x="6202035" y="1676401"/>
            <a:ext cx="4700016" cy="44958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BCFA9E-C7C9-40AD-B096-3334815B1AD9}"/>
              </a:ext>
            </a:extLst>
          </p:cNvPr>
          <p:cNvSpPr txBox="1"/>
          <p:nvPr/>
        </p:nvSpPr>
        <p:spPr>
          <a:xfrm>
            <a:off x="8144566" y="5972146"/>
            <a:ext cx="275748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hr.wikipedia.org/wiki/Biokovsko_zvo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7DA8-2A29-4F18-80CE-535AEF24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anchor="b">
            <a:normAutofit/>
          </a:bodyPr>
          <a:lstStyle/>
          <a:p>
            <a:r>
              <a:rPr lang="hr-HR" dirty="0"/>
              <a:t>Turizam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E19E6-AA4A-4074-8FF7-323A4169B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/>
          <a:p>
            <a:r>
              <a:rPr lang="hr-HR" dirty="0"/>
              <a:t>Oko 50.000 turista godišnje</a:t>
            </a:r>
          </a:p>
          <a:p>
            <a:r>
              <a:rPr lang="hr-HR" dirty="0"/>
              <a:t>p</a:t>
            </a:r>
            <a:r>
              <a:rPr lang="en-US" dirty="0" err="1"/>
              <a:t>lanirana</a:t>
            </a:r>
            <a:r>
              <a:rPr lang="en-US" dirty="0"/>
              <a:t> je </a:t>
            </a:r>
            <a:r>
              <a:rPr lang="en-US" dirty="0" err="1"/>
              <a:t>izgradnja</a:t>
            </a:r>
            <a:r>
              <a:rPr lang="en-US" dirty="0"/>
              <a:t> </a:t>
            </a:r>
            <a:r>
              <a:rPr lang="en-US" dirty="0" err="1"/>
              <a:t>dvokabinske</a:t>
            </a:r>
            <a:r>
              <a:rPr lang="en-US" dirty="0"/>
              <a:t> </a:t>
            </a:r>
            <a:r>
              <a:rPr lang="en-US" dirty="0" err="1"/>
              <a:t>žičare</a:t>
            </a:r>
            <a:r>
              <a:rPr lang="en-US" dirty="0"/>
              <a:t> </a:t>
            </a:r>
            <a:r>
              <a:rPr lang="en-US" dirty="0" err="1"/>
              <a:t>Makraska-Vošac</a:t>
            </a:r>
            <a:endParaRPr lang="en-US" dirty="0"/>
          </a:p>
        </p:txBody>
      </p:sp>
      <p:pic>
        <p:nvPicPr>
          <p:cNvPr id="5" name="Picture 4" descr="A picture containing snow, sky, outdoor, skiing&#10;&#10;Description automatically generated">
            <a:extLst>
              <a:ext uri="{FF2B5EF4-FFF2-40B4-BE49-F238E27FC236}">
                <a16:creationId xmlns:a16="http://schemas.microsoft.com/office/drawing/2014/main" id="{A7F61473-96F0-4F69-ADE5-F3E952BC0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13" r="21094"/>
          <a:stretch/>
        </p:blipFill>
        <p:spPr>
          <a:xfrm>
            <a:off x="6202035" y="1676401"/>
            <a:ext cx="4700016" cy="44958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422B0C-715D-4CE3-AA74-66173237ADA1}"/>
              </a:ext>
            </a:extLst>
          </p:cNvPr>
          <p:cNvSpPr txBox="1"/>
          <p:nvPr/>
        </p:nvSpPr>
        <p:spPr>
          <a:xfrm>
            <a:off x="8144566" y="5972146"/>
            <a:ext cx="275748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de.wikipedia.org/wiki/Sveti_J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6EE8-6DDE-4CA7-B124-10E43322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anchor="b">
            <a:normAutofit/>
          </a:bodyPr>
          <a:lstStyle/>
          <a:p>
            <a:r>
              <a:rPr lang="hr-HR" dirty="0"/>
              <a:t>Hvala na pažnji!</a:t>
            </a:r>
            <a:endParaRPr lang="en-US" dirty="0"/>
          </a:p>
        </p:txBody>
      </p:sp>
      <p:pic>
        <p:nvPicPr>
          <p:cNvPr id="5" name="Picture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930C9715-3F85-43E0-B6DD-33C94E682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538" r="3679" b="-1"/>
          <a:stretch/>
        </p:blipFill>
        <p:spPr>
          <a:xfrm>
            <a:off x="6202035" y="1676401"/>
            <a:ext cx="4700016" cy="44958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316864-B098-439C-A15E-538B399817AB}"/>
              </a:ext>
            </a:extLst>
          </p:cNvPr>
          <p:cNvSpPr txBox="1"/>
          <p:nvPr/>
        </p:nvSpPr>
        <p:spPr>
          <a:xfrm>
            <a:off x="8131742" y="5972146"/>
            <a:ext cx="27703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global-geography.org/af/Geography/Europe/Croatia/Pictures/Makarska/Biokovo_Nature_Park_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Prilagođeno</PresentationFormat>
  <Paragraphs>33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Euphemia</vt:lpstr>
      <vt:lpstr>Serenity 16x9</vt:lpstr>
      <vt:lpstr>Park prirode Biokovo</vt:lpstr>
      <vt:lpstr>Osnovno:</vt:lpstr>
      <vt:lpstr>Reljef</vt:lpstr>
      <vt:lpstr>Sveti Jure</vt:lpstr>
      <vt:lpstr>Biljke/životinje</vt:lpstr>
      <vt:lpstr>Turizam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 prirode Biokovo</dc:title>
  <dc:creator>Ema Šamarija</dc:creator>
  <cp:lastModifiedBy>Višnja Špicar</cp:lastModifiedBy>
  <cp:revision>2</cp:revision>
  <dcterms:created xsi:type="dcterms:W3CDTF">2020-12-09T20:02:53Z</dcterms:created>
  <dcterms:modified xsi:type="dcterms:W3CDTF">2021-04-28T05:47:45Z</dcterms:modified>
</cp:coreProperties>
</file>