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8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3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3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21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1604-2A29-4DD3-9BE3-C14BD8E5CD30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C7A8703-B265-4771-B84B-9551FBC3F53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49B413-33E1-42A8-85AF-547FD3CCA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785365"/>
            <a:ext cx="8637073" cy="2541431"/>
          </a:xfrm>
        </p:spPr>
        <p:txBody>
          <a:bodyPr/>
          <a:lstStyle/>
          <a:p>
            <a:pPr algn="ctr"/>
            <a:r>
              <a:rPr lang="hr-HR" dirty="0"/>
              <a:t>Digitalni bonton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47C7E7-71CF-4250-AA00-FE6900E75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Nika, 8. 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14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AB1D9-D76E-4DA0-88D1-5F8D258F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Dođi na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8781ED-2820-47F9-95CA-B22ED920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err="1"/>
              <a:t>prijavi</a:t>
            </a:r>
            <a:r>
              <a:rPr lang="hr-HR" sz="2400" dirty="0"/>
              <a:t>te</a:t>
            </a:r>
            <a:r>
              <a:rPr lang="it-IT" sz="2400" dirty="0"/>
              <a:t> se </a:t>
            </a:r>
            <a:r>
              <a:rPr lang="it-IT" sz="2400" dirty="0" err="1"/>
              <a:t>na</a:t>
            </a:r>
            <a:r>
              <a:rPr lang="it-IT" sz="2400" dirty="0"/>
              <a:t> </a:t>
            </a:r>
            <a:r>
              <a:rPr lang="it-IT" sz="2400" dirty="0" err="1"/>
              <a:t>predavanje</a:t>
            </a:r>
            <a:r>
              <a:rPr lang="it-IT" sz="2400" dirty="0"/>
              <a:t> 5-10 minuta </a:t>
            </a:r>
            <a:r>
              <a:rPr lang="it-IT" sz="2400" dirty="0" err="1"/>
              <a:t>ranije</a:t>
            </a:r>
            <a:r>
              <a:rPr lang="it-IT" sz="2400" dirty="0"/>
              <a:t> </a:t>
            </a:r>
            <a:r>
              <a:rPr lang="it-IT" sz="2400" dirty="0" err="1"/>
              <a:t>kako</a:t>
            </a:r>
            <a:r>
              <a:rPr lang="it-IT" sz="2400" dirty="0"/>
              <a:t> biste bili </a:t>
            </a:r>
            <a:r>
              <a:rPr lang="it-IT" sz="2400" dirty="0" err="1"/>
              <a:t>sigurni</a:t>
            </a:r>
            <a:r>
              <a:rPr lang="it-IT" sz="2400" dirty="0"/>
              <a:t> da ste </a:t>
            </a:r>
            <a:r>
              <a:rPr lang="it-IT" sz="2400" dirty="0" err="1"/>
              <a:t>povezani</a:t>
            </a:r>
            <a:endParaRPr lang="hr-HR" sz="2400" dirty="0"/>
          </a:p>
          <a:p>
            <a:r>
              <a:rPr lang="hr-HR" sz="2400" dirty="0"/>
              <a:t>bolje prije nego kasnije </a:t>
            </a:r>
            <a:r>
              <a:rPr lang="hr-HR" sz="2400" dirty="0">
                <a:sym typeface="Wingdings" panose="05000000000000000000" pitchFamily="2" charset="2"/>
              </a:rPr>
              <a:t></a:t>
            </a: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B04AB9-7AA2-4318-B993-B9C002F0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36" y="2926441"/>
            <a:ext cx="5226195" cy="29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4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8E2AF1-8BEB-483E-9A8C-5940D411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2. isključite mikrofon osim ako ne razgovarate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77FEE2-C6A3-453F-8078-5AC0C183C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teško je čuti zbog pozadinske buke</a:t>
            </a:r>
          </a:p>
          <a:p>
            <a:r>
              <a:rPr lang="hr-HR" sz="2400" dirty="0"/>
              <a:t>bolja je internetska veza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A37955-A0A9-438E-9AD2-1E34FC5B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7" y="3130933"/>
            <a:ext cx="5963516" cy="27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83C1F5-9FB2-43C9-B480-285D2DBD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Ostanite fokusirani na predavanje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F61E9F-0D3F-47DB-85AF-8D79A8854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smtClean="0"/>
              <a:t>nemojte </a:t>
            </a:r>
            <a:r>
              <a:rPr lang="hr-HR" sz="2400" dirty="0"/>
              <a:t>jesti, igrati igrice ili dopisivati se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4C2EB5-0B83-483A-834E-A35F2F06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155287"/>
            <a:ext cx="3709554" cy="24730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6D66D79-00C0-4A79-8FDC-BE5F3D1C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207" y="3429000"/>
            <a:ext cx="2800350" cy="16287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7053D96-DFF3-4F43-A4DB-7088E58A7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29" y="339656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FD57A-6D3E-443A-8C2D-4BE23507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Dizanje ruke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E2986-CEA4-4675-9D18-74A3E54D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digni ruku kad imaš pitanje ili napiši pitanje u chat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8199A8-EC4E-4F6C-B5F6-244A123C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7" y="3061021"/>
            <a:ext cx="3961241" cy="34506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42A2F0D-7B37-43BE-A689-CB1F525F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55" y="2839349"/>
            <a:ext cx="3369802" cy="35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645094-A92D-49EE-A9D5-38F2E4B8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Odjeća i jezik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AA2DB4-56DD-421A-A2D2-8CDEFE55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koristite prikladnu odjeću i jezik na kameri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AEB256-066B-4F5B-9660-60DC49A9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85" y="3257298"/>
            <a:ext cx="3346306" cy="2226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89D3B5-F36C-498F-B50C-7A6AA74C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595" y="3270745"/>
            <a:ext cx="3952443" cy="22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76A90-91F3-486C-8D4A-8CBD06D0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Smještaj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F6E20A-925E-4694-A31E-10C4901B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pronađi neko prikladno mjesto u kojem možeš biti na nastavi (nemoj biti u kupaonici)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BFF32E-531B-469E-9E1F-B9739ED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3" y="3006436"/>
            <a:ext cx="3895445" cy="29708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3F984C-4E37-490B-B98D-6CC2AAB6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12" y="3309313"/>
            <a:ext cx="3484851" cy="2319010"/>
          </a:xfrm>
          <a:prstGeom prst="rect">
            <a:avLst/>
          </a:prstGeom>
        </p:spPr>
      </p:pic>
      <p:sp>
        <p:nvSpPr>
          <p:cNvPr id="6" name="Znak oduzimanja 5">
            <a:extLst>
              <a:ext uri="{FF2B5EF4-FFF2-40B4-BE49-F238E27FC236}">
                <a16:creationId xmlns:a16="http://schemas.microsoft.com/office/drawing/2014/main" id="{27B1BF0C-E30C-438A-88E2-D394F2501DCF}"/>
              </a:ext>
            </a:extLst>
          </p:cNvPr>
          <p:cNvSpPr/>
          <p:nvPr/>
        </p:nvSpPr>
        <p:spPr>
          <a:xfrm rot="1809796">
            <a:off x="6033466" y="3578663"/>
            <a:ext cx="4846741" cy="17803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0D39643-29E6-4688-83AA-4829A260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2746">
            <a:off x="6838973" y="3398086"/>
            <a:ext cx="331651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5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C9D849-30B1-4BEE-8EF9-2F0AD61A3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887569"/>
            <a:ext cx="8637073" cy="2541431"/>
          </a:xfrm>
        </p:spPr>
        <p:txBody>
          <a:bodyPr/>
          <a:lstStyle/>
          <a:p>
            <a:r>
              <a:rPr lang="hr-HR" dirty="0"/>
              <a:t>Hvala na pažnji!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34C1DCE-4DDC-4740-97B9-D0CB5F4F1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49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32</TotalTime>
  <Words>114</Words>
  <Application>Microsoft Office PowerPoint</Application>
  <PresentationFormat>Široki zaslon</PresentationFormat>
  <Paragraphs>17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Galerija</vt:lpstr>
      <vt:lpstr>Digitalni bonton</vt:lpstr>
      <vt:lpstr>1. Dođi na vrijeme</vt:lpstr>
      <vt:lpstr>2. isključite mikrofon osim ako ne razgovarate </vt:lpstr>
      <vt:lpstr>3. Ostanite fokusirani na predavanje</vt:lpstr>
      <vt:lpstr>4. Dizanje ruke</vt:lpstr>
      <vt:lpstr>5. Odjeća i jezik  </vt:lpstr>
      <vt:lpstr>6. Smještaj </vt:lpstr>
      <vt:lpstr>Hvala na pažnji!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bonton</dc:title>
  <dc:creator>KORISNIK</dc:creator>
  <cp:lastModifiedBy>Suzana</cp:lastModifiedBy>
  <cp:revision>6</cp:revision>
  <dcterms:created xsi:type="dcterms:W3CDTF">2020-12-14T09:40:59Z</dcterms:created>
  <dcterms:modified xsi:type="dcterms:W3CDTF">2020-12-14T21:53:35Z</dcterms:modified>
</cp:coreProperties>
</file>