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ica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618A1C-36B8-4488-94F5-E34ECCE0F353}" type="datetimeFigureOut">
              <a:rPr lang="hr-BA" smtClean="0"/>
              <a:t>28. 4. 2021.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274CA5-A350-4DA3-9AD7-B049D2DAB1D4}" type="slidenum">
              <a:rPr lang="hr-BA" smtClean="0"/>
              <a:t>‹#›</a:t>
            </a:fld>
            <a:endParaRPr lang="hr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/>
              <a:t>USKRS U MEĐIMURJU</a:t>
            </a:r>
          </a:p>
        </p:txBody>
      </p:sp>
    </p:spTree>
    <p:extLst>
      <p:ext uri="{BB962C8B-B14F-4D97-AF65-F5344CB8AC3E}">
        <p14:creationId xmlns:p14="http://schemas.microsoft.com/office/powerpoint/2010/main" val="23362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b="0" dirty="0"/>
              <a:t>CVIJETNA NEDELJA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U Međimurju se na cvjetnicu nose „puške” koje se rade od raznog cvijeća (dren,narcisa,žutika,</a:t>
            </a:r>
            <a:r>
              <a:rPr lang="hr-BA" dirty="0" err="1"/>
              <a:t>čremsa</a:t>
            </a:r>
            <a:r>
              <a:rPr lang="hr-BA" dirty="0"/>
              <a:t> ili što su već imali kod kuće)</a:t>
            </a:r>
          </a:p>
          <a:p>
            <a:r>
              <a:rPr lang="hr-BA" dirty="0"/>
              <a:t>To se još zvalo </a:t>
            </a:r>
            <a:r>
              <a:rPr lang="hr-BA" dirty="0" err="1"/>
              <a:t>presmec</a:t>
            </a:r>
            <a:r>
              <a:rPr lang="hr-BA" dirty="0"/>
              <a:t>.</a:t>
            </a:r>
          </a:p>
          <a:p>
            <a:r>
              <a:rPr lang="hr-BA" dirty="0"/>
              <a:t>„puške” su nosili na misu gdje ih je svećenik posvetio.</a:t>
            </a:r>
          </a:p>
          <a:p>
            <a:r>
              <a:rPr lang="hr-BA" dirty="0"/>
              <a:t>Kad su došli doma ,bacili su puške koje su napravili na krov kako bi ih  čuvale od požara. </a:t>
            </a:r>
          </a:p>
          <a:p>
            <a:r>
              <a:rPr lang="hr-BA" dirty="0"/>
              <a:t>U današnje vrijeme nose se maslinove grančice.</a:t>
            </a:r>
          </a:p>
          <a:p>
            <a:endParaRPr lang="hr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4941168"/>
            <a:ext cx="2581275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22" y="4852416"/>
            <a:ext cx="3017520" cy="2005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7490" y="1115834"/>
            <a:ext cx="8229600" cy="1143000"/>
          </a:xfrm>
        </p:spPr>
        <p:txBody>
          <a:bodyPr/>
          <a:lstStyle/>
          <a:p>
            <a:pPr algn="ctr"/>
            <a:r>
              <a:rPr lang="hr-BA" b="0" dirty="0"/>
              <a:t>Veliki Četvrtak i Petak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86382"/>
            <a:ext cx="8229600" cy="3639781"/>
          </a:xfrm>
        </p:spPr>
        <p:txBody>
          <a:bodyPr/>
          <a:lstStyle/>
          <a:p>
            <a:r>
              <a:rPr lang="hr-BA" dirty="0"/>
              <a:t>Na Veliki Četvrtak u 18h u zavežu sva zvona u crkvama i ne zvone do Uskrsa. I u podne prestanu svi radovi na polju i zemlji.</a:t>
            </a:r>
          </a:p>
          <a:p>
            <a:r>
              <a:rPr lang="hr-BA" dirty="0"/>
              <a:t>Na Veliki Petak je strogi post i nemrs. To je jedini dan u godini kad nema Svetih misa.</a:t>
            </a:r>
          </a:p>
          <a:p>
            <a:endParaRPr lang="hr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90" y="3672490"/>
            <a:ext cx="262778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3" y="562154"/>
            <a:ext cx="1979712" cy="1643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7" y="4371618"/>
            <a:ext cx="2801888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8" y="4248554"/>
            <a:ext cx="252651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24461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BA" sz="4400" b="0" dirty="0"/>
              <a:t>VUZMENKA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err="1"/>
              <a:t>Vuzmenka</a:t>
            </a:r>
            <a:r>
              <a:rPr lang="hr-BA" dirty="0"/>
              <a:t> ili krijes je </a:t>
            </a:r>
            <a:r>
              <a:rPr lang="hr-BA" dirty="0" err="1"/>
              <a:t>uskrsnji</a:t>
            </a:r>
            <a:r>
              <a:rPr lang="hr-BA" dirty="0"/>
              <a:t> običaj koji je raširen gotovo po cijeloj sjeverozapadnoj Hrvatskoj. Pali se predvečer Velike Subote. Kajkavskim </a:t>
            </a:r>
            <a:r>
              <a:rPr lang="hr-BA" dirty="0" err="1"/>
              <a:t>narječem</a:t>
            </a:r>
            <a:r>
              <a:rPr lang="hr-BA" dirty="0"/>
              <a:t> ljudi koji žive u SZ Hrvatskoj govore i : </a:t>
            </a:r>
            <a:r>
              <a:rPr lang="hr-BA" dirty="0" err="1"/>
              <a:t>Vuzmica</a:t>
            </a:r>
            <a:r>
              <a:rPr lang="hr-BA" dirty="0"/>
              <a:t>,</a:t>
            </a:r>
            <a:r>
              <a:rPr lang="hr-BA" dirty="0" err="1"/>
              <a:t>Vuzmenka</a:t>
            </a:r>
            <a:r>
              <a:rPr lang="hr-BA" dirty="0"/>
              <a:t>,</a:t>
            </a:r>
            <a:r>
              <a:rPr lang="hr-BA" dirty="0" err="1"/>
              <a:t>Vuzmelica..</a:t>
            </a:r>
            <a:r>
              <a:rPr lang="hr-BA" dirty="0"/>
              <a:t>. Najčešće su vatru zapaljivali svećenici oko koje bi se mladež sakupila i molila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12526"/>
            <a:ext cx="4716016" cy="287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12526"/>
            <a:ext cx="352950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0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Najčešće se pripremaju tako što u travu zabodu 4 velika stupa  visine 6 m. U taj krug 4 stupa stavlja se suho granje,drveća,suho lišće,cjepanice. U prošlosti su to radili pastiri a sada stanovnici jedne ulice ili naselja. Svi stanovnici sada sakupljaju granje i zajedno pale i uz to najčešće pripremaju na toj vatri </a:t>
            </a:r>
            <a:r>
              <a:rPr lang="hr-BA" dirty="0" err="1"/>
              <a:t>jeger</a:t>
            </a:r>
            <a:r>
              <a:rPr lang="hr-BA" dirty="0"/>
              <a:t> uz piće i muziku.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092327" cy="25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17107"/>
            <a:ext cx="2762250" cy="1657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529544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b="0" dirty="0"/>
              <a:t>USKRSNA MISA I KOŠARICA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dirty="0"/>
              <a:t>Popodne,navečer,na Veliku subotu ili rano ujutro na Uskrs u Međimurju se nose uskrsne košarice na posvećenje na misu.  Nakon posvećenja idu doma gdje imaju uskrsni doručak ili ručak koji je jako bitan.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123159" cy="2783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2921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075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BA" dirty="0"/>
              <a:t>Međimurci,koji nose košaricu  najčešće u njoj imaju:  </a:t>
            </a:r>
            <a:r>
              <a:rPr lang="hr-BA" b="1" dirty="0"/>
              <a:t>šunku,mladi luk,kruh,kuhana jaja,hren,kolače,sol,rajčicu,,rotkvicu,kobasice </a:t>
            </a:r>
            <a:r>
              <a:rPr lang="hr-BA" dirty="0"/>
              <a:t>ili ono što bi oni voljeli jesti. Djeca najčešće nose čokoladna jaja,čokoladne </a:t>
            </a:r>
            <a:r>
              <a:rPr lang="hr-BA" dirty="0" err="1"/>
              <a:t>zečeve...</a:t>
            </a:r>
            <a:r>
              <a:rPr lang="hr-BA" dirty="0"/>
              <a:t>. Nakon što su pojeli kuhana jaja naši stari imali su običaj da ljusku bace u peć i da tako zaštite svoje domaćinstvo.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3337421"/>
            <a:ext cx="43924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65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 </a:t>
            </a:r>
            <a:r>
              <a:rPr lang="hr-BA" b="0" dirty="0"/>
              <a:t>PISANICE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Pisanice su jaja obojana prirodnim bojama. Nekada su se pisanice bojala prirodnim bojama dobivenih od ljuske luka, koprive ili kore stabla hrasta i oraha. Osim bojanja pisanica one su služile i za igru koja se zvala </a:t>
            </a:r>
            <a:r>
              <a:rPr lang="hr-BA" i="1" dirty="0" err="1"/>
              <a:t>Udaraje</a:t>
            </a:r>
            <a:r>
              <a:rPr lang="hr-BA" i="1" dirty="0"/>
              <a:t> </a:t>
            </a:r>
            <a:r>
              <a:rPr lang="hr-BA" dirty="0"/>
              <a:t>ili</a:t>
            </a:r>
            <a:r>
              <a:rPr lang="hr-BA" i="1" dirty="0"/>
              <a:t> Tucanje. </a:t>
            </a:r>
            <a:r>
              <a:rPr lang="hr-BA" dirty="0"/>
              <a:t>Jaje je pripalo onome koji ga je </a:t>
            </a:r>
            <a:r>
              <a:rPr lang="hr-BA"/>
              <a:t>drugome razbio.</a:t>
            </a:r>
            <a:endParaRPr lang="hr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53" y="4005064"/>
            <a:ext cx="261937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305142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2766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6420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i="1" u="sng" dirty="0"/>
              <a:t>HVALA NA PAŽNJI!!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451100" cy="21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550</TotalTime>
  <Words>427</Words>
  <Application>Microsoft Office PowerPoint</Application>
  <PresentationFormat>Prikaz na zaslonu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Slamnati krov</vt:lpstr>
      <vt:lpstr>USKRS U MEĐIMURJU</vt:lpstr>
      <vt:lpstr>CVIJETNA NEDELJA</vt:lpstr>
      <vt:lpstr>Veliki Četvrtak i Petak</vt:lpstr>
      <vt:lpstr>VUZMENKA</vt:lpstr>
      <vt:lpstr>PowerPoint prezentacija</vt:lpstr>
      <vt:lpstr>USKRSNA MISA I KOŠARICA</vt:lpstr>
      <vt:lpstr>PowerPoint prezentacija</vt:lpstr>
      <vt:lpstr> PISANICE</vt:lpstr>
      <vt:lpstr>HVALA NA PAŽNJI!!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USKRSNJI OBIČAJI MEĐIMURJA</dc:title>
  <dc:creator>ivica</dc:creator>
  <cp:lastModifiedBy>Višnja Špicar</cp:lastModifiedBy>
  <cp:revision>24</cp:revision>
  <dcterms:created xsi:type="dcterms:W3CDTF">2021-03-26T19:57:34Z</dcterms:created>
  <dcterms:modified xsi:type="dcterms:W3CDTF">2021-04-28T06:00:47Z</dcterms:modified>
</cp:coreProperties>
</file>