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1ADF9CAA-9F82-4022-BACF-6729D072872E}">
          <p14:sldIdLst>
            <p14:sldId id="256"/>
            <p14:sldId id="257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C21-A616-4CE7-84F2-D4EA18D304E7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3AE-35AF-4A0E-B44B-C73E35BF7E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624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C21-A616-4CE7-84F2-D4EA18D304E7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3AE-35AF-4A0E-B44B-C73E35BF7E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161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C21-A616-4CE7-84F2-D4EA18D304E7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3AE-35AF-4A0E-B44B-C73E35BF7E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658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C21-A616-4CE7-84F2-D4EA18D304E7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3AE-35AF-4A0E-B44B-C73E35BF7E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825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C21-A616-4CE7-84F2-D4EA18D304E7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3AE-35AF-4A0E-B44B-C73E35BF7E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909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C21-A616-4CE7-84F2-D4EA18D304E7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3AE-35AF-4A0E-B44B-C73E35BF7E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245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C21-A616-4CE7-84F2-D4EA18D304E7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3AE-35AF-4A0E-B44B-C73E35BF7E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033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C21-A616-4CE7-84F2-D4EA18D304E7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3AE-35AF-4A0E-B44B-C73E35BF7E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372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C21-A616-4CE7-84F2-D4EA18D304E7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3AE-35AF-4A0E-B44B-C73E35BF7E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290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C21-A616-4CE7-84F2-D4EA18D304E7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3AE-35AF-4A0E-B44B-C73E35BF7E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74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C21-A616-4CE7-84F2-D4EA18D304E7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73AE-35AF-4A0E-B44B-C73E35BF7E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2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BEC21-A616-4CE7-84F2-D4EA18D304E7}" type="datetimeFigureOut">
              <a:rPr lang="hr-HR" smtClean="0"/>
              <a:t>28.4.2021.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73AE-35AF-4A0E-B44B-C73E35BF7E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433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flipV="1">
            <a:off x="1524000" y="189470"/>
            <a:ext cx="9144000" cy="932893"/>
          </a:xfrm>
        </p:spPr>
        <p:txBody>
          <a:bodyPr>
            <a:normAutofit/>
          </a:bodyPr>
          <a:lstStyle/>
          <a:p>
            <a:r>
              <a:rPr lang="hr-HR" dirty="0"/>
              <a:t>	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7" y="0"/>
            <a:ext cx="12192000" cy="685800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2435629" y="555288"/>
            <a:ext cx="67370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KOPAČKI  RIT</a:t>
            </a:r>
            <a:endParaRPr lang="hr-HR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456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115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4800" b="1" u="sng" dirty="0"/>
              <a:t>Park prirode Kopački  rit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503" y="1054443"/>
            <a:ext cx="5338120" cy="5379307"/>
          </a:xfrm>
          <a:prstGeom prst="rect">
            <a:avLst/>
          </a:prstGeom>
        </p:spPr>
      </p:pic>
      <p:sp>
        <p:nvSpPr>
          <p:cNvPr id="8" name="Rezervirano mjesto sadržaja 2"/>
          <p:cNvSpPr txBox="1">
            <a:spLocks/>
          </p:cNvSpPr>
          <p:nvPr/>
        </p:nvSpPr>
        <p:spPr>
          <a:xfrm>
            <a:off x="278029" y="1257963"/>
            <a:ext cx="6188676" cy="5177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Park prirode Kopački rit je poplavno područje u Baranji, na sjeveroistoku Hrvatske, između rijeka Dunav na istoku i Drave na jugu. Utemeljen je 1976. godine. Nalazi se u Osječko-baranjskoj županiji. Najstariji je proglašeni park prirode u Hrvatskoj. </a:t>
            </a:r>
          </a:p>
          <a:p>
            <a:r>
              <a:rPr lang="hr-HR" dirty="0"/>
              <a:t>Ime je dobio prema istoimenom selu koje se nalazi na rubu parka.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779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795" y="280086"/>
            <a:ext cx="7482016" cy="6392562"/>
          </a:xfrm>
        </p:spPr>
        <p:txBody>
          <a:bodyPr>
            <a:normAutofit/>
          </a:bodyPr>
          <a:lstStyle/>
          <a:p>
            <a:r>
              <a:rPr lang="hr-HR"/>
              <a:t>najveća močvarna </a:t>
            </a:r>
            <a:r>
              <a:rPr lang="hr-HR" dirty="0"/>
              <a:t>nizina u Europi. </a:t>
            </a:r>
          </a:p>
          <a:p>
            <a:r>
              <a:rPr lang="hr-HR" dirty="0"/>
              <a:t>najveće je </a:t>
            </a:r>
            <a:r>
              <a:rPr lang="hr-HR" dirty="0" err="1"/>
              <a:t>rastilište</a:t>
            </a:r>
            <a:r>
              <a:rPr lang="hr-HR" dirty="0"/>
              <a:t> i </a:t>
            </a:r>
            <a:r>
              <a:rPr lang="hr-HR" dirty="0" err="1"/>
              <a:t>mrijestilište</a:t>
            </a:r>
            <a:r>
              <a:rPr lang="hr-HR" dirty="0"/>
              <a:t> slatkovodne ribe u Podunavlju. </a:t>
            </a:r>
          </a:p>
          <a:p>
            <a:r>
              <a:rPr lang="hr-HR" dirty="0"/>
              <a:t>najvažniji ornitološki rezervat u Hrvatskoj (140 vrsta ptica, 2000 bioloških vrsta flore i faune ..).</a:t>
            </a:r>
          </a:p>
          <a:p>
            <a:r>
              <a:rPr lang="hr-HR" dirty="0"/>
              <a:t>tijekom godine značajno mijenja svoj izgled, ovisno o priljevu vode iz Dunava, te iz Drave. </a:t>
            </a:r>
          </a:p>
          <a:p>
            <a:r>
              <a:rPr lang="hr-HR" dirty="0"/>
              <a:t>uvršten je na listu ornitološki značajnih područja - IBA (</a:t>
            </a:r>
            <a:r>
              <a:rPr lang="hr-HR" dirty="0" err="1"/>
              <a:t>Important</a:t>
            </a:r>
            <a:r>
              <a:rPr lang="hr-HR" dirty="0"/>
              <a:t> Bird </a:t>
            </a:r>
            <a:r>
              <a:rPr lang="hr-HR" dirty="0" err="1"/>
              <a:t>Area</a:t>
            </a:r>
            <a:r>
              <a:rPr lang="hr-HR" dirty="0"/>
              <a:t>), a nominiran je i za uvrštenje u UNESCO (Svjetska prirodna baština).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261" y="340822"/>
            <a:ext cx="4293458" cy="308402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261" y="3566159"/>
            <a:ext cx="4293458" cy="3192087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24" y="4671752"/>
            <a:ext cx="7171487" cy="20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9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61535"/>
          </a:xfrm>
        </p:spPr>
        <p:txBody>
          <a:bodyPr>
            <a:normAutofit/>
          </a:bodyPr>
          <a:lstStyle/>
          <a:p>
            <a:pPr algn="ctr"/>
            <a:r>
              <a:rPr lang="hr-HR" sz="4800" b="1" u="sng" dirty="0"/>
              <a:t>Fauna (životinjski svijet)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76" y="4011827"/>
            <a:ext cx="3805881" cy="25949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321" y="1000979"/>
            <a:ext cx="3247149" cy="269781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76" y="1000978"/>
            <a:ext cx="3805881" cy="269781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321" y="4011827"/>
            <a:ext cx="3247148" cy="259492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632" y="1000978"/>
            <a:ext cx="3544332" cy="270757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632" y="4011827"/>
            <a:ext cx="3544332" cy="25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4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27437"/>
          </a:xfrm>
        </p:spPr>
        <p:txBody>
          <a:bodyPr>
            <a:normAutofit/>
          </a:bodyPr>
          <a:lstStyle/>
          <a:p>
            <a:pPr algn="ctr"/>
            <a:r>
              <a:rPr lang="hr-HR" sz="4800" b="1" u="sng" dirty="0"/>
              <a:t>Flora (biljni svijet)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37" y="938830"/>
            <a:ext cx="5383115" cy="293490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993" y="4048298"/>
            <a:ext cx="4761807" cy="270994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993" y="938829"/>
            <a:ext cx="4761807" cy="293490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38" y="4048298"/>
            <a:ext cx="5383114" cy="27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2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571104"/>
          </a:xfrm>
        </p:spPr>
        <p:txBody>
          <a:bodyPr>
            <a:normAutofit/>
          </a:bodyPr>
          <a:lstStyle/>
          <a:p>
            <a:pPr algn="ctr"/>
            <a:r>
              <a:rPr lang="hr-HR" sz="5300" b="1" u="sng" dirty="0"/>
              <a:t>Turizam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2687" y="894599"/>
            <a:ext cx="11298382" cy="4351338"/>
          </a:xfrm>
        </p:spPr>
        <p:txBody>
          <a:bodyPr>
            <a:normAutofit/>
          </a:bodyPr>
          <a:lstStyle/>
          <a:p>
            <a:r>
              <a:rPr lang="hr-HR" dirty="0"/>
              <a:t>veliko turističko značenje u Osječko-baranjskoj županiji, više od trećine turista godišnje posjeti rit.</a:t>
            </a:r>
          </a:p>
          <a:p>
            <a:r>
              <a:rPr lang="hr-HR" dirty="0"/>
              <a:t>lovno-rezidencijalni kompleks iz 19. stoljeća i lovačka ladanjska vila u naselju </a:t>
            </a:r>
            <a:r>
              <a:rPr lang="hr-HR" dirty="0" err="1"/>
              <a:t>Tikveš</a:t>
            </a:r>
            <a:r>
              <a:rPr lang="hr-HR" dirty="0"/>
              <a:t>.</a:t>
            </a:r>
          </a:p>
          <a:p>
            <a:r>
              <a:rPr lang="hr-HR" dirty="0"/>
              <a:t>vrlo brzo se razvija seoski turizam i ekoturizam, ali je još uvijek manje zastupljen od lovnog turizma i rekreativnog ribolova.</a:t>
            </a:r>
          </a:p>
          <a:p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88" y="3538551"/>
            <a:ext cx="3958244" cy="297955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957" y="3538551"/>
            <a:ext cx="4234570" cy="29795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661" y="3538551"/>
            <a:ext cx="3105567" cy="29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4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slov 1"/>
          <p:cNvSpPr txBox="1">
            <a:spLocks/>
          </p:cNvSpPr>
          <p:nvPr/>
        </p:nvSpPr>
        <p:spPr>
          <a:xfrm>
            <a:off x="139931" y="2592937"/>
            <a:ext cx="6277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pozornosti !</a:t>
            </a:r>
          </a:p>
        </p:txBody>
      </p:sp>
    </p:spTree>
    <p:extLst>
      <p:ext uri="{BB962C8B-B14F-4D97-AF65-F5344CB8AC3E}">
        <p14:creationId xmlns:p14="http://schemas.microsoft.com/office/powerpoint/2010/main" val="2779887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209</Words>
  <Application>Microsoft Office PowerPoint</Application>
  <PresentationFormat>Široki zaslon</PresentationFormat>
  <Paragraphs>17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 </vt:lpstr>
      <vt:lpstr>Park prirode Kopački  rit</vt:lpstr>
      <vt:lpstr>PowerPoint prezentacija</vt:lpstr>
      <vt:lpstr>Fauna (životinjski svijet)</vt:lpstr>
      <vt:lpstr>Flora (biljni svijet)</vt:lpstr>
      <vt:lpstr>Turizam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Kopački rit</dc:title>
  <dc:creator>PC</dc:creator>
  <cp:lastModifiedBy>Višnja Špicar</cp:lastModifiedBy>
  <cp:revision>28</cp:revision>
  <dcterms:created xsi:type="dcterms:W3CDTF">2020-10-25T08:58:05Z</dcterms:created>
  <dcterms:modified xsi:type="dcterms:W3CDTF">2021-04-28T05:38:03Z</dcterms:modified>
</cp:coreProperties>
</file>