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5" r:id="rId7"/>
    <p:sldId id="266" r:id="rId8"/>
    <p:sldId id="258" r:id="rId9"/>
    <p:sldId id="259" r:id="rId10"/>
    <p:sldId id="260" r:id="rId11"/>
    <p:sldId id="261" r:id="rId12"/>
    <p:sldId id="262" r:id="rId13"/>
    <p:sldId id="268" r:id="rId14"/>
    <p:sldId id="269" r:id="rId15"/>
    <p:sldId id="270" r:id="rId16"/>
    <p:sldId id="263" r:id="rId17"/>
    <p:sldId id="271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46A622-9EAE-46D9-9431-9D654F1448C1}" v="22" dt="2020-11-22T11:06:28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4D716E-5985-4396-84AC-8FB4B66C0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EA0661C-37E9-46D6-A3EF-D3D11E252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158ED8B-842E-44FF-AA15-3A1B1C17C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D52A-D103-47CE-AA77-79B00B60455B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0323BC9-4924-40A9-92FD-FB2C7B468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7FC682F-CCD9-414E-A4D1-20FE7524B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D490-AEFD-4175-A3F3-A954E69F85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536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A28754-B7E6-467A-B25B-758D64A1F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9598CCF-37D3-454D-BA8D-2757AE460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125D1A-A770-4EF9-88DB-9A083E583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D52A-D103-47CE-AA77-79B00B60455B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1BED0FF-2530-4D19-93B0-7723DA95B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153CC29-90A3-4061-8C79-9A2FEC32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D490-AEFD-4175-A3F3-A954E69F85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060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4A072F33-55A8-4B0F-8149-5F6BC3E113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A2854BC-D54F-4D27-B3BE-59FE19F2C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91D1D8-4FA3-4661-A330-1AFF93A53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D52A-D103-47CE-AA77-79B00B60455B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775BE13-9954-478C-861E-E88951119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C1D8DBF-97DD-4C7A-BC24-2C407F3E6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D490-AEFD-4175-A3F3-A954E69F85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529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B43EC6-4096-4855-84F8-9144080E4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FE9E92-69AE-4333-A2B7-C1FC27AC8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4D2DA4B-30F7-4C9E-B100-7EA4AEA7A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D52A-D103-47CE-AA77-79B00B60455B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3546985-F887-46DF-A14C-0D74B31D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6688AD2-538A-4493-9C08-FD47280A0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D490-AEFD-4175-A3F3-A954E69F85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274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CE9A23-D7B5-47FB-91B5-307B2E765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87CA1DD-806C-441A-98C2-9C25CB6F3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DD7A3C0-5666-4543-A7A1-B584D7721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D52A-D103-47CE-AA77-79B00B60455B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B984846-2366-47B6-84BE-457A7C89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61C8B24-2739-4069-BDF6-E2795379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D490-AEFD-4175-A3F3-A954E69F85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869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ED3BF2-8ADE-40AA-8741-9B3AE042E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FF2EA7-77F9-4EB6-B799-DC6E1374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9231D37-724B-442F-982B-1103252DA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4E0098F-FFFE-4829-A76E-933D7936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D52A-D103-47CE-AA77-79B00B60455B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7DF0E67-9CD0-4C3A-A013-AA920BBF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5819E32-9F62-45C3-96DA-26A759E2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D490-AEFD-4175-A3F3-A954E69F85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632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FF51AB-3CEC-4D38-9600-0B594E834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2A36B28-3605-42EF-B5E2-BDEB688A5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416E259-74AB-47C0-8593-AE0D8470F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3340B23-41CE-4C35-B812-5064C4567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9BF7026-32B9-4BE5-AC2C-006494059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C929316-654F-4A2D-A29F-90D94651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D52A-D103-47CE-AA77-79B00B60455B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84EB5B5-275D-4B92-B28F-74CA4B27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8749534-46EF-4438-911E-A85087B40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D490-AEFD-4175-A3F3-A954E69F85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408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DF50F3-7F98-426A-9BF6-F229858B1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F62CD7C-171A-4BEC-B6B5-427A2BA90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D52A-D103-47CE-AA77-79B00B60455B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ADB8825-CAB4-4CA7-9861-75B6F393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C082764-6953-4A26-982B-7815619A4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D490-AEFD-4175-A3F3-A954E69F85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912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5A96A7A-87B1-4911-97E1-FD4D9B7B2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D52A-D103-47CE-AA77-79B00B60455B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9B1E2E0-EFF1-49CF-9BCD-59CD1DD0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C5CFB7E-E6B6-4EEC-A727-35666F84A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D490-AEFD-4175-A3F3-A954E69F85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877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265245-09D2-422E-9746-8934983E6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ED8A03-2F4B-406E-9E43-4E83DDF3D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747519D-6285-47B8-8B06-162A9ED30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D61AA2F-F6E9-4921-8008-958BB45BE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D52A-D103-47CE-AA77-79B00B60455B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9C92A06-E407-44CE-A89A-FE73226FE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74F2445-6019-42A9-B97A-520A0089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D490-AEFD-4175-A3F3-A954E69F85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444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ECA824-8858-4F14-A2B2-6313EE98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33E8861-D16E-4739-A544-CAE808F365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0869B74-C918-4F53-9D4C-0464AF514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693F7F1-7268-49D3-A810-387795B2C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D52A-D103-47CE-AA77-79B00B60455B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D2C0816-EECF-4686-850B-0E6C8CED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585D0A6-0468-4791-B8DF-B5646C5D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D490-AEFD-4175-A3F3-A954E69F85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322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7DDC468-08B3-4280-8CE8-363135FE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8B956E0-D8CE-441B-A96B-D90C58773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9EF9B2D-6E5B-41F9-9E4D-35F121ECF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AD52A-D103-47CE-AA77-79B00B60455B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A481021-0103-43E3-A846-F5EFDB2C4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9A81F1D-8D8D-4219-A6AC-55405E1D8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1D490-AEFD-4175-A3F3-A954E69F85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155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Nacionalni_park_Paklenic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planineuhrvatskoj/home/velika-kapela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ramet.hr/vijesti/filipini-vulkan-taal-nastavlja-s-erupcijama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darskilist.hr/clanci/23012013/na-velebitu-snijeg-i-led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Datoteka:Lomska-Duliba_Uvala_NatPark-Velebit_Dinarides_Croatia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-sjeverni-velebit.hr/posjeti/info/cjenik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Sivi_vuk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soko.co.ba/medvjed-zanimljivosti/30874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croatia.eu/article.php?id=13&amp;lang=2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Zerynthia_polyxena_Russia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veznan.com/zivotinje/crna-udovica-izgled-otrov-simptomi-ugriza-lijecenje/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kovihrvatske.hr/park-prirode-velebit?p_p_id=parcstabhandler_WAR_parcsportlet&amp;p_p_lifecycle=2&amp;p_p_state=normal&amp;p_p_mode=view&amp;p_p_resource_id=aboutPark&amp;p_p_cacheability=cacheLevelPage&amp;_parcstabhandler_WAR_parcsportlet_mvcPath=%2Fjsp%2Fparcs-tab-handler%2Ftab-pages%2Fabout-park.jsp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chillea_nobilis_003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Runolist-veliki_Zavi%C5%BEan.jpg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planina, priroda, stijena, na otvorenom&#10;&#10;Opis je automatski generiran">
            <a:extLst>
              <a:ext uri="{FF2B5EF4-FFF2-40B4-BE49-F238E27FC236}">
                <a16:creationId xmlns:a16="http://schemas.microsoft.com/office/drawing/2014/main" id="{2032023D-622C-43A7-97B6-0089D23D9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28575"/>
            <a:ext cx="12192000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8D4BD42D-AB81-4174-94E5-F6F51B50F71B}"/>
              </a:ext>
            </a:extLst>
          </p:cNvPr>
          <p:cNvSpPr txBox="1"/>
          <p:nvPr/>
        </p:nvSpPr>
        <p:spPr>
          <a:xfrm>
            <a:off x="0" y="6829425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s://hr.wikipedia.org/wiki/Nacionalni_park_Paklenica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sa/3.0/"/>
              </a:rPr>
              <a:t>CC BY-SA</a:t>
            </a:r>
            <a:endParaRPr lang="hr-HR" sz="90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211876D-69B5-48E2-98A6-C0D7805161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just"/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sz="4400" dirty="0"/>
            </a:br>
            <a:r>
              <a:rPr lang="hr-HR" sz="4400" dirty="0">
                <a:latin typeface="Algerian" panose="04020705040A02060702" pitchFamily="82" charset="0"/>
              </a:rPr>
              <a:t>NACIONALNI PARK SJEVERNI VELEBIT</a:t>
            </a:r>
            <a:br>
              <a:rPr lang="hr-HR" sz="4400" dirty="0">
                <a:latin typeface="Algerian" panose="04020705040A02060702" pitchFamily="82" charset="0"/>
              </a:rPr>
            </a:br>
            <a:br>
              <a:rPr lang="hr-HR" sz="4400" dirty="0">
                <a:latin typeface="Algerian" panose="04020705040A02060702" pitchFamily="82" charset="0"/>
              </a:rPr>
            </a:br>
            <a:br>
              <a:rPr lang="hr-HR" sz="4400" dirty="0">
                <a:latin typeface="Algerian" panose="04020705040A02060702" pitchFamily="82" charset="0"/>
              </a:rPr>
            </a:br>
            <a:endParaRPr lang="hr-HR" sz="44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A07F5B3-D337-4B64-8306-ACA8C19CA2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endParaRPr lang="hr-HR" dirty="0"/>
          </a:p>
          <a:p>
            <a:pPr algn="l"/>
            <a:endParaRPr lang="hr-HR" dirty="0"/>
          </a:p>
          <a:p>
            <a:pPr algn="l"/>
            <a:endParaRPr lang="hr-HR" dirty="0"/>
          </a:p>
          <a:p>
            <a:pPr algn="l"/>
            <a:r>
              <a:rPr lang="hr-HR" dirty="0"/>
              <a:t>Prezentacija – Deni Đukes</a:t>
            </a:r>
          </a:p>
          <a:p>
            <a:pPr algn="l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34431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zervirano mjesto sadržaja 7" descr="Slika na kojoj se prikazuje planina, na otvorenom, priroda, snijeg&#10;&#10;Opis je automatski generiran">
            <a:extLst>
              <a:ext uri="{FF2B5EF4-FFF2-40B4-BE49-F238E27FC236}">
                <a16:creationId xmlns:a16="http://schemas.microsoft.com/office/drawing/2014/main" id="{9ECD8EDF-D867-440C-A6BD-91A67C789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129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2" name="Freeform: Shape 14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6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877590-1C4B-4C25-8282-9D9AE69B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Klima – NP Sjeverni Velebit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B6D96F-7F48-421E-832C-39A7C4812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Velebit je prirodna granica između kontinentalne i mediteranske Hrvatske. U njegovom vršnom dijelu sukobljavaju se dvije različite klime , što uzrokuje nepredvidive vremenske neprilike.</a:t>
            </a:r>
          </a:p>
        </p:txBody>
      </p:sp>
    </p:spTree>
    <p:extLst>
      <p:ext uri="{BB962C8B-B14F-4D97-AF65-F5344CB8AC3E}">
        <p14:creationId xmlns:p14="http://schemas.microsoft.com/office/powerpoint/2010/main" val="1220333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0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like 5" descr="Slika na kojoj se prikazuje priroda&#10;&#10;Opis je automatski generiran">
            <a:extLst>
              <a:ext uri="{FF2B5EF4-FFF2-40B4-BE49-F238E27FC236}">
                <a16:creationId xmlns:a16="http://schemas.microsoft.com/office/drawing/2014/main" id="{12840EB9-577A-4E1E-A851-784DE2E22C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100" r="8497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33" name="Freeform: Shape 1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14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99F0EC7-D681-4296-88A1-57AE09390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Ljeto</a:t>
            </a:r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28B82C5-D01B-433C-B5D5-7DB97A57D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Tijekom toplog dijela godine česte su grmljavine , a jedan od najviših vrhova na Sjevernom Velebitu zbog čestih udara groma dobio je ime GROMOVAČA.</a:t>
            </a:r>
          </a:p>
        </p:txBody>
      </p:sp>
    </p:spTree>
    <p:extLst>
      <p:ext uri="{BB962C8B-B14F-4D97-AF65-F5344CB8AC3E}">
        <p14:creationId xmlns:p14="http://schemas.microsoft.com/office/powerpoint/2010/main" val="3107780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adržaja 5" descr="Slika na kojoj se prikazuje snijeg, na otvorenom, priroda, prekriveno&#10;&#10;Opis je automatski generiran">
            <a:extLst>
              <a:ext uri="{FF2B5EF4-FFF2-40B4-BE49-F238E27FC236}">
                <a16:creationId xmlns:a16="http://schemas.microsoft.com/office/drawing/2014/main" id="{0DFFA8A2-4EED-4A2C-85AF-5DFDA457F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148" r="3746" b="-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2B7CAC4-FB9C-422F-B626-D84A98C0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Zima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F7F85B7-73FD-464D-AA1F-64D7DB589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Na Sjevernom Velebitu prosječna zima traje dulje od sedam mjeseci. Najviše snijega ima u veljači i ožujku , kad se njegova visina kreće oko 130 cm. Najviša visina snježnog pokrivača izmjerena je 2013 g. i iznosila je 332 m.</a:t>
            </a:r>
          </a:p>
        </p:txBody>
      </p:sp>
    </p:spTree>
    <p:extLst>
      <p:ext uri="{BB962C8B-B14F-4D97-AF65-F5344CB8AC3E}">
        <p14:creationId xmlns:p14="http://schemas.microsoft.com/office/powerpoint/2010/main" val="1759570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Slika 2" descr="Slika na kojoj se prikazuje na otvorenom, priroda, trava, planina&#10;&#10;Opis je automatski generiran">
            <a:extLst>
              <a:ext uri="{FF2B5EF4-FFF2-40B4-BE49-F238E27FC236}">
                <a16:creationId xmlns:a16="http://schemas.microsoft.com/office/drawing/2014/main" id="{DD1938B8-7525-460C-A7E6-0B3117287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EA1D64CF-3E64-4943-99F5-21976F0CB5F9}"/>
              </a:ext>
            </a:extLst>
          </p:cNvPr>
          <p:cNvSpPr txBox="1"/>
          <p:nvPr/>
        </p:nvSpPr>
        <p:spPr>
          <a:xfrm>
            <a:off x="9926636" y="6657945"/>
            <a:ext cx="2265364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 dirty="0">
                <a:solidFill>
                  <a:srgbClr val="FFFFFF"/>
                </a:solidFill>
                <a:hlinkClick r:id="rId3" tooltip="https://hr.wikipedia.org/wiki/Datoteka:Lomska-Duliba_Uvala_NatPark-Velebit_Dinarides_Croatia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 dirty="0">
                <a:solidFill>
                  <a:srgbClr val="FFFFFF"/>
                </a:solidFill>
              </a:rPr>
              <a:t> korisnika Nepoznat autor: licenca </a:t>
            </a:r>
            <a:r>
              <a:rPr lang="hr-HR" sz="700" dirty="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hr-HR" sz="700" dirty="0">
              <a:solidFill>
                <a:srgbClr val="FFFFFF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240B6833-2D16-439E-9DDD-F65C9B0BB284}"/>
              </a:ext>
            </a:extLst>
          </p:cNvPr>
          <p:cNvSpPr txBox="1"/>
          <p:nvPr/>
        </p:nvSpPr>
        <p:spPr>
          <a:xfrm>
            <a:off x="2929630" y="275207"/>
            <a:ext cx="5663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Sjeverni Velebit sastavljen je od najrazličitijih staništa koja su dom mnogim biljnim i životinjskim vrstama čije smo bogatstvo tek počeli otkrivati.</a:t>
            </a:r>
          </a:p>
        </p:txBody>
      </p:sp>
    </p:spTree>
    <p:extLst>
      <p:ext uri="{BB962C8B-B14F-4D97-AF65-F5344CB8AC3E}">
        <p14:creationId xmlns:p14="http://schemas.microsoft.com/office/powerpoint/2010/main" val="3675183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EEE543FE-44F1-40AE-8E8F-D1107ABAFF3B}"/>
              </a:ext>
            </a:extLst>
          </p:cNvPr>
          <p:cNvSpPr txBox="1"/>
          <p:nvPr/>
        </p:nvSpPr>
        <p:spPr>
          <a:xfrm>
            <a:off x="1597981" y="1571348"/>
            <a:ext cx="8744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200" dirty="0"/>
              <a:t>Hvala </a:t>
            </a:r>
            <a:r>
              <a:rPr lang="hr-HR" sz="7200"/>
              <a:t>na pozornosti!</a:t>
            </a:r>
            <a:endParaRPr lang="hr-HR" sz="7200" dirty="0"/>
          </a:p>
        </p:txBody>
      </p:sp>
    </p:spTree>
    <p:extLst>
      <p:ext uri="{BB962C8B-B14F-4D97-AF65-F5344CB8AC3E}">
        <p14:creationId xmlns:p14="http://schemas.microsoft.com/office/powerpoint/2010/main" val="2040650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znak, na otvorenom, tekst, trava&#10;&#10;Opis je automatski generiran">
            <a:extLst>
              <a:ext uri="{FF2B5EF4-FFF2-40B4-BE49-F238E27FC236}">
                <a16:creationId xmlns:a16="http://schemas.microsoft.com/office/drawing/2014/main" id="{9116C9AC-7AA5-4FDF-8DEA-80E8475CD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310" r="5306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AC54975-D0DF-48B0-967F-68DB09893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Sjeverni</a:t>
            </a:r>
            <a:r>
              <a:rPr lang="en-US" sz="4800" dirty="0"/>
              <a:t> </a:t>
            </a:r>
            <a:r>
              <a:rPr lang="en-US" sz="4800" dirty="0" err="1"/>
              <a:t>Velebit</a:t>
            </a:r>
            <a:r>
              <a:rPr lang="en-US" sz="4800" dirty="0"/>
              <a:t> </a:t>
            </a:r>
            <a:r>
              <a:rPr lang="en-US" sz="4800" dirty="0" err="1"/>
              <a:t>osnovan</a:t>
            </a:r>
            <a:r>
              <a:rPr lang="en-US" sz="4800" dirty="0"/>
              <a:t> je 9.lipnja 1999 g.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94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B2BCC9-D9ED-44B4-B84D-8D914D92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Osobna karta parka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1C77C6-C9AE-4CED-A694-018130923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nadmorska visina: 518 – 1676 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najviši vrh: Veliki Zavižan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najmlađi je od osam parkova u Hrvatskoj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strogi rezervati: Hajdučki i Rožanski kukovi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Velebitski botanički vrt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087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6745BF-C0C2-4D05-925C-4F83C8A7D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Karta Sjevernog Velebita</a:t>
            </a:r>
          </a:p>
        </p:txBody>
      </p:sp>
      <p:pic>
        <p:nvPicPr>
          <p:cNvPr id="5" name="Rezervirano mjesto sadržaja 4" descr="Slika na kojoj se prikazuje karta&#10;&#10;Opis je automatski generiran">
            <a:extLst>
              <a:ext uri="{FF2B5EF4-FFF2-40B4-BE49-F238E27FC236}">
                <a16:creationId xmlns:a16="http://schemas.microsoft.com/office/drawing/2014/main" id="{9ADA911C-BC30-46CC-A156-C4E950F32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851498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na otvorenom, sisavac, vuk, smeđe&#10;&#10;Opis je automatski generiran">
            <a:extLst>
              <a:ext uri="{FF2B5EF4-FFF2-40B4-BE49-F238E27FC236}">
                <a16:creationId xmlns:a16="http://schemas.microsoft.com/office/drawing/2014/main" id="{F37056EB-6595-4333-A1DF-4D68BFE50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79" r="9036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04164E9-E233-48A2-B7F8-8FB64E5C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Sjeverni</a:t>
            </a:r>
            <a:r>
              <a:rPr lang="en-US" sz="4800" dirty="0"/>
              <a:t> </a:t>
            </a:r>
            <a:r>
              <a:rPr lang="en-US" sz="4800" dirty="0" err="1"/>
              <a:t>Velebit</a:t>
            </a:r>
            <a:r>
              <a:rPr lang="en-US" sz="4800" dirty="0"/>
              <a:t> </a:t>
            </a:r>
            <a:r>
              <a:rPr lang="en-US" sz="4800" dirty="0" err="1"/>
              <a:t>ima</a:t>
            </a:r>
            <a:r>
              <a:rPr lang="en-US" sz="4800" dirty="0"/>
              <a:t> </a:t>
            </a:r>
            <a:r>
              <a:rPr lang="en-US" sz="4800" dirty="0" err="1"/>
              <a:t>puno</a:t>
            </a:r>
            <a:r>
              <a:rPr lang="en-US" sz="4800" dirty="0"/>
              <a:t> </a:t>
            </a:r>
            <a:r>
              <a:rPr lang="en-US" sz="4800" dirty="0" err="1"/>
              <a:t>raznolikih</a:t>
            </a:r>
            <a:r>
              <a:rPr lang="en-US" sz="4800" dirty="0"/>
              <a:t> </a:t>
            </a:r>
            <a:r>
              <a:rPr lang="en-US" sz="4800" dirty="0" err="1"/>
              <a:t>životinja</a:t>
            </a:r>
            <a:r>
              <a:rPr lang="hr-HR" sz="4800" dirty="0"/>
              <a:t>:</a:t>
            </a:r>
            <a:endParaRPr lang="en-US" sz="4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29D787C8-B2C0-45F7-A57E-0753C46399F7}"/>
              </a:ext>
            </a:extLst>
          </p:cNvPr>
          <p:cNvSpPr txBox="1"/>
          <p:nvPr/>
        </p:nvSpPr>
        <p:spPr>
          <a:xfrm>
            <a:off x="9926636" y="6657945"/>
            <a:ext cx="226536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hr.wikipedia.org/wiki/Sivi_vu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82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0D49A44-F2C2-4BA0-99C8-B7AB0C8C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Rezervirano mjesto sadržaja 7" descr="Slika na kojoj se prikazuje medvjed, trava, na otvorenom, smeđe&#10;&#10;Opis je automatski generiran">
            <a:extLst>
              <a:ext uri="{FF2B5EF4-FFF2-40B4-BE49-F238E27FC236}">
                <a16:creationId xmlns:a16="http://schemas.microsoft.com/office/drawing/2014/main" id="{C32413A6-8C73-438F-941F-F132331576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6088" b="-3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6" name="Rezervirano mjesto sadržaja 5" descr="Slika na kojoj se prikazuje trava, sisavac, na otvorenom, mačka&#10;&#10;Opis je automatski generiran">
            <a:extLst>
              <a:ext uri="{FF2B5EF4-FFF2-40B4-BE49-F238E27FC236}">
                <a16:creationId xmlns:a16="http://schemas.microsoft.com/office/drawing/2014/main" id="{B422075D-D3AF-42D6-90A7-3E00904726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28" r="3" b="3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8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879A4C-56CA-4236-9418-02B86617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 descr="Slika na kojoj se prikazuje na otvorenom, trava, insekt, cvijet&#10;&#10;Opis je automatski generiran">
            <a:extLst>
              <a:ext uri="{FF2B5EF4-FFF2-40B4-BE49-F238E27FC236}">
                <a16:creationId xmlns:a16="http://schemas.microsoft.com/office/drawing/2014/main" id="{964970C6-559C-41FA-AF8B-13CDDC36DD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2200" y="2062723"/>
            <a:ext cx="5181600" cy="3877141"/>
          </a:xfr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B4F54D21-DA48-44D5-8B7C-5B1C1CD8E916}"/>
              </a:ext>
            </a:extLst>
          </p:cNvPr>
          <p:cNvSpPr txBox="1"/>
          <p:nvPr/>
        </p:nvSpPr>
        <p:spPr>
          <a:xfrm>
            <a:off x="6172200" y="5939864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s://commons.wikimedia.org/wiki/File:Zerynthia_polyxena_Russia.jpg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sa/3.0/"/>
              </a:rPr>
              <a:t>CC BY-SA</a:t>
            </a:r>
            <a:endParaRPr lang="hr-HR" sz="900"/>
          </a:p>
        </p:txBody>
      </p:sp>
      <p:pic>
        <p:nvPicPr>
          <p:cNvPr id="14" name="Rezervirano mjesto sadržaja 13" descr="Slika na kojoj se prikazuje na otvorenom, stijena, malo, stjenovito&#10;&#10;Opis je automatski generiran">
            <a:extLst>
              <a:ext uri="{FF2B5EF4-FFF2-40B4-BE49-F238E27FC236}">
                <a16:creationId xmlns:a16="http://schemas.microsoft.com/office/drawing/2014/main" id="{695B0F10-9620-42EE-A14C-7A34B59E98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38200" y="1965665"/>
            <a:ext cx="5181600" cy="4071257"/>
          </a:xfrm>
        </p:spPr>
      </p:pic>
    </p:spTree>
    <p:extLst>
      <p:ext uri="{BB962C8B-B14F-4D97-AF65-F5344CB8AC3E}">
        <p14:creationId xmlns:p14="http://schemas.microsoft.com/office/powerpoint/2010/main" val="2967876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cvijet, biljka, sjedenje, stol&#10;&#10;Opis je automatski generiran">
            <a:extLst>
              <a:ext uri="{FF2B5EF4-FFF2-40B4-BE49-F238E27FC236}">
                <a16:creationId xmlns:a16="http://schemas.microsoft.com/office/drawing/2014/main" id="{7E63D3F8-0AF4-413B-A61A-47985F9D9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639" r="14707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12F2777-172E-49C3-B811-938564E64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…I raznolikih biljaka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992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BE4EFB4-2ACE-4A83-BCA6-6ECFD29DF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Rezervirano mjesto sadržaja 8" descr="Slika na kojoj se prikazuje biljka, na otvorenom, cvijet, zeleno&#10;&#10;Opis je automatski generiran">
            <a:extLst>
              <a:ext uri="{FF2B5EF4-FFF2-40B4-BE49-F238E27FC236}">
                <a16:creationId xmlns:a16="http://schemas.microsoft.com/office/drawing/2014/main" id="{B643AA86-8C03-454E-AC37-D9202732E3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44" r="-2" b="9472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6" name="Rezervirano mjesto sadržaja 5" descr="Slika na kojoj se prikazuje stijena, na otvorenom, cvijet, hrana&#10;&#10;Opis je automatski generiran">
            <a:extLst>
              <a:ext uri="{FF2B5EF4-FFF2-40B4-BE49-F238E27FC236}">
                <a16:creationId xmlns:a16="http://schemas.microsoft.com/office/drawing/2014/main" id="{8A550195-3F45-437E-BF41-545C07885C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798" b="-3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145752B2-ED49-4EC5-93A8-A2F52C948255}"/>
              </a:ext>
            </a:extLst>
          </p:cNvPr>
          <p:cNvSpPr txBox="1"/>
          <p:nvPr/>
        </p:nvSpPr>
        <p:spPr>
          <a:xfrm>
            <a:off x="9727893" y="6100750"/>
            <a:ext cx="226536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5" tooltip="https://commons.wikimedia.org/wiki/File:Runolist-veliki_Zavi%C5%BEan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5A4C18A6-2D7E-44D8-85D2-7240648C4E39}"/>
              </a:ext>
            </a:extLst>
          </p:cNvPr>
          <p:cNvSpPr txBox="1"/>
          <p:nvPr/>
        </p:nvSpPr>
        <p:spPr>
          <a:xfrm>
            <a:off x="3736700" y="6100750"/>
            <a:ext cx="226536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commons.wikimedia.org/wiki/File:Achillea_nobilis_003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389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1A2165BAE7D4DB03F9061FF8152B6" ma:contentTypeVersion="2" ma:contentTypeDescription="Create a new document." ma:contentTypeScope="" ma:versionID="7f03512971f576f6fd4f6694c99b12d0">
  <xsd:schema xmlns:xsd="http://www.w3.org/2001/XMLSchema" xmlns:xs="http://www.w3.org/2001/XMLSchema" xmlns:p="http://schemas.microsoft.com/office/2006/metadata/properties" xmlns:ns3="3877c1f0-a8bc-411e-b704-bac46a678507" targetNamespace="http://schemas.microsoft.com/office/2006/metadata/properties" ma:root="true" ma:fieldsID="e5f55532cc305941508d25f6ac7dafbe" ns3:_="">
    <xsd:import namespace="3877c1f0-a8bc-411e-b704-bac46a6785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77c1f0-a8bc-411e-b704-bac46a678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28283A-577D-4AA3-BAAB-FE4F4F58E2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77c1f0-a8bc-411e-b704-bac46a6785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625B78-B795-4543-B959-81A5CDBC641C}">
  <ds:schemaRefs>
    <ds:schemaRef ds:uri="3877c1f0-a8bc-411e-b704-bac46a678507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98572EA-AF3F-4AD9-BE51-122B7BCA36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253</Words>
  <Application>Microsoft Office PowerPoint</Application>
  <PresentationFormat>Široki zaslon</PresentationFormat>
  <Paragraphs>29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Wingdings</vt:lpstr>
      <vt:lpstr>Tema sustava Office</vt:lpstr>
      <vt:lpstr>     NACIONALNI PARK SJEVERNI VELEBIT   </vt:lpstr>
      <vt:lpstr>Sjeverni Velebit osnovan je 9.lipnja 1999 g.</vt:lpstr>
      <vt:lpstr>Osobna karta parka</vt:lpstr>
      <vt:lpstr>Karta Sjevernog Velebita</vt:lpstr>
      <vt:lpstr>Sjeverni Velebit ima puno raznolikih životinja:</vt:lpstr>
      <vt:lpstr>PowerPoint prezentacija</vt:lpstr>
      <vt:lpstr>PowerPoint prezentacija</vt:lpstr>
      <vt:lpstr>…I raznolikih biljaka</vt:lpstr>
      <vt:lpstr>PowerPoint prezentacija</vt:lpstr>
      <vt:lpstr>Klima – NP Sjeverni Velebit</vt:lpstr>
      <vt:lpstr>Ljeto</vt:lpstr>
      <vt:lpstr>Zima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NACIONALNI PARK SJEVERNI VELEBIT</dc:title>
  <dc:creator>Deni Đukes</dc:creator>
  <cp:lastModifiedBy>Višnja Špicar</cp:lastModifiedBy>
  <cp:revision>3</cp:revision>
  <dcterms:created xsi:type="dcterms:W3CDTF">2020-11-22T11:04:34Z</dcterms:created>
  <dcterms:modified xsi:type="dcterms:W3CDTF">2021-04-28T05:47:19Z</dcterms:modified>
</cp:coreProperties>
</file>