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9" r:id="rId4"/>
    <p:sldId id="258" r:id="rId5"/>
    <p:sldId id="262" r:id="rId6"/>
    <p:sldId id="260" r:id="rId7"/>
    <p:sldId id="261" r:id="rId8"/>
    <p:sldId id="266" r:id="rId9"/>
    <p:sldId id="268" r:id="rId10"/>
    <p:sldId id="265" r:id="rId11"/>
    <p:sldId id="263" r:id="rId12"/>
    <p:sldId id="264" r:id="rId13"/>
    <p:sldId id="267" r:id="rId1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ih r" initials="tr" lastIdx="1" clrIdx="0">
    <p:extLst>
      <p:ext uri="{19B8F6BF-5375-455C-9EA6-DF929625EA0E}">
        <p15:presenceInfo xmlns:p15="http://schemas.microsoft.com/office/powerpoint/2012/main" userId="c9eb623c10d738b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3969" autoAdjust="0"/>
  </p:normalViewPr>
  <p:slideViewPr>
    <p:cSldViewPr snapToGrid="0">
      <p:cViewPr varScale="1">
        <p:scale>
          <a:sx n="81" d="100"/>
          <a:sy n="81" d="100"/>
        </p:scale>
        <p:origin x="3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h r" userId="c9eb623c10d738b1" providerId="LiveId" clId="{06F55FA9-BE5C-4B2F-B036-1A8822868368}"/>
    <pc:docChg chg="undo custSel addSld modSld sldOrd">
      <pc:chgData name="tih r" userId="c9eb623c10d738b1" providerId="LiveId" clId="{06F55FA9-BE5C-4B2F-B036-1A8822868368}" dt="2021-04-25T08:23:44.605" v="671" actId="207"/>
      <pc:docMkLst>
        <pc:docMk/>
      </pc:docMkLst>
      <pc:sldChg chg="modAnim">
        <pc:chgData name="tih r" userId="c9eb623c10d738b1" providerId="LiveId" clId="{06F55FA9-BE5C-4B2F-B036-1A8822868368}" dt="2021-04-24T19:14:53.092" v="266"/>
        <pc:sldMkLst>
          <pc:docMk/>
          <pc:sldMk cId="3529631050" sldId="256"/>
        </pc:sldMkLst>
      </pc:sldChg>
      <pc:sldChg chg="modSp mod modAnim">
        <pc:chgData name="tih r" userId="c9eb623c10d738b1" providerId="LiveId" clId="{06F55FA9-BE5C-4B2F-B036-1A8822868368}" dt="2021-04-24T19:48:43.093" v="642" actId="255"/>
        <pc:sldMkLst>
          <pc:docMk/>
          <pc:sldMk cId="2197425469" sldId="257"/>
        </pc:sldMkLst>
        <pc:spChg chg="mod">
          <ac:chgData name="tih r" userId="c9eb623c10d738b1" providerId="LiveId" clId="{06F55FA9-BE5C-4B2F-B036-1A8822868368}" dt="2021-04-24T19:48:33.496" v="641" actId="207"/>
          <ac:spMkLst>
            <pc:docMk/>
            <pc:sldMk cId="2197425469" sldId="257"/>
            <ac:spMk id="2" creationId="{FEE19B21-66BE-4050-9CE0-63AC09E07A12}"/>
          </ac:spMkLst>
        </pc:spChg>
        <pc:spChg chg="mod">
          <ac:chgData name="tih r" userId="c9eb623c10d738b1" providerId="LiveId" clId="{06F55FA9-BE5C-4B2F-B036-1A8822868368}" dt="2021-04-24T19:48:43.093" v="642" actId="255"/>
          <ac:spMkLst>
            <pc:docMk/>
            <pc:sldMk cId="2197425469" sldId="257"/>
            <ac:spMk id="3" creationId="{D8C61ACF-1ED6-452F-BBCC-B382818F8AC1}"/>
          </ac:spMkLst>
        </pc:spChg>
      </pc:sldChg>
      <pc:sldChg chg="delSp modSp modAnim">
        <pc:chgData name="tih r" userId="c9eb623c10d738b1" providerId="LiveId" clId="{06F55FA9-BE5C-4B2F-B036-1A8822868368}" dt="2021-04-24T19:10:12.240" v="259" actId="1076"/>
        <pc:sldMkLst>
          <pc:docMk/>
          <pc:sldMk cId="1463981494" sldId="258"/>
        </pc:sldMkLst>
        <pc:picChg chg="del">
          <ac:chgData name="tih r" userId="c9eb623c10d738b1" providerId="LiveId" clId="{06F55FA9-BE5C-4B2F-B036-1A8822868368}" dt="2021-04-24T19:10:06.801" v="258" actId="21"/>
          <ac:picMkLst>
            <pc:docMk/>
            <pc:sldMk cId="1463981494" sldId="258"/>
            <ac:picMk id="3074" creationId="{34944F89-85A3-4505-8EA2-6AFE7C6B9DEF}"/>
          </ac:picMkLst>
        </pc:picChg>
        <pc:picChg chg="mod">
          <ac:chgData name="tih r" userId="c9eb623c10d738b1" providerId="LiveId" clId="{06F55FA9-BE5C-4B2F-B036-1A8822868368}" dt="2021-04-24T19:10:12.240" v="259" actId="1076"/>
          <ac:picMkLst>
            <pc:docMk/>
            <pc:sldMk cId="1463981494" sldId="258"/>
            <ac:picMk id="3076" creationId="{8373B00A-F19C-4F1F-8D61-47EDF2E4B08D}"/>
          </ac:picMkLst>
        </pc:picChg>
      </pc:sldChg>
      <pc:sldChg chg="delSp modSp mod ord modAnim">
        <pc:chgData name="tih r" userId="c9eb623c10d738b1" providerId="LiveId" clId="{06F55FA9-BE5C-4B2F-B036-1A8822868368}" dt="2021-04-24T19:09:14.590" v="254"/>
        <pc:sldMkLst>
          <pc:docMk/>
          <pc:sldMk cId="2462998775" sldId="259"/>
        </pc:sldMkLst>
        <pc:spChg chg="mod">
          <ac:chgData name="tih r" userId="c9eb623c10d738b1" providerId="LiveId" clId="{06F55FA9-BE5C-4B2F-B036-1A8822868368}" dt="2021-04-24T19:02:46.654" v="211" actId="1076"/>
          <ac:spMkLst>
            <pc:docMk/>
            <pc:sldMk cId="2462998775" sldId="259"/>
            <ac:spMk id="2" creationId="{A44AE3BF-AB87-45D5-BD74-FBE644DB0EEB}"/>
          </ac:spMkLst>
        </pc:spChg>
        <pc:graphicFrameChg chg="del mod">
          <ac:chgData name="tih r" userId="c9eb623c10d738b1" providerId="LiveId" clId="{06F55FA9-BE5C-4B2F-B036-1A8822868368}" dt="2021-04-24T19:02:40.019" v="210" actId="21"/>
          <ac:graphicFrameMkLst>
            <pc:docMk/>
            <pc:sldMk cId="2462998775" sldId="259"/>
            <ac:graphicFrameMk id="6" creationId="{950792BE-DFEF-4622-AC84-4F70694BB6BE}"/>
          </ac:graphicFrameMkLst>
        </pc:graphicFrameChg>
      </pc:sldChg>
      <pc:sldChg chg="addSp delSp modSp mod ord">
        <pc:chgData name="tih r" userId="c9eb623c10d738b1" providerId="LiveId" clId="{06F55FA9-BE5C-4B2F-B036-1A8822868368}" dt="2021-04-24T19:59:09.746" v="668"/>
        <pc:sldMkLst>
          <pc:docMk/>
          <pc:sldMk cId="1667257180" sldId="260"/>
        </pc:sldMkLst>
        <pc:spChg chg="mod">
          <ac:chgData name="tih r" userId="c9eb623c10d738b1" providerId="LiveId" clId="{06F55FA9-BE5C-4B2F-B036-1A8822868368}" dt="2021-04-24T19:41:09.442" v="623" actId="20577"/>
          <ac:spMkLst>
            <pc:docMk/>
            <pc:sldMk cId="1667257180" sldId="260"/>
            <ac:spMk id="2" creationId="{B9D11F7C-5CD2-4B46-912D-D5AB0608BF49}"/>
          </ac:spMkLst>
        </pc:spChg>
        <pc:spChg chg="mod">
          <ac:chgData name="tih r" userId="c9eb623c10d738b1" providerId="LiveId" clId="{06F55FA9-BE5C-4B2F-B036-1A8822868368}" dt="2021-04-24T19:52:10.148" v="646" actId="20577"/>
          <ac:spMkLst>
            <pc:docMk/>
            <pc:sldMk cId="1667257180" sldId="260"/>
            <ac:spMk id="3" creationId="{2EC50B82-8145-4118-8432-D59087927164}"/>
          </ac:spMkLst>
        </pc:spChg>
        <pc:spChg chg="add mod">
          <ac:chgData name="tih r" userId="c9eb623c10d738b1" providerId="LiveId" clId="{06F55FA9-BE5C-4B2F-B036-1A8822868368}" dt="2021-04-24T19:56:01.715" v="661" actId="255"/>
          <ac:spMkLst>
            <pc:docMk/>
            <pc:sldMk cId="1667257180" sldId="260"/>
            <ac:spMk id="6" creationId="{72C065BE-82B4-44D4-AC92-BFE2986B5349}"/>
          </ac:spMkLst>
        </pc:spChg>
        <pc:picChg chg="add del mod">
          <ac:chgData name="tih r" userId="c9eb623c10d738b1" providerId="LiveId" clId="{06F55FA9-BE5C-4B2F-B036-1A8822868368}" dt="2021-04-24T19:42:54.698" v="632" actId="21"/>
          <ac:picMkLst>
            <pc:docMk/>
            <pc:sldMk cId="1667257180" sldId="260"/>
            <ac:picMk id="1026" creationId="{1E22A6A2-CE85-463A-9CAF-7263A5D7B446}"/>
          </ac:picMkLst>
        </pc:picChg>
        <pc:picChg chg="mod">
          <ac:chgData name="tih r" userId="c9eb623c10d738b1" providerId="LiveId" clId="{06F55FA9-BE5C-4B2F-B036-1A8822868368}" dt="2021-04-24T19:41:29.498" v="626" actId="1076"/>
          <ac:picMkLst>
            <pc:docMk/>
            <pc:sldMk cId="1667257180" sldId="260"/>
            <ac:picMk id="5122" creationId="{2A1D7C16-A03B-496E-AE5F-00D4AF8B4EC6}"/>
          </ac:picMkLst>
        </pc:picChg>
      </pc:sldChg>
      <pc:sldChg chg="addSp delSp modSp mod addCm delCm">
        <pc:chgData name="tih r" userId="c9eb623c10d738b1" providerId="LiveId" clId="{06F55FA9-BE5C-4B2F-B036-1A8822868368}" dt="2021-04-24T19:20:04.488" v="324" actId="21"/>
        <pc:sldMkLst>
          <pc:docMk/>
          <pc:sldMk cId="2682650210" sldId="261"/>
        </pc:sldMkLst>
        <pc:spChg chg="mod">
          <ac:chgData name="tih r" userId="c9eb623c10d738b1" providerId="LiveId" clId="{06F55FA9-BE5C-4B2F-B036-1A8822868368}" dt="2021-04-24T19:19:30.406" v="318" actId="1076"/>
          <ac:spMkLst>
            <pc:docMk/>
            <pc:sldMk cId="2682650210" sldId="261"/>
            <ac:spMk id="2" creationId="{8005F8ED-7097-46E0-87C7-4EB329FEB9B9}"/>
          </ac:spMkLst>
        </pc:spChg>
        <pc:picChg chg="add del">
          <ac:chgData name="tih r" userId="c9eb623c10d738b1" providerId="LiveId" clId="{06F55FA9-BE5C-4B2F-B036-1A8822868368}" dt="2021-04-24T19:20:04.488" v="324" actId="21"/>
          <ac:picMkLst>
            <pc:docMk/>
            <pc:sldMk cId="2682650210" sldId="261"/>
            <ac:picMk id="4" creationId="{3FE7A5A6-B059-4B61-A64F-82B78FB3F434}"/>
          </ac:picMkLst>
        </pc:picChg>
        <pc:picChg chg="add del mod">
          <ac:chgData name="tih r" userId="c9eb623c10d738b1" providerId="LiveId" clId="{06F55FA9-BE5C-4B2F-B036-1A8822868368}" dt="2021-04-24T19:19:56.275" v="322" actId="21"/>
          <ac:picMkLst>
            <pc:docMk/>
            <pc:sldMk cId="2682650210" sldId="261"/>
            <ac:picMk id="8" creationId="{561AC423-D9FD-4150-827E-9EFEE7233946}"/>
          </ac:picMkLst>
        </pc:picChg>
        <pc:picChg chg="del mod">
          <ac:chgData name="tih r" userId="c9eb623c10d738b1" providerId="LiveId" clId="{06F55FA9-BE5C-4B2F-B036-1A8822868368}" dt="2021-04-24T19:19:45.786" v="320" actId="21"/>
          <ac:picMkLst>
            <pc:docMk/>
            <pc:sldMk cId="2682650210" sldId="261"/>
            <ac:picMk id="5124" creationId="{A44000D8-CF7E-407A-B0CC-53912B04AD67}"/>
          </ac:picMkLst>
        </pc:picChg>
        <pc:picChg chg="mod">
          <ac:chgData name="tih r" userId="c9eb623c10d738b1" providerId="LiveId" clId="{06F55FA9-BE5C-4B2F-B036-1A8822868368}" dt="2021-04-24T19:19:22.827" v="317" actId="1076"/>
          <ac:picMkLst>
            <pc:docMk/>
            <pc:sldMk cId="2682650210" sldId="261"/>
            <ac:picMk id="5128" creationId="{2E29B941-00BA-479B-9FE2-C9E4FB58BF34}"/>
          </ac:picMkLst>
        </pc:picChg>
      </pc:sldChg>
      <pc:sldChg chg="modSp mod modAnim">
        <pc:chgData name="tih r" userId="c9eb623c10d738b1" providerId="LiveId" clId="{06F55FA9-BE5C-4B2F-B036-1A8822868368}" dt="2021-04-25T08:23:30.371" v="670" actId="255"/>
        <pc:sldMkLst>
          <pc:docMk/>
          <pc:sldMk cId="526906428" sldId="262"/>
        </pc:sldMkLst>
        <pc:spChg chg="mod">
          <ac:chgData name="tih r" userId="c9eb623c10d738b1" providerId="LiveId" clId="{06F55FA9-BE5C-4B2F-B036-1A8822868368}" dt="2021-04-25T08:23:30.371" v="670" actId="255"/>
          <ac:spMkLst>
            <pc:docMk/>
            <pc:sldMk cId="526906428" sldId="262"/>
            <ac:spMk id="5" creationId="{96B49956-3D2A-4694-9387-EEF96BAA3DEF}"/>
          </ac:spMkLst>
        </pc:spChg>
      </pc:sldChg>
      <pc:sldChg chg="modSp mod modAnim">
        <pc:chgData name="tih r" userId="c9eb623c10d738b1" providerId="LiveId" clId="{06F55FA9-BE5C-4B2F-B036-1A8822868368}" dt="2021-04-24T19:13:02.997" v="261"/>
        <pc:sldMkLst>
          <pc:docMk/>
          <pc:sldMk cId="3120995160" sldId="263"/>
        </pc:sldMkLst>
        <pc:spChg chg="mod">
          <ac:chgData name="tih r" userId="c9eb623c10d738b1" providerId="LiveId" clId="{06F55FA9-BE5C-4B2F-B036-1A8822868368}" dt="2021-04-24T18:46:42.260" v="19" actId="20577"/>
          <ac:spMkLst>
            <pc:docMk/>
            <pc:sldMk cId="3120995160" sldId="263"/>
            <ac:spMk id="3" creationId="{E5AAA8B2-D9A0-4C6B-BDAC-CB5698F731A7}"/>
          </ac:spMkLst>
        </pc:spChg>
      </pc:sldChg>
      <pc:sldChg chg="modSp modAnim">
        <pc:chgData name="tih r" userId="c9eb623c10d738b1" providerId="LiveId" clId="{06F55FA9-BE5C-4B2F-B036-1A8822868368}" dt="2021-04-24T19:15:45.295" v="270"/>
        <pc:sldMkLst>
          <pc:docMk/>
          <pc:sldMk cId="4008445718" sldId="264"/>
        </pc:sldMkLst>
        <pc:picChg chg="mod">
          <ac:chgData name="tih r" userId="c9eb623c10d738b1" providerId="LiveId" clId="{06F55FA9-BE5C-4B2F-B036-1A8822868368}" dt="2021-04-24T19:15:31.889" v="268" actId="1076"/>
          <ac:picMkLst>
            <pc:docMk/>
            <pc:sldMk cId="4008445718" sldId="264"/>
            <ac:picMk id="1028" creationId="{38546413-442D-4C06-BAC6-338C388F5DC5}"/>
          </ac:picMkLst>
        </pc:picChg>
      </pc:sldChg>
      <pc:sldChg chg="modSp mod">
        <pc:chgData name="tih r" userId="c9eb623c10d738b1" providerId="LiveId" clId="{06F55FA9-BE5C-4B2F-B036-1A8822868368}" dt="2021-04-25T08:23:44.605" v="671" actId="207"/>
        <pc:sldMkLst>
          <pc:docMk/>
          <pc:sldMk cId="391495542" sldId="265"/>
        </pc:sldMkLst>
        <pc:spChg chg="mod">
          <ac:chgData name="tih r" userId="c9eb623c10d738b1" providerId="LiveId" clId="{06F55FA9-BE5C-4B2F-B036-1A8822868368}" dt="2021-04-25T08:23:44.605" v="671" actId="207"/>
          <ac:spMkLst>
            <pc:docMk/>
            <pc:sldMk cId="391495542" sldId="265"/>
            <ac:spMk id="2" creationId="{D1E2520B-D971-4BCB-BA23-310B96B3B370}"/>
          </ac:spMkLst>
        </pc:spChg>
        <pc:spChg chg="mod">
          <ac:chgData name="tih r" userId="c9eb623c10d738b1" providerId="LiveId" clId="{06F55FA9-BE5C-4B2F-B036-1A8822868368}" dt="2021-04-24T18:44:48.029" v="10" actId="255"/>
          <ac:spMkLst>
            <pc:docMk/>
            <pc:sldMk cId="391495542" sldId="265"/>
            <ac:spMk id="3" creationId="{F50AE544-D157-46AA-8A88-02EECECFAA5F}"/>
          </ac:spMkLst>
        </pc:spChg>
        <pc:picChg chg="mod">
          <ac:chgData name="tih r" userId="c9eb623c10d738b1" providerId="LiveId" clId="{06F55FA9-BE5C-4B2F-B036-1A8822868368}" dt="2021-04-24T19:15:52.403" v="271" actId="1076"/>
          <ac:picMkLst>
            <pc:docMk/>
            <pc:sldMk cId="391495542" sldId="265"/>
            <ac:picMk id="6146" creationId="{63373B2F-AE20-4CC3-83FB-234C799E0A28}"/>
          </ac:picMkLst>
        </pc:picChg>
      </pc:sldChg>
      <pc:sldChg chg="modAnim">
        <pc:chgData name="tih r" userId="c9eb623c10d738b1" providerId="LiveId" clId="{06F55FA9-BE5C-4B2F-B036-1A8822868368}" dt="2021-04-24T19:16:11.849" v="272"/>
        <pc:sldMkLst>
          <pc:docMk/>
          <pc:sldMk cId="2656790528" sldId="266"/>
        </pc:sldMkLst>
      </pc:sldChg>
      <pc:sldChg chg="delSp modSp modAnim">
        <pc:chgData name="tih r" userId="c9eb623c10d738b1" providerId="LiveId" clId="{06F55FA9-BE5C-4B2F-B036-1A8822868368}" dt="2021-04-24T19:57:38.827" v="666" actId="1076"/>
        <pc:sldMkLst>
          <pc:docMk/>
          <pc:sldMk cId="327440498" sldId="267"/>
        </pc:sldMkLst>
        <pc:picChg chg="mod">
          <ac:chgData name="tih r" userId="c9eb623c10d738b1" providerId="LiveId" clId="{06F55FA9-BE5C-4B2F-B036-1A8822868368}" dt="2021-04-24T19:57:38.827" v="666" actId="1076"/>
          <ac:picMkLst>
            <pc:docMk/>
            <pc:sldMk cId="327440498" sldId="267"/>
            <ac:picMk id="7170" creationId="{9DE7588F-1675-4A6F-9C31-09B16FB5255D}"/>
          </ac:picMkLst>
        </pc:picChg>
        <pc:picChg chg="del">
          <ac:chgData name="tih r" userId="c9eb623c10d738b1" providerId="LiveId" clId="{06F55FA9-BE5C-4B2F-B036-1A8822868368}" dt="2021-04-24T19:57:25.726" v="662" actId="21"/>
          <ac:picMkLst>
            <pc:docMk/>
            <pc:sldMk cId="327440498" sldId="267"/>
            <ac:picMk id="7172" creationId="{8573ADF9-7285-4F50-A8D0-0B7E5163F50B}"/>
          </ac:picMkLst>
        </pc:picChg>
        <pc:picChg chg="mod">
          <ac:chgData name="tih r" userId="c9eb623c10d738b1" providerId="LiveId" clId="{06F55FA9-BE5C-4B2F-B036-1A8822868368}" dt="2021-04-24T19:21:26.405" v="325" actId="1076"/>
          <ac:picMkLst>
            <pc:docMk/>
            <pc:sldMk cId="327440498" sldId="267"/>
            <ac:picMk id="7174" creationId="{DA778CE2-5DC8-4C5F-B535-C0366AAC154B}"/>
          </ac:picMkLst>
        </pc:picChg>
      </pc:sldChg>
      <pc:sldChg chg="addSp modSp new mod ord">
        <pc:chgData name="tih r" userId="c9eb623c10d738b1" providerId="LiveId" clId="{06F55FA9-BE5C-4B2F-B036-1A8822868368}" dt="2021-04-24T19:26:44.874" v="389" actId="20577"/>
        <pc:sldMkLst>
          <pc:docMk/>
          <pc:sldMk cId="1062598256" sldId="268"/>
        </pc:sldMkLst>
        <pc:spChg chg="mod">
          <ac:chgData name="tih r" userId="c9eb623c10d738b1" providerId="LiveId" clId="{06F55FA9-BE5C-4B2F-B036-1A8822868368}" dt="2021-04-24T19:25:47.254" v="359" actId="1076"/>
          <ac:spMkLst>
            <pc:docMk/>
            <pc:sldMk cId="1062598256" sldId="268"/>
            <ac:spMk id="2" creationId="{ADBBBA45-A1B7-486A-AF75-5CFAAE725E05}"/>
          </ac:spMkLst>
        </pc:spChg>
        <pc:spChg chg="mod">
          <ac:chgData name="tih r" userId="c9eb623c10d738b1" providerId="LiveId" clId="{06F55FA9-BE5C-4B2F-B036-1A8822868368}" dt="2021-04-24T19:23:46.589" v="330" actId="113"/>
          <ac:spMkLst>
            <pc:docMk/>
            <pc:sldMk cId="1062598256" sldId="268"/>
            <ac:spMk id="3" creationId="{D3817048-4979-47FA-8C08-B97EEC2B0B36}"/>
          </ac:spMkLst>
        </pc:spChg>
        <pc:spChg chg="add mod">
          <ac:chgData name="tih r" userId="c9eb623c10d738b1" providerId="LiveId" clId="{06F55FA9-BE5C-4B2F-B036-1A8822868368}" dt="2021-04-24T18:54:05.669" v="34" actId="21"/>
          <ac:spMkLst>
            <pc:docMk/>
            <pc:sldMk cId="1062598256" sldId="268"/>
            <ac:spMk id="5" creationId="{78868EF6-088B-484D-9886-41257E5966E1}"/>
          </ac:spMkLst>
        </pc:spChg>
        <pc:spChg chg="add mod">
          <ac:chgData name="tih r" userId="c9eb623c10d738b1" providerId="LiveId" clId="{06F55FA9-BE5C-4B2F-B036-1A8822868368}" dt="2021-04-24T19:26:44.874" v="389" actId="20577"/>
          <ac:spMkLst>
            <pc:docMk/>
            <pc:sldMk cId="1062598256" sldId="268"/>
            <ac:spMk id="7" creationId="{74A31CC7-49E4-4647-9AF6-4B6419948E4A}"/>
          </ac:spMkLst>
        </pc:spChg>
        <pc:picChg chg="add mod">
          <ac:chgData name="tih r" userId="c9eb623c10d738b1" providerId="LiveId" clId="{06F55FA9-BE5C-4B2F-B036-1A8822868368}" dt="2021-04-24T19:25:57.808" v="362" actId="1076"/>
          <ac:picMkLst>
            <pc:docMk/>
            <pc:sldMk cId="1062598256" sldId="268"/>
            <ac:picMk id="1026" creationId="{BA35C657-CAD7-4FE0-8130-B9A53C8D4C8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44A35E-FBF0-4EDB-8A52-988E71333604}" type="datetimeFigureOut">
              <a:rPr lang="hr-HR" smtClean="0"/>
              <a:t>25.4.2021.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4438D2-980E-4886-9AF0-690458B9DCB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73579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438D2-980E-4886-9AF0-690458B9DCBF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54098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A71CB-F86A-4EB4-A017-D29A043E95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31546E-8B8B-4A44-ACD2-1897645AEF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0296B3-BA6B-4FC0-9294-AAD847ABF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B366-F8BB-41EC-A9B5-CC03E9BA3546}" type="datetimeFigureOut">
              <a:rPr lang="hr-HR" smtClean="0"/>
              <a:t>25.4.2021.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6732CF-E005-40DF-967F-4E77CF272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3792B6-1478-4A24-9C97-D90499E1F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1EED2-5D45-442C-AA0F-4062F81E299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75128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98240-9C6D-42BA-9AF7-DFC6C3A5C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790D43-4BEE-4547-AA2B-2B3BB5BA4C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ADCD3D-5BB6-436C-B4EC-C9113575E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B366-F8BB-41EC-A9B5-CC03E9BA3546}" type="datetimeFigureOut">
              <a:rPr lang="hr-HR" smtClean="0"/>
              <a:t>25.4.2021.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BABA72-3B7B-483B-9822-ED15D602F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6CB91F-A2A5-4340-81BD-4692476AC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1EED2-5D45-442C-AA0F-4062F81E299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8190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F147C7-8D07-404F-A2A2-F8FD8EBEC8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1470A9-742E-4BC8-A19F-C2B6E06DFA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2FAB9-EF8E-4A71-A66C-D21A307B9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B366-F8BB-41EC-A9B5-CC03E9BA3546}" type="datetimeFigureOut">
              <a:rPr lang="hr-HR" smtClean="0"/>
              <a:t>25.4.2021.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BA3945-7457-44BC-8559-85D626BB8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BF5B7A-579F-4C34-A772-F88748D52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1EED2-5D45-442C-AA0F-4062F81E299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07306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01008-1122-41C2-AFDF-4FA62A252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48687-B467-41E9-982E-EE6C7EE66C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C90447-A8F8-4B1F-9106-BC8FA1265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B366-F8BB-41EC-A9B5-CC03E9BA3546}" type="datetimeFigureOut">
              <a:rPr lang="hr-HR" smtClean="0"/>
              <a:t>25.4.2021.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4612C-2628-44CE-A441-85F5F5C7B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2F89B6-1003-4912-90E6-35C3717CB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1EED2-5D45-442C-AA0F-4062F81E299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73006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6A085-BEFC-4BDB-9859-89943FB55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41A50B-7A7E-4DFC-B91B-FB43ACDE34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6A1109-EF5F-4CCE-A6CC-76140205B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B366-F8BB-41EC-A9B5-CC03E9BA3546}" type="datetimeFigureOut">
              <a:rPr lang="hr-HR" smtClean="0"/>
              <a:t>25.4.2021.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8FB63F-EF6C-48EB-9F40-EBF7E6335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DB7609-A2FF-42E0-B33B-658A7612A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1EED2-5D45-442C-AA0F-4062F81E299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52171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5D363-528D-4093-8886-229927F4F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731F9-A6C9-4592-B1FD-8BABF0AA61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583E28-E283-4A68-82AF-200ADCF0FE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68C131-C43F-49BC-9334-8EF3DC9DF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B366-F8BB-41EC-A9B5-CC03E9BA3546}" type="datetimeFigureOut">
              <a:rPr lang="hr-HR" smtClean="0"/>
              <a:t>25.4.2021.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BFFCAA-E1E5-460C-A44C-61E57BA0E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9D46C4-1A03-44B8-9B64-C881A636F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1EED2-5D45-442C-AA0F-4062F81E299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76157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EA53A-07AA-4E90-9EB4-8304F853B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A1A5AE-2E17-403E-A2DE-54AFC9746A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94AAC6-4572-4449-A474-2A64FAA607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B3C69C-E4DD-4D31-89E3-DC1DF65897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C8C571-E9C5-4A66-B48B-5399740091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B1949E-C2BC-4E49-8AD8-C08ACAC5C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B366-F8BB-41EC-A9B5-CC03E9BA3546}" type="datetimeFigureOut">
              <a:rPr lang="hr-HR" smtClean="0"/>
              <a:t>25.4.2021.</a:t>
            </a:fld>
            <a:endParaRPr lang="hr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AA36FD-4ADA-413C-9678-114755A8A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8306D4-C872-4C53-ADA3-5FFF7DFC5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1EED2-5D45-442C-AA0F-4062F81E299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19498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C034D-F874-4148-87E3-B5AEDD5CB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5E6A28-64C3-4875-B38F-6CF2FCB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B366-F8BB-41EC-A9B5-CC03E9BA3546}" type="datetimeFigureOut">
              <a:rPr lang="hr-HR" smtClean="0"/>
              <a:t>25.4.2021.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783631-6834-418C-9DAA-84C3786A6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293FFA-7058-4C9D-9175-4484688CB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1EED2-5D45-442C-AA0F-4062F81E299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56880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B9FAAB-3E2D-4360-B4AD-8732B6B21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B366-F8BB-41EC-A9B5-CC03E9BA3546}" type="datetimeFigureOut">
              <a:rPr lang="hr-HR" smtClean="0"/>
              <a:t>25.4.2021.</a:t>
            </a:fld>
            <a:endParaRPr lang="hr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BC4DF6-BA86-4DDA-9E17-0223FDC8B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C88FDF-D905-4B1A-849C-6A83C6A98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1EED2-5D45-442C-AA0F-4062F81E299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89040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9E6AA-5332-4075-B99A-09CE39882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22C45-207B-40B3-B24F-1DB15ACB6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E4F3E3-6D99-4473-B2F9-DAF757E519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54F63F-5115-48DB-A589-B3780D0C2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B366-F8BB-41EC-A9B5-CC03E9BA3546}" type="datetimeFigureOut">
              <a:rPr lang="hr-HR" smtClean="0"/>
              <a:t>25.4.2021.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7BB69A-B459-4DD2-AC0D-7C9AD62E4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BF93D9-91D9-4B03-8DC9-28C39B543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1EED2-5D45-442C-AA0F-4062F81E299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31640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0912E-FAD1-417C-A2BE-2C0E5028A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9A310D-D4B5-4EED-B611-71C1A4A7C1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10297D-CD89-48B2-9020-C866CB60C5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76E2E1-6461-4B9E-9226-63CE19EA7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B366-F8BB-41EC-A9B5-CC03E9BA3546}" type="datetimeFigureOut">
              <a:rPr lang="hr-HR" smtClean="0"/>
              <a:t>25.4.2021.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F2C4FA-9FFE-4CFC-85B6-97DEBA6CE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0E7C7C-7FD7-4EB3-94BC-75AB029BC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1EED2-5D45-442C-AA0F-4062F81E299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36138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D80ADC-6390-4A0F-AC5A-6C6A561A1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D843EE-6010-4371-A533-EEB13A03D3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3CC6A3-5853-4D7A-B21C-3675F152A8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EB366-F8BB-41EC-A9B5-CC03E9BA3546}" type="datetimeFigureOut">
              <a:rPr lang="hr-HR" smtClean="0"/>
              <a:t>25.4.2021.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806859-4687-4F34-94E6-AEB1C69134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94CAE-0AB0-4376-BD57-7E937B5D27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1EED2-5D45-442C-AA0F-4062F81E299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0801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hr.wikipedia.org/wiki/Bizantska_umjetnost" TargetMode="External"/><Relationship Id="rId2" Type="http://schemas.openxmlformats.org/officeDocument/2006/relationships/hyperlink" Target="https://hr.wikipedia.org/wiki/Mozaik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hyperlink" Target="https://hr.wikipedia.org/wiki/Biskup" TargetMode="External"/><Relationship Id="rId4" Type="http://schemas.openxmlformats.org/officeDocument/2006/relationships/hyperlink" Target="https://hr.wikipedia.org/wiki/Sveti_Mauro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F25FE-F569-444A-A643-B114267225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-333122"/>
            <a:ext cx="9892146" cy="2508286"/>
          </a:xfrm>
        </p:spPr>
        <p:txBody>
          <a:bodyPr>
            <a:normAutofit/>
          </a:bodyPr>
          <a:lstStyle/>
          <a:p>
            <a:r>
              <a:rPr lang="hr-HR" sz="9600" dirty="0">
                <a:solidFill>
                  <a:srgbClr val="FF0000"/>
                </a:solidFill>
              </a:rPr>
              <a:t>Eufrazijeva bazilika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EB6F5F-F770-4B9C-88E7-1ED9B6D08F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92037" y="2393607"/>
            <a:ext cx="9144000" cy="827881"/>
          </a:xfrm>
        </p:spPr>
        <p:txBody>
          <a:bodyPr/>
          <a:lstStyle/>
          <a:p>
            <a:r>
              <a:rPr lang="hr-HR" dirty="0"/>
              <a:t>Mia Marin , Gita Rogulj , Filip Bućan , Marta Mateta , Petar Grbavac</a:t>
            </a:r>
          </a:p>
        </p:txBody>
      </p:sp>
      <p:pic>
        <p:nvPicPr>
          <p:cNvPr id="1026" name="Picture 2" descr="Eufrazijeva bazilika - Poreč - UNESCO spomenici Hrvatska">
            <a:extLst>
              <a:ext uri="{FF2B5EF4-FFF2-40B4-BE49-F238E27FC236}">
                <a16:creationId xmlns:a16="http://schemas.microsoft.com/office/drawing/2014/main" id="{1C87590B-FA0F-4877-AB12-E71918247B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655" y="3636513"/>
            <a:ext cx="3596484" cy="269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ufrazijeva bazilika: Mozaik neispričanih priča | Doživljaji u Istri">
            <a:extLst>
              <a:ext uri="{FF2B5EF4-FFF2-40B4-BE49-F238E27FC236}">
                <a16:creationId xmlns:a16="http://schemas.microsoft.com/office/drawing/2014/main" id="{68628067-692E-49CB-A5F4-063E4B8FC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53" y="3636514"/>
            <a:ext cx="4017819" cy="269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96310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2520B-D971-4BCB-BA23-310B96B3B3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79486" y="696171"/>
            <a:ext cx="5905500" cy="957263"/>
          </a:xfrm>
        </p:spPr>
        <p:txBody>
          <a:bodyPr/>
          <a:lstStyle/>
          <a:p>
            <a:r>
              <a:rPr lang="hr-HR" dirty="0">
                <a:solidFill>
                  <a:schemeClr val="bg2">
                    <a:lumMod val="50000"/>
                  </a:schemeClr>
                </a:solidFill>
                <a:latin typeface="Algerian" panose="04020705040A02060702" pitchFamily="82" charset="0"/>
              </a:rPr>
              <a:t>VREDNOVANJE</a:t>
            </a:r>
            <a:r>
              <a:rPr lang="hr-HR" dirty="0">
                <a:solidFill>
                  <a:schemeClr val="accent3">
                    <a:lumMod val="20000"/>
                    <a:lumOff val="80000"/>
                  </a:schemeClr>
                </a:solidFill>
                <a:latin typeface="Algerian" panose="04020705040A02060702" pitchFamily="82" charset="0"/>
              </a:rPr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0AE544-D157-46AA-8A88-02EECECFAA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273300"/>
            <a:ext cx="10439400" cy="3429000"/>
          </a:xfrm>
        </p:spPr>
        <p:txBody>
          <a:bodyPr>
            <a:normAutofit lnSpcReduction="10000"/>
          </a:bodyPr>
          <a:lstStyle/>
          <a:p>
            <a:pPr algn="l"/>
            <a:r>
              <a:rPr lang="hr-HR" sz="3600" dirty="0">
                <a:solidFill>
                  <a:srgbClr val="FF0000"/>
                </a:solidFill>
              </a:rPr>
              <a:t>NIJE MI JASNO </a:t>
            </a:r>
          </a:p>
          <a:p>
            <a:pPr algn="l"/>
            <a:endParaRPr lang="hr-HR" dirty="0">
              <a:solidFill>
                <a:srgbClr val="FF0000"/>
              </a:solidFill>
            </a:endParaRPr>
          </a:p>
          <a:p>
            <a:pPr algn="l"/>
            <a:endParaRPr lang="hr-HR" dirty="0">
              <a:solidFill>
                <a:srgbClr val="FF0000"/>
              </a:solidFill>
            </a:endParaRPr>
          </a:p>
          <a:p>
            <a:pPr algn="l"/>
            <a:r>
              <a:rPr lang="hr-HR" sz="3600" dirty="0">
                <a:solidFill>
                  <a:schemeClr val="accent4">
                    <a:lumMod val="75000"/>
                  </a:schemeClr>
                </a:solidFill>
              </a:rPr>
              <a:t>MORAM PONOVITI </a:t>
            </a:r>
          </a:p>
          <a:p>
            <a:pPr algn="l"/>
            <a:endParaRPr lang="hr-HR" dirty="0">
              <a:solidFill>
                <a:schemeClr val="accent4">
                  <a:lumMod val="75000"/>
                </a:schemeClr>
              </a:solidFill>
            </a:endParaRPr>
          </a:p>
          <a:p>
            <a:pPr algn="l"/>
            <a:endParaRPr lang="hr-HR" dirty="0">
              <a:solidFill>
                <a:srgbClr val="FF0000"/>
              </a:solidFill>
            </a:endParaRPr>
          </a:p>
          <a:p>
            <a:pPr algn="l"/>
            <a:r>
              <a:rPr lang="hr-HR" sz="3600" dirty="0">
                <a:solidFill>
                  <a:srgbClr val="00B050"/>
                </a:solidFill>
              </a:rPr>
              <a:t>ZNAM SVE </a:t>
            </a:r>
          </a:p>
        </p:txBody>
      </p:sp>
      <p:pic>
        <p:nvPicPr>
          <p:cNvPr id="6146" name="Picture 2" descr="RADIONICA 3 - Avenue">
            <a:extLst>
              <a:ext uri="{FF2B5EF4-FFF2-40B4-BE49-F238E27FC236}">
                <a16:creationId xmlns:a16="http://schemas.microsoft.com/office/drawing/2014/main" id="{63373B2F-AE20-4CC3-83FB-234C799E0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381" y="1548205"/>
            <a:ext cx="3222625" cy="459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955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59CD5-C833-45A4-97D3-C55C65B289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8859" y="460947"/>
            <a:ext cx="8714282" cy="1355127"/>
          </a:xfrm>
        </p:spPr>
        <p:txBody>
          <a:bodyPr>
            <a:normAutofit/>
          </a:bodyPr>
          <a:lstStyle/>
          <a:p>
            <a:r>
              <a:rPr lang="hr-HR" sz="8000" dirty="0">
                <a:solidFill>
                  <a:srgbClr val="C00000"/>
                </a:solidFill>
              </a:rPr>
              <a:t>REBUS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AAA8B2-D9A0-4C6B-BDAC-CB5698F731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9234" y="2259025"/>
            <a:ext cx="8889166" cy="3141636"/>
          </a:xfrm>
        </p:spPr>
        <p:txBody>
          <a:bodyPr>
            <a:normAutofit fontScale="92500" lnSpcReduction="10000"/>
          </a:bodyPr>
          <a:lstStyle/>
          <a:p>
            <a:r>
              <a:rPr lang="hr-HR" sz="6000" dirty="0"/>
              <a:t>EUFRAZIJEVA + PUNO MOZAIKA</a:t>
            </a:r>
          </a:p>
          <a:p>
            <a:r>
              <a:rPr lang="hr-HR" sz="6000" dirty="0"/>
              <a:t>MO=BA   A=L</a:t>
            </a:r>
          </a:p>
          <a:p>
            <a:r>
              <a:rPr lang="hr-HR" sz="6000" dirty="0"/>
              <a:t>SRETNO MALI ŠTREBERI</a:t>
            </a:r>
          </a:p>
        </p:txBody>
      </p:sp>
      <p:sp>
        <p:nvSpPr>
          <p:cNvPr id="4" name="Multiplication Sign 3">
            <a:extLst>
              <a:ext uri="{FF2B5EF4-FFF2-40B4-BE49-F238E27FC236}">
                <a16:creationId xmlns:a16="http://schemas.microsoft.com/office/drawing/2014/main" id="{0FC63EE1-951F-458C-B992-1EEAC3CF9E63}"/>
              </a:ext>
            </a:extLst>
          </p:cNvPr>
          <p:cNvSpPr/>
          <p:nvPr/>
        </p:nvSpPr>
        <p:spPr>
          <a:xfrm>
            <a:off x="6777264" y="1881286"/>
            <a:ext cx="2147340" cy="124494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8198" name="Picture 6" descr="Emotikon za svaki znak: Bik 'namiguje', a Rak 'šalje puse'">
            <a:extLst>
              <a:ext uri="{FF2B5EF4-FFF2-40B4-BE49-F238E27FC236}">
                <a16:creationId xmlns:a16="http://schemas.microsoft.com/office/drawing/2014/main" id="{B2F4F9BA-A16E-40E7-89DB-C3BC7F700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707" y="3810455"/>
            <a:ext cx="2754444" cy="275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Ured za udruge - Upitnik o percepciji korupcije">
            <a:extLst>
              <a:ext uri="{FF2B5EF4-FFF2-40B4-BE49-F238E27FC236}">
                <a16:creationId xmlns:a16="http://schemas.microsoft.com/office/drawing/2014/main" id="{E7F5D32A-80F6-4895-9BED-E12DFF5F2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19" y="154460"/>
            <a:ext cx="3057079" cy="2039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upitnik | europski-fondovi.eu">
            <a:extLst>
              <a:ext uri="{FF2B5EF4-FFF2-40B4-BE49-F238E27FC236}">
                <a16:creationId xmlns:a16="http://schemas.microsoft.com/office/drawing/2014/main" id="{1429F2A2-9ED7-4A20-88FD-B1E8A971A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45" y="4537784"/>
            <a:ext cx="17145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995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34795-BCB0-41D6-88E2-33C7293CFD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473" y="406400"/>
            <a:ext cx="9144000" cy="1332459"/>
          </a:xfrm>
        </p:spPr>
        <p:txBody>
          <a:bodyPr/>
          <a:lstStyle/>
          <a:p>
            <a:r>
              <a:rPr lang="hr-HR" dirty="0"/>
              <a:t>DODATNA IGRA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B72403-62BA-485F-BFFE-3C3A77E3D2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9437" y="1983100"/>
            <a:ext cx="9144000" cy="4027956"/>
          </a:xfrm>
        </p:spPr>
        <p:txBody>
          <a:bodyPr/>
          <a:lstStyle/>
          <a:p>
            <a:r>
              <a:rPr lang="hr-HR" dirty="0"/>
              <a:t>OTKRIJ RIJEČ </a:t>
            </a:r>
          </a:p>
          <a:p>
            <a:endParaRPr lang="hr-HR" dirty="0"/>
          </a:p>
          <a:p>
            <a:endParaRPr lang="hr-HR" dirty="0"/>
          </a:p>
          <a:p>
            <a:r>
              <a:rPr lang="hr-HR" dirty="0"/>
              <a:t>_ _ _ _ _ </a:t>
            </a:r>
          </a:p>
        </p:txBody>
      </p:sp>
      <p:pic>
        <p:nvPicPr>
          <p:cNvPr id="1028" name="Picture 4" descr="AKTUALNO: PROVEDBA ISTRAŽIVANJA O DOSTUPNOSTI POBAČAJA - Hrvatska udruga za  promicanje prava pacijenata">
            <a:extLst>
              <a:ext uri="{FF2B5EF4-FFF2-40B4-BE49-F238E27FC236}">
                <a16:creationId xmlns:a16="http://schemas.microsoft.com/office/drawing/2014/main" id="{38546413-442D-4C06-BAC6-338C388F5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335" y="1563866"/>
            <a:ext cx="3888203" cy="444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rad Prelog : ANKETNI UPITNIK">
            <a:extLst>
              <a:ext uri="{FF2B5EF4-FFF2-40B4-BE49-F238E27FC236}">
                <a16:creationId xmlns:a16="http://schemas.microsoft.com/office/drawing/2014/main" id="{CC1D3E6E-3B18-413A-9424-FB996CDED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17077"/>
            <a:ext cx="4048125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4457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DE060-E9E8-4C3C-A4D1-671A1A7863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23886"/>
            <a:ext cx="7590971" cy="667658"/>
          </a:xfrm>
        </p:spPr>
        <p:txBody>
          <a:bodyPr>
            <a:normAutofit fontScale="90000"/>
          </a:bodyPr>
          <a:lstStyle/>
          <a:p>
            <a:r>
              <a:rPr lang="hr-HR" dirty="0"/>
              <a:t>HVALA NA PAŽNJI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6F30DB-9820-4D0B-A36A-9346114BE9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7170" name="Picture 2" descr="⚠️⚠️što morate znati... - Frizerski Salon &quot;SMAJLIĆ&quot;-Trnsko | Facebook">
            <a:extLst>
              <a:ext uri="{FF2B5EF4-FFF2-40B4-BE49-F238E27FC236}">
                <a16:creationId xmlns:a16="http://schemas.microsoft.com/office/drawing/2014/main" id="{9DE7588F-1675-4A6F-9C31-09B16FB52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10" y="2996396"/>
            <a:ext cx="3176043" cy="3743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Nova generacija emotikona nastaje na temelju prepoznavanja grimasa -  Večernji.hr">
            <a:extLst>
              <a:ext uri="{FF2B5EF4-FFF2-40B4-BE49-F238E27FC236}">
                <a16:creationId xmlns:a16="http://schemas.microsoft.com/office/drawing/2014/main" id="{DA778CE2-5DC8-4C5F-B535-C0366AAC1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3112" y="4030064"/>
            <a:ext cx="3262993" cy="2455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404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19B21-66BE-4050-9CE0-63AC09E07A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2759" y="706727"/>
            <a:ext cx="9144000" cy="2387600"/>
          </a:xfrm>
        </p:spPr>
        <p:txBody>
          <a:bodyPr/>
          <a:lstStyle/>
          <a:p>
            <a:r>
              <a:rPr lang="hr-HR" sz="80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OSNOVNO</a:t>
            </a:r>
            <a:r>
              <a:rPr lang="hr-HR" u="sng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C61ACF-1ED6-452F-BBCC-B382818F8A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1" y="3509962"/>
            <a:ext cx="6691744" cy="2756189"/>
          </a:xfrm>
        </p:spPr>
        <p:txBody>
          <a:bodyPr>
            <a:normAutofit/>
          </a:bodyPr>
          <a:lstStyle/>
          <a:p>
            <a:pPr algn="l"/>
            <a:r>
              <a:rPr lang="hr-HR" dirty="0"/>
              <a:t>-</a:t>
            </a:r>
            <a:r>
              <a:rPr lang="hr-HR" sz="3200" dirty="0"/>
              <a:t>Kulturna znamenitost grada Poreča</a:t>
            </a:r>
          </a:p>
          <a:p>
            <a:pPr algn="l"/>
            <a:r>
              <a:rPr lang="hr-HR" sz="3200" dirty="0"/>
              <a:t>-Izgrađena u 6. stoljeću</a:t>
            </a:r>
          </a:p>
          <a:p>
            <a:pPr algn="l"/>
            <a:r>
              <a:rPr lang="hr-HR" sz="3200" dirty="0"/>
              <a:t>-Poznata po mozaicima i natpisima</a:t>
            </a:r>
          </a:p>
        </p:txBody>
      </p:sp>
      <p:pic>
        <p:nvPicPr>
          <p:cNvPr id="2050" name="Picture 2" descr="Eufrazijeva bazilika u Poreču | Ne propustite Poreč Istra - Službeni  turistički portal Turističke zajednice Grada Poreča">
            <a:extLst>
              <a:ext uri="{FF2B5EF4-FFF2-40B4-BE49-F238E27FC236}">
                <a16:creationId xmlns:a16="http://schemas.microsoft.com/office/drawing/2014/main" id="{85A71759-F7EB-4562-B024-F6680D95D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074" y="3509962"/>
            <a:ext cx="4138325" cy="2756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ufrazijana u Poreču">
            <a:extLst>
              <a:ext uri="{FF2B5EF4-FFF2-40B4-BE49-F238E27FC236}">
                <a16:creationId xmlns:a16="http://schemas.microsoft.com/office/drawing/2014/main" id="{FE76DCDC-5017-4F2B-BC58-8F729C177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57" y="241083"/>
            <a:ext cx="2943225" cy="270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4254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AE3BF-AB87-45D5-BD74-FBE644DB0E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743" y="950599"/>
            <a:ext cx="9158514" cy="747571"/>
          </a:xfrm>
        </p:spPr>
        <p:txBody>
          <a:bodyPr>
            <a:noAutofit/>
          </a:bodyPr>
          <a:lstStyle/>
          <a:p>
            <a:r>
              <a:rPr lang="hr-HR" sz="8000" dirty="0"/>
              <a:t>Eufrazijeva bazilika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F7E1A1-A749-44D8-8806-2039E8C389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4456" y="3933372"/>
            <a:ext cx="4383316" cy="2481942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98D0D0-A8F7-4C37-ADC7-CA2C38B208F2}"/>
              </a:ext>
            </a:extLst>
          </p:cNvPr>
          <p:cNvSpPr txBox="1"/>
          <p:nvPr/>
        </p:nvSpPr>
        <p:spPr>
          <a:xfrm>
            <a:off x="464456" y="3509964"/>
            <a:ext cx="5529944" cy="3385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800" b="0" i="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Vectora LT Pro"/>
              </a:rPr>
              <a:t>Eufrazijeva bazilika jedna je od najbolje očuvanih ranokršćanskih cjelina i pripada najznačajnijim svjetskim povijesnim spomenicima, zbog čega je 1997. godine uvrštena i na UNESCO-ov popis svjetske kulturne baštine.</a:t>
            </a:r>
            <a:br>
              <a:rPr lang="hr-HR" dirty="0"/>
            </a:br>
            <a:endParaRPr lang="hr-HR" dirty="0"/>
          </a:p>
        </p:txBody>
      </p:sp>
      <p:pic>
        <p:nvPicPr>
          <p:cNvPr id="4098" name="Picture 2" descr="Eufrazijeva bazilika">
            <a:extLst>
              <a:ext uri="{FF2B5EF4-FFF2-40B4-BE49-F238E27FC236}">
                <a16:creationId xmlns:a16="http://schemas.microsoft.com/office/drawing/2014/main" id="{74F6596A-D415-4826-AD53-A662FA07C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315" y="2443361"/>
            <a:ext cx="5209082" cy="346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9987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C514DBE-7C5B-452D-8344-1577752063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8628" y="4106942"/>
            <a:ext cx="8795657" cy="2404693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8CB93EC-DFBF-454E-AAB8-D690D2CD0F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011952"/>
            <a:ext cx="9419771" cy="1355019"/>
          </a:xfrm>
        </p:spPr>
        <p:txBody>
          <a:bodyPr>
            <a:normAutofit/>
          </a:bodyPr>
          <a:lstStyle/>
          <a:p>
            <a:r>
              <a:rPr lang="hr-HR" sz="8000" dirty="0">
                <a:solidFill>
                  <a:srgbClr val="FF0000"/>
                </a:solidFill>
              </a:rPr>
              <a:t>Mozaici </a:t>
            </a:r>
          </a:p>
        </p:txBody>
      </p:sp>
      <p:pic>
        <p:nvPicPr>
          <p:cNvPr id="3076" name="Picture 4" descr="Eufrazijeva bazilika Poreč | Villa Rental Poreč">
            <a:extLst>
              <a:ext uri="{FF2B5EF4-FFF2-40B4-BE49-F238E27FC236}">
                <a16:creationId xmlns:a16="http://schemas.microsoft.com/office/drawing/2014/main" id="{8373B00A-F19C-4F1F-8D61-47EDF2E4B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71" y="2915573"/>
            <a:ext cx="41910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A08FE01-91FF-46E1-8CE4-6CEA8291C65F}"/>
              </a:ext>
            </a:extLst>
          </p:cNvPr>
          <p:cNvSpPr txBox="1"/>
          <p:nvPr/>
        </p:nvSpPr>
        <p:spPr>
          <a:xfrm>
            <a:off x="4301671" y="3942427"/>
            <a:ext cx="617764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b="0" i="0" dirty="0">
                <a:effectLst/>
                <a:highlight>
                  <a:srgbClr val="FF00FF"/>
                </a:highlight>
                <a:latin typeface="Vectora LT Pro"/>
              </a:rPr>
              <a:t>Najveće blago Eufrazijeve bazilike veličanstveni su mozaici kojima je ukrašena glava apsida. Umjetnine izrađene prije petnaestak stoljeća od raznobojnih kamenčića još uvijek ne gube sjaj i svježinu.</a:t>
            </a:r>
            <a:endParaRPr lang="hr-HR" sz="2400" dirty="0">
              <a:highlight>
                <a:srgbClr val="FF00FF"/>
              </a:highlight>
            </a:endParaRPr>
          </a:p>
        </p:txBody>
      </p:sp>
      <p:pic>
        <p:nvPicPr>
          <p:cNvPr id="3082" name="Picture 10" descr="Eufrazijana (Eufrazijeva bazilika) - Istrapedia">
            <a:extLst>
              <a:ext uri="{FF2B5EF4-FFF2-40B4-BE49-F238E27FC236}">
                <a16:creationId xmlns:a16="http://schemas.microsoft.com/office/drawing/2014/main" id="{E4946884-38ED-450B-B34C-A3264E599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456" y="370923"/>
            <a:ext cx="3912462" cy="263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39814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C168D-0A23-494C-B848-6DE9AEEEC2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FB726F-5514-4810-9E52-64356F5048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B49956-3D2A-4694-9387-EEF96BAA3DEF}"/>
              </a:ext>
            </a:extLst>
          </p:cNvPr>
          <p:cNvSpPr txBox="1"/>
          <p:nvPr/>
        </p:nvSpPr>
        <p:spPr>
          <a:xfrm>
            <a:off x="1896093" y="3887045"/>
            <a:ext cx="788125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000" b="0" i="0" dirty="0">
                <a:effectLst/>
                <a:latin typeface="Arial" panose="020B0604020202020204" pitchFamily="34" charset="0"/>
              </a:rPr>
              <a:t>Blještavi </a:t>
            </a:r>
            <a:r>
              <a:rPr lang="hr-HR" sz="2000" b="0" i="0" u="none" strike="noStrike" dirty="0">
                <a:effectLst/>
                <a:latin typeface="Arial" panose="020B0604020202020204" pitchFamily="34" charset="0"/>
                <a:hlinkClick r:id="rId2" tooltip="Mozaik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mozaici</a:t>
            </a:r>
            <a:r>
              <a:rPr lang="hr-HR" sz="2000" b="0" i="0" dirty="0">
                <a:effectLst/>
                <a:latin typeface="Arial" panose="020B0604020202020204" pitchFamily="34" charset="0"/>
              </a:rPr>
              <a:t>, kojima su oslikani unutrašnjost i pročelje crkve, idu u red najljepših sačuvanih djela </a:t>
            </a:r>
            <a:r>
              <a:rPr lang="hr-HR" sz="2000" b="0" i="0" u="none" strike="noStrike" dirty="0">
                <a:effectLst/>
                <a:latin typeface="Arial" panose="020B0604020202020204" pitchFamily="34" charset="0"/>
                <a:hlinkClick r:id="rId3" tooltip="Bizantska umjetnos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bizantske umjetnosti</a:t>
            </a:r>
            <a:r>
              <a:rPr lang="hr-HR" sz="2000" b="0" i="0" dirty="0">
                <a:effectLst/>
                <a:latin typeface="Arial" panose="020B0604020202020204" pitchFamily="34" charset="0"/>
              </a:rPr>
              <a:t>. Mozaicima su iznad apside predstavljeni </a:t>
            </a:r>
            <a:r>
              <a:rPr lang="hr-HR" sz="2000" b="0" i="1" dirty="0">
                <a:effectLst/>
                <a:latin typeface="Arial" panose="020B0604020202020204" pitchFamily="34" charset="0"/>
              </a:rPr>
              <a:t>apostoli s Isusom</a:t>
            </a:r>
            <a:r>
              <a:rPr lang="hr-HR" sz="2000" b="0" i="0" dirty="0">
                <a:effectLst/>
                <a:latin typeface="Arial" panose="020B0604020202020204" pitchFamily="34" charset="0"/>
              </a:rPr>
              <a:t>, u centralnom dijelu tadašnji </a:t>
            </a:r>
            <a:r>
              <a:rPr lang="hr-HR" sz="2000" b="0" i="1" dirty="0">
                <a:effectLst/>
                <a:latin typeface="Arial" panose="020B0604020202020204" pitchFamily="34" charset="0"/>
              </a:rPr>
              <a:t>biskup Eufrazije s maketom bazilike</a:t>
            </a:r>
            <a:r>
              <a:rPr lang="hr-HR" sz="2000" b="0" i="0" dirty="0">
                <a:effectLst/>
                <a:latin typeface="Arial" panose="020B0604020202020204" pitchFamily="34" charset="0"/>
              </a:rPr>
              <a:t>, </a:t>
            </a:r>
            <a:r>
              <a:rPr lang="hr-HR" sz="2000" b="0" i="1" dirty="0">
                <a:effectLst/>
                <a:latin typeface="Arial" panose="020B0604020202020204" pitchFamily="34" charset="0"/>
              </a:rPr>
              <a:t>anđeli čuvari</a:t>
            </a:r>
            <a:r>
              <a:rPr lang="hr-HR" sz="2000" b="0" i="0" dirty="0">
                <a:effectLst/>
                <a:latin typeface="Arial" panose="020B0604020202020204" pitchFamily="34" charset="0"/>
              </a:rPr>
              <a:t>, </a:t>
            </a:r>
            <a:r>
              <a:rPr lang="hr-HR" sz="2000" b="0" i="1" dirty="0">
                <a:effectLst/>
                <a:latin typeface="Arial" panose="020B0604020202020204" pitchFamily="34" charset="0"/>
              </a:rPr>
              <a:t>Djevica Marija s Isusom u krilu</a:t>
            </a:r>
            <a:r>
              <a:rPr lang="hr-HR" sz="2000" b="0" i="0" dirty="0">
                <a:effectLst/>
                <a:latin typeface="Arial" panose="020B0604020202020204" pitchFamily="34" charset="0"/>
              </a:rPr>
              <a:t>, domaći sveci mučenici, posebice </a:t>
            </a:r>
            <a:r>
              <a:rPr lang="hr-HR" sz="2000" b="0" i="1" u="none" strike="noStrike" dirty="0">
                <a:effectLst/>
                <a:latin typeface="Arial" panose="020B0604020202020204" pitchFamily="34" charset="0"/>
                <a:hlinkClick r:id="rId4" tooltip="Sveti Mauro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sveti Mauro</a:t>
            </a:r>
            <a:r>
              <a:rPr lang="hr-HR" sz="2000" b="0" i="0" dirty="0">
                <a:effectLst/>
                <a:latin typeface="Arial" panose="020B0604020202020204" pitchFamily="34" charset="0"/>
              </a:rPr>
              <a:t> – prvi </a:t>
            </a:r>
            <a:r>
              <a:rPr lang="hr-HR" sz="2000" b="0" i="0" u="none" strike="noStrike" dirty="0">
                <a:effectLst/>
                <a:latin typeface="Arial" panose="020B0604020202020204" pitchFamily="34" charset="0"/>
                <a:hlinkClick r:id="rId5" tooltip="Bisku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biskup</a:t>
            </a:r>
            <a:r>
              <a:rPr lang="hr-HR" sz="2000" b="0" i="0" dirty="0">
                <a:effectLst/>
                <a:latin typeface="Arial" panose="020B0604020202020204" pitchFamily="34" charset="0"/>
              </a:rPr>
              <a:t>, potom mučenik i zaštitnik grada Poreča i cijele istarske biskupije</a:t>
            </a:r>
            <a:r>
              <a:rPr lang="hr-HR" sz="2000" b="0" i="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.</a:t>
            </a:r>
            <a:endParaRPr lang="hr-HR" sz="20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098" name="Picture 2" descr="Eufrazijana (Eufrazijeva bazilika) - Istrapedia">
            <a:extLst>
              <a:ext uri="{FF2B5EF4-FFF2-40B4-BE49-F238E27FC236}">
                <a16:creationId xmlns:a16="http://schemas.microsoft.com/office/drawing/2014/main" id="{EADEE2C8-19CB-4FB5-A568-03BD41110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778" y="589348"/>
            <a:ext cx="5062537" cy="288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9064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11F7C-5CD2-4B46-912D-D5AB0608BF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2707" y="417797"/>
            <a:ext cx="6981371" cy="966603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C50B82-8145-4118-8432-D590879271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3013" y="1384400"/>
            <a:ext cx="10116457" cy="3102429"/>
          </a:xfrm>
        </p:spPr>
        <p:txBody>
          <a:bodyPr>
            <a:normAutofit/>
          </a:bodyPr>
          <a:lstStyle/>
          <a:p>
            <a:endParaRPr lang="hr-HR" dirty="0">
              <a:solidFill>
                <a:schemeClr val="accent4">
                  <a:lumMod val="75000"/>
                </a:schemeClr>
              </a:solidFill>
              <a:latin typeface="Open Sans"/>
            </a:endParaRPr>
          </a:p>
          <a:p>
            <a:r>
              <a:rPr lang="hr-HR" sz="4800" dirty="0">
                <a:solidFill>
                  <a:schemeClr val="accent1">
                    <a:lumMod val="40000"/>
                    <a:lumOff val="60000"/>
                  </a:schemeClr>
                </a:solidFill>
                <a:latin typeface="Open Sans"/>
              </a:rPr>
              <a:t>Bazilije Seleucijski</a:t>
            </a:r>
          </a:p>
          <a:p>
            <a:endParaRPr lang="hr-HR" dirty="0">
              <a:solidFill>
                <a:schemeClr val="accent1">
                  <a:lumMod val="40000"/>
                  <a:lumOff val="60000"/>
                </a:schemeClr>
              </a:solidFill>
              <a:latin typeface="Open Sans"/>
            </a:endParaRPr>
          </a:p>
          <a:p>
            <a:r>
              <a:rPr lang="hr-HR" sz="3200" dirty="0">
                <a:solidFill>
                  <a:srgbClr val="FF0000"/>
                </a:solidFill>
                <a:latin typeface="Open Sans"/>
              </a:rPr>
              <a:t>Po njemu je Eufrazijeva bazilika dobila ime</a:t>
            </a:r>
            <a:r>
              <a:rPr lang="hr-HR" dirty="0">
                <a:solidFill>
                  <a:srgbClr val="FF0000"/>
                </a:solidFill>
                <a:latin typeface="Open Sans"/>
              </a:rPr>
              <a:t>.</a:t>
            </a:r>
          </a:p>
          <a:p>
            <a:endParaRPr lang="hr-HR" sz="4800" dirty="0">
              <a:solidFill>
                <a:schemeClr val="accent1">
                  <a:lumMod val="40000"/>
                  <a:lumOff val="60000"/>
                </a:schemeClr>
              </a:solidFill>
              <a:latin typeface="Open Sans"/>
            </a:endParaRPr>
          </a:p>
          <a:p>
            <a:endParaRPr lang="hr-HR" sz="4800" dirty="0">
              <a:solidFill>
                <a:schemeClr val="accent1">
                  <a:lumMod val="40000"/>
                  <a:lumOff val="60000"/>
                </a:schemeClr>
              </a:solidFill>
              <a:latin typeface="Open Sans"/>
            </a:endParaRPr>
          </a:p>
          <a:p>
            <a:endParaRPr lang="hr-HR" sz="4800" dirty="0">
              <a:solidFill>
                <a:schemeClr val="accent1">
                  <a:lumMod val="40000"/>
                  <a:lumOff val="60000"/>
                </a:schemeClr>
              </a:solidFill>
              <a:latin typeface="Open Sans"/>
            </a:endParaRPr>
          </a:p>
          <a:p>
            <a:endParaRPr lang="hr-HR" sz="4800" dirty="0">
              <a:solidFill>
                <a:schemeClr val="accent1">
                  <a:lumMod val="40000"/>
                  <a:lumOff val="60000"/>
                </a:schemeClr>
              </a:solidFill>
              <a:latin typeface="Open Sans"/>
            </a:endParaRPr>
          </a:p>
          <a:p>
            <a:endParaRPr lang="hr-HR" sz="4800" dirty="0">
              <a:solidFill>
                <a:schemeClr val="accent1">
                  <a:lumMod val="40000"/>
                  <a:lumOff val="60000"/>
                </a:schemeClr>
              </a:solidFill>
              <a:latin typeface="Open Sans"/>
            </a:endParaRPr>
          </a:p>
          <a:p>
            <a:endParaRPr lang="hr-HR" sz="4800" dirty="0">
              <a:solidFill>
                <a:schemeClr val="accent1">
                  <a:lumMod val="40000"/>
                  <a:lumOff val="60000"/>
                </a:schemeClr>
              </a:solidFill>
              <a:latin typeface="Open Sans"/>
            </a:endParaRPr>
          </a:p>
          <a:p>
            <a:endParaRPr lang="hr-HR" sz="4800" dirty="0">
              <a:solidFill>
                <a:schemeClr val="accent1">
                  <a:lumMod val="40000"/>
                  <a:lumOff val="60000"/>
                </a:schemeClr>
              </a:solidFill>
              <a:latin typeface="Open Sans"/>
            </a:endParaRPr>
          </a:p>
          <a:p>
            <a:endParaRPr lang="hr-HR" sz="4800" dirty="0">
              <a:solidFill>
                <a:schemeClr val="accent1">
                  <a:lumMod val="40000"/>
                  <a:lumOff val="60000"/>
                </a:schemeClr>
              </a:solidFill>
              <a:latin typeface="Open Sans"/>
            </a:endParaRPr>
          </a:p>
          <a:p>
            <a:endParaRPr lang="hr-HR" sz="48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122" name="Picture 2" descr="Kameni zidni križ sa hrvatskim pleterom – Crobuy">
            <a:extLst>
              <a:ext uri="{FF2B5EF4-FFF2-40B4-BE49-F238E27FC236}">
                <a16:creationId xmlns:a16="http://schemas.microsoft.com/office/drawing/2014/main" id="{2A1D7C16-A03B-496E-AE5F-00D4AF8B4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6940" y="1044101"/>
            <a:ext cx="2345060" cy="2875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C065BE-82B4-44D4-AC92-BFE2986B5349}"/>
              </a:ext>
            </a:extLst>
          </p:cNvPr>
          <p:cNvSpPr txBox="1"/>
          <p:nvPr/>
        </p:nvSpPr>
        <p:spPr>
          <a:xfrm>
            <a:off x="1265870" y="4082491"/>
            <a:ext cx="97536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3600" b="0" i="0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</a:rPr>
              <a:t>Bazilije Seleucijski, biskup i crkveni pisac. Bio je biskup Seleukije kad se održavao Kalcedonski sabor, kojem je sam bio sudionikom 451. godine</a:t>
            </a:r>
            <a:r>
              <a:rPr lang="hr-HR" sz="3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.</a:t>
            </a:r>
            <a:endParaRPr lang="hr-HR" sz="36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2571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5F8ED-7097-46E0-87C7-4EB329FEB9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4111"/>
            <a:ext cx="8729272" cy="1050192"/>
          </a:xfrm>
        </p:spPr>
        <p:txBody>
          <a:bodyPr>
            <a:noAutofit/>
          </a:bodyPr>
          <a:lstStyle/>
          <a:p>
            <a:r>
              <a:rPr lang="hr-HR" sz="9600" dirty="0">
                <a:solidFill>
                  <a:schemeClr val="accent2">
                    <a:lumMod val="50000"/>
                  </a:schemeClr>
                </a:solidFill>
              </a:rPr>
              <a:t>TLOCRT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92FDDB-D026-4356-9BA5-631E94467C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122" name="Picture 2" descr="Eufrazijana (Eufrazijeva bazilika) - Istrapedia">
            <a:extLst>
              <a:ext uri="{FF2B5EF4-FFF2-40B4-BE49-F238E27FC236}">
                <a16:creationId xmlns:a16="http://schemas.microsoft.com/office/drawing/2014/main" id="{056FC292-662B-4AB5-8101-FCEBC4799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4400" y="3832268"/>
            <a:ext cx="89110" cy="50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EuPHRASIANA">
            <a:extLst>
              <a:ext uri="{FF2B5EF4-FFF2-40B4-BE49-F238E27FC236}">
                <a16:creationId xmlns:a16="http://schemas.microsoft.com/office/drawing/2014/main" id="{74390DE8-ECE6-46FA-81C9-BD82E696E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769" y="4796573"/>
            <a:ext cx="2462540" cy="1106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Plan upravljanja katedralnim kompleksom - Eufrazijanom u Poreču Za  rezultate projekta EX.PO AUS i turističke destinacije UNESC">
            <a:extLst>
              <a:ext uri="{FF2B5EF4-FFF2-40B4-BE49-F238E27FC236}">
                <a16:creationId xmlns:a16="http://schemas.microsoft.com/office/drawing/2014/main" id="{2E29B941-00BA-479B-9FE2-C9E4FB58B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89" y="1156879"/>
            <a:ext cx="10909822" cy="543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6502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108EE-D5C2-4376-A912-C54D6EB86D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0328" y="1220335"/>
            <a:ext cx="7721600" cy="1277937"/>
          </a:xfrm>
        </p:spPr>
        <p:txBody>
          <a:bodyPr/>
          <a:lstStyle/>
          <a:p>
            <a:r>
              <a:rPr lang="hr-HR" dirty="0"/>
              <a:t>ZANIMLJIVOSTI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935A57-C305-4A72-95CB-F98AA3CCBC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900" y="2933700"/>
            <a:ext cx="10579100" cy="1714500"/>
          </a:xfrm>
        </p:spPr>
        <p:txBody>
          <a:bodyPr>
            <a:noAutofit/>
          </a:bodyPr>
          <a:lstStyle/>
          <a:p>
            <a:r>
              <a:rPr lang="hr-HR" sz="3200" b="0" i="0" dirty="0">
                <a:solidFill>
                  <a:srgbClr val="00B050"/>
                </a:solidFill>
                <a:effectLst/>
                <a:latin typeface="Poppins"/>
              </a:rPr>
              <a:t>Eufrazijeva bazilika, najvrjedniji kulturni spomenik Grada Poreča, sagrađena je na temeljima ranije trobrodne bazilike polovicom 6. stoljeća za vrijeme stolovanja biskupa Eufrazija, prema kojemu je i dobila ime.</a:t>
            </a:r>
            <a:endParaRPr lang="hr-HR" sz="3200" dirty="0">
              <a:solidFill>
                <a:srgbClr val="00B050"/>
              </a:solidFill>
            </a:endParaRPr>
          </a:p>
        </p:txBody>
      </p:sp>
      <p:pic>
        <p:nvPicPr>
          <p:cNvPr id="3074" name="Picture 2" descr="UPS, NE ZNAČE SVI LJUBAV! Spremni za istinu o emojiju srca u različitim  bojama? Cijelo vrijeme ih pogrešno koristite – Net.hr">
            <a:extLst>
              <a:ext uri="{FF2B5EF4-FFF2-40B4-BE49-F238E27FC236}">
                <a16:creationId xmlns:a16="http://schemas.microsoft.com/office/drawing/2014/main" id="{5F46F83F-A169-4FE6-9E81-8BFFB42BE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3767" y="66092"/>
            <a:ext cx="2658233" cy="265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7905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BBA45-A1B7-486A-AF75-5CFAAE725E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3960" y="122462"/>
            <a:ext cx="9144000" cy="2387600"/>
          </a:xfrm>
        </p:spPr>
        <p:txBody>
          <a:bodyPr/>
          <a:lstStyle/>
          <a:p>
            <a:r>
              <a:rPr lang="hr-HR" dirty="0"/>
              <a:t>JOŠ ZANIMLJIVOSTI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817048-4979-47FA-8C08-B97EEC2B0B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868EF6-088B-484D-9886-41257E5966E1}"/>
              </a:ext>
            </a:extLst>
          </p:cNvPr>
          <p:cNvSpPr txBox="1"/>
          <p:nvPr/>
        </p:nvSpPr>
        <p:spPr>
          <a:xfrm>
            <a:off x="3048990" y="2416307"/>
            <a:ext cx="60979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  <a:endParaRPr lang="hr-H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A31CC7-49E4-4647-9AF6-4B6419948E4A}"/>
              </a:ext>
            </a:extLst>
          </p:cNvPr>
          <p:cNvSpPr txBox="1"/>
          <p:nvPr/>
        </p:nvSpPr>
        <p:spPr>
          <a:xfrm>
            <a:off x="1171303" y="2765220"/>
            <a:ext cx="984939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8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Oduvijek su ljudi znali da je Sunce izvor života i da direktno utječe na stanje našeg duha i naš rast i razvoj. Proučavajući astronomske orijentacije mnogih hramova koje su diljem svijeta ostavili naši preci, stručnjaci su potvrdili da su povezane s kretanjem Sunca, ali i drugih nebeskih tijela. Sličnu povezanost sa Suncem nedavno su pronašli arhitekti nakon višegodišnjeg istraživanja u kompleksu Eufrazijeve bazilike u Poreču.</a:t>
            </a:r>
            <a:endParaRPr lang="hr-HR" sz="2800" dirty="0">
              <a:solidFill>
                <a:schemeClr val="tx1">
                  <a:lumMod val="85000"/>
                  <a:lumOff val="15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1026" name="Picture 2" descr="Što znače emotikoni? – Orbis Marketing">
            <a:extLst>
              <a:ext uri="{FF2B5EF4-FFF2-40B4-BE49-F238E27FC236}">
                <a16:creationId xmlns:a16="http://schemas.microsoft.com/office/drawing/2014/main" id="{BA35C657-CAD7-4FE0-8130-B9A53C8D4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662" y="581663"/>
            <a:ext cx="2203976" cy="2203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5982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349</Words>
  <Application>Microsoft Office PowerPoint</Application>
  <PresentationFormat>Widescreen</PresentationFormat>
  <Paragraphs>48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Algerian</vt:lpstr>
      <vt:lpstr>Arial</vt:lpstr>
      <vt:lpstr>Arial</vt:lpstr>
      <vt:lpstr>Calibri</vt:lpstr>
      <vt:lpstr>Calibri Light</vt:lpstr>
      <vt:lpstr>MV Boli</vt:lpstr>
      <vt:lpstr>Open Sans</vt:lpstr>
      <vt:lpstr>Poppins</vt:lpstr>
      <vt:lpstr>Vectora LT Pro</vt:lpstr>
      <vt:lpstr>Office Theme</vt:lpstr>
      <vt:lpstr>Eufrazijeva bazilika</vt:lpstr>
      <vt:lpstr>OSNOVNO </vt:lpstr>
      <vt:lpstr>Eufrazijeva bazilika </vt:lpstr>
      <vt:lpstr>Mozaici </vt:lpstr>
      <vt:lpstr>PowerPoint Presentation</vt:lpstr>
      <vt:lpstr>PowerPoint Presentation</vt:lpstr>
      <vt:lpstr>TLOCRT</vt:lpstr>
      <vt:lpstr>ZANIMLJIVOSTI</vt:lpstr>
      <vt:lpstr>JOŠ ZANIMLJIVOSTI</vt:lpstr>
      <vt:lpstr>VREDNOVANJE </vt:lpstr>
      <vt:lpstr>REBUS</vt:lpstr>
      <vt:lpstr>DODATNA IGRA </vt:lpstr>
      <vt:lpstr>HVALA NA PAŽNJI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Eufrazijeva bazilika</dc:title>
  <dc:creator>Ante M</dc:creator>
  <cp:lastModifiedBy>tih r</cp:lastModifiedBy>
  <cp:revision>28</cp:revision>
  <dcterms:created xsi:type="dcterms:W3CDTF">2021-04-24T13:29:16Z</dcterms:created>
  <dcterms:modified xsi:type="dcterms:W3CDTF">2021-04-25T08:24:03Z</dcterms:modified>
</cp:coreProperties>
</file>