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60" r:id="rId3"/>
    <p:sldId id="258" r:id="rId4"/>
    <p:sldId id="259" r:id="rId5"/>
    <p:sldId id="297" r:id="rId6"/>
    <p:sldId id="303" r:id="rId7"/>
    <p:sldId id="305" r:id="rId8"/>
    <p:sldId id="262" r:id="rId9"/>
    <p:sldId id="306" r:id="rId10"/>
    <p:sldId id="307" r:id="rId11"/>
    <p:sldId id="263" r:id="rId12"/>
    <p:sldId id="339" r:id="rId13"/>
    <p:sldId id="317" r:id="rId14"/>
    <p:sldId id="340" r:id="rId15"/>
    <p:sldId id="308" r:id="rId16"/>
    <p:sldId id="357" r:id="rId17"/>
    <p:sldId id="359" r:id="rId18"/>
    <p:sldId id="358" r:id="rId19"/>
    <p:sldId id="355" r:id="rId20"/>
    <p:sldId id="309" r:id="rId21"/>
    <p:sldId id="312" r:id="rId22"/>
    <p:sldId id="310" r:id="rId23"/>
    <p:sldId id="311" r:id="rId24"/>
    <p:sldId id="313" r:id="rId25"/>
    <p:sldId id="314" r:id="rId26"/>
    <p:sldId id="315" r:id="rId27"/>
    <p:sldId id="318" r:id="rId28"/>
    <p:sldId id="341" r:id="rId29"/>
    <p:sldId id="344" r:id="rId30"/>
    <p:sldId id="343" r:id="rId31"/>
    <p:sldId id="342" r:id="rId32"/>
    <p:sldId id="360" r:id="rId33"/>
    <p:sldId id="361" r:id="rId34"/>
    <p:sldId id="362" r:id="rId35"/>
    <p:sldId id="319" r:id="rId36"/>
    <p:sldId id="320" r:id="rId37"/>
    <p:sldId id="321" r:id="rId38"/>
    <p:sldId id="324" r:id="rId39"/>
    <p:sldId id="325" r:id="rId40"/>
    <p:sldId id="326" r:id="rId41"/>
    <p:sldId id="337" r:id="rId42"/>
    <p:sldId id="327" r:id="rId43"/>
    <p:sldId id="349" r:id="rId44"/>
    <p:sldId id="348" r:id="rId45"/>
    <p:sldId id="347" r:id="rId46"/>
    <p:sldId id="346" r:id="rId47"/>
    <p:sldId id="345" r:id="rId48"/>
    <p:sldId id="363" r:id="rId49"/>
    <p:sldId id="364" r:id="rId50"/>
    <p:sldId id="365" r:id="rId51"/>
    <p:sldId id="328" r:id="rId52"/>
    <p:sldId id="329" r:id="rId53"/>
    <p:sldId id="338" r:id="rId54"/>
    <p:sldId id="333" r:id="rId55"/>
    <p:sldId id="334" r:id="rId56"/>
    <p:sldId id="335" r:id="rId57"/>
    <p:sldId id="336" r:id="rId58"/>
    <p:sldId id="350" r:id="rId59"/>
    <p:sldId id="351" r:id="rId60"/>
    <p:sldId id="353" r:id="rId61"/>
    <p:sldId id="354" r:id="rId62"/>
    <p:sldId id="352" r:id="rId63"/>
    <p:sldId id="366" r:id="rId64"/>
    <p:sldId id="367" r:id="rId65"/>
    <p:sldId id="368" r:id="rId66"/>
    <p:sldId id="356" r:id="rId6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10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E1A33569-71DC-44A5-95B9-2545D058BAC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8C99837-F8E0-451C-B3AF-8971991A46B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E9B0C6E-1A4C-46C6-9F3A-811B20E46198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9400CC7E-202F-405A-B1C7-3F244301BB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821CA580-83E0-4CC0-AA82-75E4553F214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317BB33-046C-4F6F-9459-68EE8C5EC2E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B6BFE3-A6B6-4A6C-840C-BF7A2E19A7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CE651F6-E0D2-4A92-BA03-F4B1BE0CF53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54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3123F6B-A5FA-49FD-A8DF-4A9255343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40FD796-F146-4B87-B3CE-C76FEC570A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1D48CFD-0E8F-44A8-A9C4-486A565FA9A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9BA011-C9B1-4A5F-BA40-A7DB03B670C6}" type="slidenum">
              <a:t>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ACD0E1E-BC93-4026-955B-482CD8A1F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E8B84B4-2217-48E3-84B1-01794C7717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5F76D7D-58A3-4FC7-9545-FA84F43A9EA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A60829-5F2D-499A-B277-091A0109BC59}" type="slidenum">
              <a:t>22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3FA574B-98D7-45E2-AFED-0348BC323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C3345B1-9D1E-4F96-8486-2A9FA265D2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4B1A32C-002B-4F95-8C0B-0A5E2D779C7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322383-FA1B-4B57-995A-83CF836DDCEF}" type="slidenum">
              <a:t>37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 title="scalloped circle">
            <a:extLst>
              <a:ext uri="{FF2B5EF4-FFF2-40B4-BE49-F238E27FC236}">
                <a16:creationId xmlns:a16="http://schemas.microsoft.com/office/drawing/2014/main" id="{315BFAFA-60A6-4D68-8EBE-6607C0A4E834}"/>
              </a:ext>
            </a:extLst>
          </p:cNvPr>
          <p:cNvSpPr/>
          <p:nvPr/>
        </p:nvSpPr>
        <p:spPr>
          <a:xfrm>
            <a:off x="3557015" y="630936"/>
            <a:ext cx="5235570" cy="5229225"/>
          </a:xfrm>
          <a:custGeom>
            <a:avLst/>
            <a:gdLst>
              <a:gd name="f0" fmla="val w"/>
              <a:gd name="f1" fmla="val h"/>
              <a:gd name="f2" fmla="val 0"/>
              <a:gd name="f3" fmla="val 3298"/>
              <a:gd name="f4" fmla="val 3294"/>
              <a:gd name="f5" fmla="val 1649"/>
              <a:gd name="f6" fmla="val 1681"/>
              <a:gd name="f7" fmla="val 3"/>
              <a:gd name="f8" fmla="val 1712"/>
              <a:gd name="f9" fmla="val 11"/>
              <a:gd name="f10" fmla="val 1742"/>
              <a:gd name="f11" fmla="val 23"/>
              <a:gd name="f12" fmla="val 1773"/>
              <a:gd name="f13" fmla="val 38"/>
              <a:gd name="f14" fmla="val 1802"/>
              <a:gd name="f15" fmla="val 55"/>
              <a:gd name="f16" fmla="val 1832"/>
              <a:gd name="f17" fmla="val 73"/>
              <a:gd name="f18" fmla="val 1862"/>
              <a:gd name="f19" fmla="val 89"/>
              <a:gd name="f20" fmla="val 1892"/>
              <a:gd name="f21" fmla="val 105"/>
              <a:gd name="f22" fmla="val 1921"/>
              <a:gd name="f23" fmla="val 117"/>
              <a:gd name="f24" fmla="val 1953"/>
              <a:gd name="f25" fmla="val 125"/>
              <a:gd name="f26" fmla="val 1984"/>
              <a:gd name="f27" fmla="val 129"/>
              <a:gd name="f28" fmla="val 2017"/>
              <a:gd name="f29" fmla="val 2051"/>
              <a:gd name="f30" fmla="val 127"/>
              <a:gd name="f31" fmla="val 2085"/>
              <a:gd name="f32" fmla="val 123"/>
              <a:gd name="f33" fmla="val 2119"/>
              <a:gd name="f34" fmla="val 118"/>
              <a:gd name="f35" fmla="val 2153"/>
              <a:gd name="f36" fmla="val 114"/>
              <a:gd name="f37" fmla="val 2187"/>
              <a:gd name="f38" fmla="val 111"/>
              <a:gd name="f39" fmla="val 2219"/>
              <a:gd name="f40" fmla="val 112"/>
              <a:gd name="f41" fmla="val 2250"/>
              <a:gd name="f42" fmla="val 116"/>
              <a:gd name="f43" fmla="val 2280"/>
              <a:gd name="f44" fmla="val 2305"/>
              <a:gd name="f45" fmla="val 138"/>
              <a:gd name="f46" fmla="val 2329"/>
              <a:gd name="f47" fmla="val 155"/>
              <a:gd name="f48" fmla="val 2350"/>
              <a:gd name="f49" fmla="val 175"/>
              <a:gd name="f50" fmla="val 2371"/>
              <a:gd name="f51" fmla="val 198"/>
              <a:gd name="f52" fmla="val 2390"/>
              <a:gd name="f53" fmla="val 222"/>
              <a:gd name="f54" fmla="val 2409"/>
              <a:gd name="f55" fmla="val 247"/>
              <a:gd name="f56" fmla="val 2428"/>
              <a:gd name="f57" fmla="val 272"/>
              <a:gd name="f58" fmla="val 2447"/>
              <a:gd name="f59" fmla="val 296"/>
              <a:gd name="f60" fmla="val 2467"/>
              <a:gd name="f61" fmla="val 319"/>
              <a:gd name="f62" fmla="val 2490"/>
              <a:gd name="f63" fmla="val 339"/>
              <a:gd name="f64" fmla="val 2512"/>
              <a:gd name="f65" fmla="val 357"/>
              <a:gd name="f66" fmla="val 2537"/>
              <a:gd name="f67" fmla="val 371"/>
              <a:gd name="f68" fmla="val 2564"/>
              <a:gd name="f69" fmla="val 383"/>
              <a:gd name="f70" fmla="val 2593"/>
              <a:gd name="f71" fmla="val 393"/>
              <a:gd name="f72" fmla="val 2623"/>
              <a:gd name="f73" fmla="val 402"/>
              <a:gd name="f74" fmla="val 2653"/>
              <a:gd name="f75" fmla="val 410"/>
              <a:gd name="f76" fmla="val 2684"/>
              <a:gd name="f77" fmla="val 418"/>
              <a:gd name="f78" fmla="val 2713"/>
              <a:gd name="f79" fmla="val 427"/>
              <a:gd name="f80" fmla="val 2742"/>
              <a:gd name="f81" fmla="val 437"/>
              <a:gd name="f82" fmla="val 2769"/>
              <a:gd name="f83" fmla="val 449"/>
              <a:gd name="f84" fmla="val 2793"/>
              <a:gd name="f85" fmla="val 464"/>
              <a:gd name="f86" fmla="val 2815"/>
              <a:gd name="f87" fmla="val 482"/>
              <a:gd name="f88" fmla="val 2833"/>
              <a:gd name="f89" fmla="val 504"/>
              <a:gd name="f90" fmla="val 2848"/>
              <a:gd name="f91" fmla="val 528"/>
              <a:gd name="f92" fmla="val 2860"/>
              <a:gd name="f93" fmla="val 555"/>
              <a:gd name="f94" fmla="val 2870"/>
              <a:gd name="f95" fmla="val 584"/>
              <a:gd name="f96" fmla="val 2879"/>
              <a:gd name="f97" fmla="val 613"/>
              <a:gd name="f98" fmla="val 2887"/>
              <a:gd name="f99" fmla="val 644"/>
              <a:gd name="f100" fmla="val 2895"/>
              <a:gd name="f101" fmla="val 674"/>
              <a:gd name="f102" fmla="val 2904"/>
              <a:gd name="f103" fmla="val 704"/>
              <a:gd name="f104" fmla="val 2914"/>
              <a:gd name="f105" fmla="val 733"/>
              <a:gd name="f106" fmla="val 2926"/>
              <a:gd name="f107" fmla="val 760"/>
              <a:gd name="f108" fmla="val 2940"/>
              <a:gd name="f109" fmla="val 785"/>
              <a:gd name="f110" fmla="val 2958"/>
              <a:gd name="f111" fmla="val 807"/>
              <a:gd name="f112" fmla="val 2978"/>
              <a:gd name="f113" fmla="val 830"/>
              <a:gd name="f114" fmla="val 3001"/>
              <a:gd name="f115" fmla="val 850"/>
              <a:gd name="f116" fmla="val 3025"/>
              <a:gd name="f117" fmla="val 869"/>
              <a:gd name="f118" fmla="val 3051"/>
              <a:gd name="f119" fmla="val 888"/>
              <a:gd name="f120" fmla="val 3076"/>
              <a:gd name="f121" fmla="val 907"/>
              <a:gd name="f122" fmla="val 3100"/>
              <a:gd name="f123" fmla="val 926"/>
              <a:gd name="f124" fmla="val 3123"/>
              <a:gd name="f125" fmla="val 947"/>
              <a:gd name="f126" fmla="val 3143"/>
              <a:gd name="f127" fmla="val 968"/>
              <a:gd name="f128" fmla="val 3160"/>
              <a:gd name="f129" fmla="val 992"/>
              <a:gd name="f130" fmla="val 3173"/>
              <a:gd name="f131" fmla="val 1017"/>
              <a:gd name="f132" fmla="val 3182"/>
              <a:gd name="f133" fmla="val 1047"/>
              <a:gd name="f134" fmla="val 3186"/>
              <a:gd name="f135" fmla="val 1078"/>
              <a:gd name="f136" fmla="val 3187"/>
              <a:gd name="f137" fmla="val 1110"/>
              <a:gd name="f138" fmla="val 3184"/>
              <a:gd name="f139" fmla="val 1144"/>
              <a:gd name="f140" fmla="val 3180"/>
              <a:gd name="f141" fmla="val 1178"/>
              <a:gd name="f142" fmla="val 3175"/>
              <a:gd name="f143" fmla="val 1212"/>
              <a:gd name="f144" fmla="val 3171"/>
              <a:gd name="f145" fmla="val 1246"/>
              <a:gd name="f146" fmla="val 3169"/>
              <a:gd name="f147" fmla="val 1280"/>
              <a:gd name="f148" fmla="val 1313"/>
              <a:gd name="f149" fmla="val 1344"/>
              <a:gd name="f150" fmla="val 3181"/>
              <a:gd name="f151" fmla="val 1375"/>
              <a:gd name="f152" fmla="val 3193"/>
              <a:gd name="f153" fmla="val 1404"/>
              <a:gd name="f154" fmla="val 3209"/>
              <a:gd name="f155" fmla="val 1434"/>
              <a:gd name="f156" fmla="val 3225"/>
              <a:gd name="f157" fmla="val 1464"/>
              <a:gd name="f158" fmla="val 3243"/>
              <a:gd name="f159" fmla="val 1494"/>
              <a:gd name="f160" fmla="val 3260"/>
              <a:gd name="f161" fmla="val 1523"/>
              <a:gd name="f162" fmla="val 3275"/>
              <a:gd name="f163" fmla="val 1554"/>
              <a:gd name="f164" fmla="val 3287"/>
              <a:gd name="f165" fmla="val 1584"/>
              <a:gd name="f166" fmla="val 3295"/>
              <a:gd name="f167" fmla="val 1615"/>
              <a:gd name="f168" fmla="val 1647"/>
              <a:gd name="f169" fmla="val 1679"/>
              <a:gd name="f170" fmla="val 1710"/>
              <a:gd name="f171" fmla="val 1740"/>
              <a:gd name="f172" fmla="val 1771"/>
              <a:gd name="f173" fmla="val 1800"/>
              <a:gd name="f174" fmla="val 1830"/>
              <a:gd name="f175" fmla="val 1860"/>
              <a:gd name="f176" fmla="val 1890"/>
              <a:gd name="f177" fmla="val 1919"/>
              <a:gd name="f178" fmla="val 1950"/>
              <a:gd name="f179" fmla="val 1981"/>
              <a:gd name="f180" fmla="val 2014"/>
              <a:gd name="f181" fmla="val 2048"/>
              <a:gd name="f182" fmla="val 2082"/>
              <a:gd name="f183" fmla="val 2116"/>
              <a:gd name="f184" fmla="val 2150"/>
              <a:gd name="f185" fmla="val 2184"/>
              <a:gd name="f186" fmla="val 2216"/>
              <a:gd name="f187" fmla="val 2247"/>
              <a:gd name="f188" fmla="val 2277"/>
              <a:gd name="f189" fmla="val 2302"/>
              <a:gd name="f190" fmla="val 2326"/>
              <a:gd name="f191" fmla="val 2347"/>
              <a:gd name="f192" fmla="val 2368"/>
              <a:gd name="f193" fmla="val 2387"/>
              <a:gd name="f194" fmla="val 2406"/>
              <a:gd name="f195" fmla="val 2425"/>
              <a:gd name="f196" fmla="val 2444"/>
              <a:gd name="f197" fmla="val 2464"/>
              <a:gd name="f198" fmla="val 2487"/>
              <a:gd name="f199" fmla="val 2509"/>
              <a:gd name="f200" fmla="val 2534"/>
              <a:gd name="f201" fmla="val 2561"/>
              <a:gd name="f202" fmla="val 2590"/>
              <a:gd name="f203" fmla="val 2620"/>
              <a:gd name="f204" fmla="val 2650"/>
              <a:gd name="f205" fmla="val 2681"/>
              <a:gd name="f206" fmla="val 2710"/>
              <a:gd name="f207" fmla="val 2739"/>
              <a:gd name="f208" fmla="val 2766"/>
              <a:gd name="f209" fmla="val 2790"/>
              <a:gd name="f210" fmla="val 2812"/>
              <a:gd name="f211" fmla="val 2830"/>
              <a:gd name="f212" fmla="val 2845"/>
              <a:gd name="f213" fmla="val 2857"/>
              <a:gd name="f214" fmla="val 2867"/>
              <a:gd name="f215" fmla="val 2876"/>
              <a:gd name="f216" fmla="val 2884"/>
              <a:gd name="f217" fmla="val 2892"/>
              <a:gd name="f218" fmla="val 2901"/>
              <a:gd name="f219" fmla="val 2911"/>
              <a:gd name="f220" fmla="val 2923"/>
              <a:gd name="f221" fmla="val 2937"/>
              <a:gd name="f222" fmla="val 2955"/>
              <a:gd name="f223" fmla="val 2975"/>
              <a:gd name="f224" fmla="val 2998"/>
              <a:gd name="f225" fmla="val 3022"/>
              <a:gd name="f226" fmla="val 3047"/>
              <a:gd name="f227" fmla="val 3072"/>
              <a:gd name="f228" fmla="val 3096"/>
              <a:gd name="f229" fmla="val 3119"/>
              <a:gd name="f230" fmla="val 3139"/>
              <a:gd name="f231" fmla="val 3156"/>
              <a:gd name="f232" fmla="val 3178"/>
              <a:gd name="f233" fmla="val 3183"/>
              <a:gd name="f234" fmla="val 3176"/>
              <a:gd name="f235" fmla="val 3167"/>
              <a:gd name="f236" fmla="val 3165"/>
              <a:gd name="f237" fmla="val 3177"/>
              <a:gd name="f238" fmla="val 3189"/>
              <a:gd name="f239" fmla="val 3205"/>
              <a:gd name="f240" fmla="val 3221"/>
              <a:gd name="f241" fmla="val 3239"/>
              <a:gd name="f242" fmla="val 3256"/>
              <a:gd name="f243" fmla="val 3271"/>
              <a:gd name="f244" fmla="val 3283"/>
              <a:gd name="f245" fmla="val 3291"/>
              <a:gd name="f246" fmla="val 1617"/>
              <a:gd name="f247" fmla="val 1586"/>
              <a:gd name="f248" fmla="val 1556"/>
              <a:gd name="f249" fmla="val 1525"/>
              <a:gd name="f250" fmla="val 1496"/>
              <a:gd name="f251" fmla="val 1466"/>
              <a:gd name="f252" fmla="val 1436"/>
              <a:gd name="f253" fmla="val 1406"/>
              <a:gd name="f254" fmla="val 1376"/>
              <a:gd name="f255" fmla="val 1345"/>
              <a:gd name="f256" fmla="val 1314"/>
              <a:gd name="f257" fmla="val 1281"/>
              <a:gd name="f258" fmla="val 1247"/>
              <a:gd name="f259" fmla="val 1213"/>
              <a:gd name="f260" fmla="val 1179"/>
              <a:gd name="f261" fmla="val 1145"/>
              <a:gd name="f262" fmla="val 1111"/>
              <a:gd name="f263" fmla="val 1079"/>
              <a:gd name="f264" fmla="val 1048"/>
              <a:gd name="f265" fmla="val 1018"/>
              <a:gd name="f266" fmla="val 993"/>
              <a:gd name="f267" fmla="val 969"/>
              <a:gd name="f268" fmla="val 948"/>
              <a:gd name="f269" fmla="val 927"/>
              <a:gd name="f270" fmla="val 908"/>
              <a:gd name="f271" fmla="val 889"/>
              <a:gd name="f272" fmla="val 870"/>
              <a:gd name="f273" fmla="val 851"/>
              <a:gd name="f274" fmla="val 831"/>
              <a:gd name="f275" fmla="val 808"/>
              <a:gd name="f276" fmla="val 786"/>
              <a:gd name="f277" fmla="val 761"/>
              <a:gd name="f278" fmla="val 734"/>
              <a:gd name="f279" fmla="val 705"/>
              <a:gd name="f280" fmla="val 675"/>
              <a:gd name="f281" fmla="val 645"/>
              <a:gd name="f282" fmla="val 614"/>
              <a:gd name="f283" fmla="val 585"/>
              <a:gd name="f284" fmla="val 556"/>
              <a:gd name="f285" fmla="val 529"/>
              <a:gd name="f286" fmla="val 505"/>
              <a:gd name="f287" fmla="val 483"/>
              <a:gd name="f288" fmla="val 465"/>
              <a:gd name="f289" fmla="val 450"/>
              <a:gd name="f290" fmla="val 438"/>
              <a:gd name="f291" fmla="val 428"/>
              <a:gd name="f292" fmla="val 419"/>
              <a:gd name="f293" fmla="val 411"/>
              <a:gd name="f294" fmla="val 403"/>
              <a:gd name="f295" fmla="val 394"/>
              <a:gd name="f296" fmla="val 384"/>
              <a:gd name="f297" fmla="val 372"/>
              <a:gd name="f298" fmla="val 358"/>
              <a:gd name="f299" fmla="val 340"/>
              <a:gd name="f300" fmla="val 320"/>
              <a:gd name="f301" fmla="val 297"/>
              <a:gd name="f302" fmla="val 90"/>
              <a:gd name="f303" fmla="*/ f0 1 3298"/>
              <a:gd name="f304" fmla="*/ f1 1 3294"/>
              <a:gd name="f305" fmla="val f2"/>
              <a:gd name="f306" fmla="val f3"/>
              <a:gd name="f307" fmla="val f4"/>
              <a:gd name="f308" fmla="+- f307 0 f305"/>
              <a:gd name="f309" fmla="+- f306 0 f305"/>
              <a:gd name="f310" fmla="*/ f309 1 3298"/>
              <a:gd name="f311" fmla="*/ f308 1 3294"/>
              <a:gd name="f312" fmla="*/ 0 1 f310"/>
              <a:gd name="f313" fmla="*/ f306 1 f310"/>
              <a:gd name="f314" fmla="*/ 0 1 f311"/>
              <a:gd name="f315" fmla="*/ f307 1 f311"/>
              <a:gd name="f316" fmla="*/ f312 f303 1"/>
              <a:gd name="f317" fmla="*/ f313 f303 1"/>
              <a:gd name="f318" fmla="*/ f315 f304 1"/>
              <a:gd name="f319" fmla="*/ f314 f3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6" t="f319" r="f317" b="f318"/>
            <a:pathLst>
              <a:path w="3298" h="3294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25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6" y="f148"/>
                </a:lnTo>
                <a:lnTo>
                  <a:pt x="f130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3" y="f168"/>
                </a:lnTo>
                <a:lnTo>
                  <a:pt x="f166" y="f169"/>
                </a:lnTo>
                <a:lnTo>
                  <a:pt x="f164" y="f170"/>
                </a:lnTo>
                <a:lnTo>
                  <a:pt x="f162" y="f171"/>
                </a:lnTo>
                <a:lnTo>
                  <a:pt x="f160" y="f172"/>
                </a:lnTo>
                <a:lnTo>
                  <a:pt x="f158" y="f173"/>
                </a:lnTo>
                <a:lnTo>
                  <a:pt x="f156" y="f174"/>
                </a:lnTo>
                <a:lnTo>
                  <a:pt x="f154" y="f175"/>
                </a:lnTo>
                <a:lnTo>
                  <a:pt x="f152" y="f176"/>
                </a:lnTo>
                <a:lnTo>
                  <a:pt x="f150" y="f177"/>
                </a:lnTo>
                <a:lnTo>
                  <a:pt x="f130" y="f178"/>
                </a:lnTo>
                <a:lnTo>
                  <a:pt x="f146" y="f179"/>
                </a:lnTo>
                <a:lnTo>
                  <a:pt x="f146" y="f180"/>
                </a:lnTo>
                <a:lnTo>
                  <a:pt x="f144" y="f181"/>
                </a:lnTo>
                <a:lnTo>
                  <a:pt x="f142" y="f182"/>
                </a:lnTo>
                <a:lnTo>
                  <a:pt x="f140" y="f183"/>
                </a:lnTo>
                <a:lnTo>
                  <a:pt x="f138" y="f184"/>
                </a:lnTo>
                <a:lnTo>
                  <a:pt x="f136" y="f185"/>
                </a:lnTo>
                <a:lnTo>
                  <a:pt x="f134" y="f186"/>
                </a:lnTo>
                <a:lnTo>
                  <a:pt x="f132" y="f187"/>
                </a:lnTo>
                <a:lnTo>
                  <a:pt x="f130" y="f188"/>
                </a:lnTo>
                <a:lnTo>
                  <a:pt x="f128" y="f189"/>
                </a:lnTo>
                <a:lnTo>
                  <a:pt x="f126" y="f190"/>
                </a:lnTo>
                <a:lnTo>
                  <a:pt x="f124" y="f191"/>
                </a:lnTo>
                <a:lnTo>
                  <a:pt x="f122" y="f192"/>
                </a:lnTo>
                <a:lnTo>
                  <a:pt x="f120" y="f193"/>
                </a:lnTo>
                <a:lnTo>
                  <a:pt x="f118" y="f194"/>
                </a:lnTo>
                <a:lnTo>
                  <a:pt x="f116" y="f195"/>
                </a:lnTo>
                <a:lnTo>
                  <a:pt x="f114" y="f196"/>
                </a:lnTo>
                <a:lnTo>
                  <a:pt x="f112" y="f197"/>
                </a:lnTo>
                <a:lnTo>
                  <a:pt x="f110" y="f198"/>
                </a:lnTo>
                <a:lnTo>
                  <a:pt x="f108" y="f199"/>
                </a:lnTo>
                <a:lnTo>
                  <a:pt x="f106" y="f200"/>
                </a:lnTo>
                <a:lnTo>
                  <a:pt x="f104" y="f201"/>
                </a:lnTo>
                <a:lnTo>
                  <a:pt x="f102" y="f202"/>
                </a:lnTo>
                <a:lnTo>
                  <a:pt x="f100" y="f203"/>
                </a:lnTo>
                <a:lnTo>
                  <a:pt x="f98" y="f204"/>
                </a:lnTo>
                <a:lnTo>
                  <a:pt x="f96" y="f205"/>
                </a:lnTo>
                <a:lnTo>
                  <a:pt x="f94" y="f206"/>
                </a:lnTo>
                <a:lnTo>
                  <a:pt x="f92" y="f207"/>
                </a:lnTo>
                <a:lnTo>
                  <a:pt x="f90" y="f208"/>
                </a:lnTo>
                <a:lnTo>
                  <a:pt x="f88" y="f209"/>
                </a:lnTo>
                <a:lnTo>
                  <a:pt x="f86" y="f210"/>
                </a:lnTo>
                <a:lnTo>
                  <a:pt x="f84" y="f211"/>
                </a:lnTo>
                <a:lnTo>
                  <a:pt x="f82" y="f212"/>
                </a:lnTo>
                <a:lnTo>
                  <a:pt x="f80" y="f213"/>
                </a:lnTo>
                <a:lnTo>
                  <a:pt x="f78" y="f214"/>
                </a:lnTo>
                <a:lnTo>
                  <a:pt x="f76" y="f215"/>
                </a:lnTo>
                <a:lnTo>
                  <a:pt x="f74" y="f216"/>
                </a:lnTo>
                <a:lnTo>
                  <a:pt x="f72" y="f217"/>
                </a:lnTo>
                <a:lnTo>
                  <a:pt x="f70" y="f218"/>
                </a:lnTo>
                <a:lnTo>
                  <a:pt x="f68" y="f219"/>
                </a:lnTo>
                <a:lnTo>
                  <a:pt x="f66" y="f220"/>
                </a:lnTo>
                <a:lnTo>
                  <a:pt x="f64" y="f221"/>
                </a:lnTo>
                <a:lnTo>
                  <a:pt x="f62" y="f222"/>
                </a:lnTo>
                <a:lnTo>
                  <a:pt x="f60" y="f223"/>
                </a:lnTo>
                <a:lnTo>
                  <a:pt x="f58" y="f224"/>
                </a:lnTo>
                <a:lnTo>
                  <a:pt x="f56" y="f225"/>
                </a:lnTo>
                <a:lnTo>
                  <a:pt x="f54" y="f226"/>
                </a:lnTo>
                <a:lnTo>
                  <a:pt x="f52" y="f227"/>
                </a:lnTo>
                <a:lnTo>
                  <a:pt x="f50" y="f228"/>
                </a:lnTo>
                <a:lnTo>
                  <a:pt x="f48" y="f229"/>
                </a:lnTo>
                <a:lnTo>
                  <a:pt x="f46" y="f230"/>
                </a:lnTo>
                <a:lnTo>
                  <a:pt x="f44" y="f231"/>
                </a:lnTo>
                <a:lnTo>
                  <a:pt x="f43" y="f146"/>
                </a:lnTo>
                <a:lnTo>
                  <a:pt x="f41" y="f232"/>
                </a:lnTo>
                <a:lnTo>
                  <a:pt x="f39" y="f132"/>
                </a:lnTo>
                <a:lnTo>
                  <a:pt x="f37" y="f233"/>
                </a:lnTo>
                <a:lnTo>
                  <a:pt x="f35" y="f140"/>
                </a:lnTo>
                <a:lnTo>
                  <a:pt x="f33" y="f234"/>
                </a:lnTo>
                <a:lnTo>
                  <a:pt x="f31" y="f144"/>
                </a:lnTo>
                <a:lnTo>
                  <a:pt x="f29" y="f235"/>
                </a:lnTo>
                <a:lnTo>
                  <a:pt x="f28" y="f236"/>
                </a:lnTo>
                <a:lnTo>
                  <a:pt x="f26" y="f236"/>
                </a:lnTo>
                <a:lnTo>
                  <a:pt x="f24" y="f146"/>
                </a:lnTo>
                <a:lnTo>
                  <a:pt x="f22" y="f237"/>
                </a:lnTo>
                <a:lnTo>
                  <a:pt x="f20" y="f238"/>
                </a:lnTo>
                <a:lnTo>
                  <a:pt x="f18" y="f239"/>
                </a:lnTo>
                <a:lnTo>
                  <a:pt x="f16" y="f240"/>
                </a:lnTo>
                <a:lnTo>
                  <a:pt x="f14" y="f241"/>
                </a:lnTo>
                <a:lnTo>
                  <a:pt x="f12" y="f242"/>
                </a:lnTo>
                <a:lnTo>
                  <a:pt x="f10" y="f243"/>
                </a:lnTo>
                <a:lnTo>
                  <a:pt x="f8" y="f244"/>
                </a:lnTo>
                <a:lnTo>
                  <a:pt x="f6" y="f245"/>
                </a:lnTo>
                <a:lnTo>
                  <a:pt x="f5" y="f4"/>
                </a:lnTo>
                <a:lnTo>
                  <a:pt x="f246" y="f245"/>
                </a:lnTo>
                <a:lnTo>
                  <a:pt x="f247" y="f244"/>
                </a:lnTo>
                <a:lnTo>
                  <a:pt x="f248" y="f243"/>
                </a:lnTo>
                <a:lnTo>
                  <a:pt x="f249" y="f242"/>
                </a:lnTo>
                <a:lnTo>
                  <a:pt x="f250" y="f241"/>
                </a:lnTo>
                <a:lnTo>
                  <a:pt x="f251" y="f240"/>
                </a:lnTo>
                <a:lnTo>
                  <a:pt x="f252" y="f239"/>
                </a:lnTo>
                <a:lnTo>
                  <a:pt x="f253" y="f238"/>
                </a:lnTo>
                <a:lnTo>
                  <a:pt x="f254" y="f237"/>
                </a:lnTo>
                <a:lnTo>
                  <a:pt x="f255" y="f146"/>
                </a:lnTo>
                <a:lnTo>
                  <a:pt x="f256" y="f236"/>
                </a:lnTo>
                <a:lnTo>
                  <a:pt x="f257" y="f236"/>
                </a:lnTo>
                <a:lnTo>
                  <a:pt x="f258" y="f235"/>
                </a:lnTo>
                <a:lnTo>
                  <a:pt x="f259" y="f144"/>
                </a:lnTo>
                <a:lnTo>
                  <a:pt x="f260" y="f234"/>
                </a:lnTo>
                <a:lnTo>
                  <a:pt x="f261" y="f140"/>
                </a:lnTo>
                <a:lnTo>
                  <a:pt x="f262" y="f233"/>
                </a:lnTo>
                <a:lnTo>
                  <a:pt x="f263" y="f132"/>
                </a:lnTo>
                <a:lnTo>
                  <a:pt x="f264" y="f232"/>
                </a:lnTo>
                <a:lnTo>
                  <a:pt x="f265" y="f146"/>
                </a:lnTo>
                <a:lnTo>
                  <a:pt x="f266" y="f231"/>
                </a:lnTo>
                <a:lnTo>
                  <a:pt x="f267" y="f230"/>
                </a:lnTo>
                <a:lnTo>
                  <a:pt x="f268" y="f229"/>
                </a:lnTo>
                <a:lnTo>
                  <a:pt x="f269" y="f228"/>
                </a:lnTo>
                <a:lnTo>
                  <a:pt x="f270" y="f227"/>
                </a:lnTo>
                <a:lnTo>
                  <a:pt x="f271" y="f226"/>
                </a:lnTo>
                <a:lnTo>
                  <a:pt x="f272" y="f225"/>
                </a:lnTo>
                <a:lnTo>
                  <a:pt x="f273" y="f224"/>
                </a:lnTo>
                <a:lnTo>
                  <a:pt x="f274" y="f223"/>
                </a:lnTo>
                <a:lnTo>
                  <a:pt x="f275" y="f222"/>
                </a:lnTo>
                <a:lnTo>
                  <a:pt x="f276" y="f221"/>
                </a:lnTo>
                <a:lnTo>
                  <a:pt x="f277" y="f220"/>
                </a:lnTo>
                <a:lnTo>
                  <a:pt x="f278" y="f219"/>
                </a:lnTo>
                <a:lnTo>
                  <a:pt x="f279" y="f218"/>
                </a:lnTo>
                <a:lnTo>
                  <a:pt x="f280" y="f217"/>
                </a:lnTo>
                <a:lnTo>
                  <a:pt x="f281" y="f216"/>
                </a:lnTo>
                <a:lnTo>
                  <a:pt x="f282" y="f215"/>
                </a:lnTo>
                <a:lnTo>
                  <a:pt x="f283" y="f214"/>
                </a:lnTo>
                <a:lnTo>
                  <a:pt x="f284" y="f213"/>
                </a:lnTo>
                <a:lnTo>
                  <a:pt x="f285" y="f212"/>
                </a:lnTo>
                <a:lnTo>
                  <a:pt x="f286" y="f211"/>
                </a:lnTo>
                <a:lnTo>
                  <a:pt x="f287" y="f210"/>
                </a:lnTo>
                <a:lnTo>
                  <a:pt x="f288" y="f209"/>
                </a:lnTo>
                <a:lnTo>
                  <a:pt x="f289" y="f208"/>
                </a:lnTo>
                <a:lnTo>
                  <a:pt x="f290" y="f207"/>
                </a:lnTo>
                <a:lnTo>
                  <a:pt x="f291" y="f206"/>
                </a:lnTo>
                <a:lnTo>
                  <a:pt x="f292" y="f205"/>
                </a:lnTo>
                <a:lnTo>
                  <a:pt x="f293" y="f204"/>
                </a:lnTo>
                <a:lnTo>
                  <a:pt x="f294" y="f203"/>
                </a:lnTo>
                <a:lnTo>
                  <a:pt x="f295" y="f202"/>
                </a:lnTo>
                <a:lnTo>
                  <a:pt x="f296" y="f201"/>
                </a:lnTo>
                <a:lnTo>
                  <a:pt x="f297" y="f200"/>
                </a:lnTo>
                <a:lnTo>
                  <a:pt x="f298" y="f199"/>
                </a:lnTo>
                <a:lnTo>
                  <a:pt x="f299" y="f198"/>
                </a:lnTo>
                <a:lnTo>
                  <a:pt x="f300" y="f197"/>
                </a:lnTo>
                <a:lnTo>
                  <a:pt x="f301" y="f196"/>
                </a:lnTo>
                <a:lnTo>
                  <a:pt x="f57" y="f195"/>
                </a:lnTo>
                <a:lnTo>
                  <a:pt x="f55" y="f194"/>
                </a:lnTo>
                <a:lnTo>
                  <a:pt x="f53" y="f193"/>
                </a:lnTo>
                <a:lnTo>
                  <a:pt x="f51" y="f192"/>
                </a:lnTo>
                <a:lnTo>
                  <a:pt x="f49" y="f191"/>
                </a:lnTo>
                <a:lnTo>
                  <a:pt x="f47" y="f190"/>
                </a:lnTo>
                <a:lnTo>
                  <a:pt x="f45" y="f189"/>
                </a:lnTo>
                <a:lnTo>
                  <a:pt x="f25" y="f188"/>
                </a:lnTo>
                <a:lnTo>
                  <a:pt x="f42" y="f187"/>
                </a:lnTo>
                <a:lnTo>
                  <a:pt x="f40" y="f186"/>
                </a:lnTo>
                <a:lnTo>
                  <a:pt x="f38" y="f185"/>
                </a:lnTo>
                <a:lnTo>
                  <a:pt x="f36" y="f184"/>
                </a:lnTo>
                <a:lnTo>
                  <a:pt x="f34" y="f183"/>
                </a:lnTo>
                <a:lnTo>
                  <a:pt x="f32" y="f182"/>
                </a:lnTo>
                <a:lnTo>
                  <a:pt x="f30" y="f181"/>
                </a:lnTo>
                <a:lnTo>
                  <a:pt x="f27" y="f180"/>
                </a:lnTo>
                <a:lnTo>
                  <a:pt x="f27" y="f179"/>
                </a:lnTo>
                <a:lnTo>
                  <a:pt x="f25" y="f178"/>
                </a:lnTo>
                <a:lnTo>
                  <a:pt x="f23" y="f177"/>
                </a:lnTo>
                <a:lnTo>
                  <a:pt x="f21" y="f176"/>
                </a:lnTo>
                <a:lnTo>
                  <a:pt x="f302" y="f175"/>
                </a:lnTo>
                <a:lnTo>
                  <a:pt x="f17" y="f174"/>
                </a:lnTo>
                <a:lnTo>
                  <a:pt x="f15" y="f173"/>
                </a:lnTo>
                <a:lnTo>
                  <a:pt x="f13" y="f172"/>
                </a:lnTo>
                <a:lnTo>
                  <a:pt x="f11" y="f171"/>
                </a:lnTo>
                <a:lnTo>
                  <a:pt x="f9" y="f170"/>
                </a:lnTo>
                <a:lnTo>
                  <a:pt x="f7" y="f169"/>
                </a:lnTo>
                <a:lnTo>
                  <a:pt x="f2" y="f168"/>
                </a:lnTo>
                <a:lnTo>
                  <a:pt x="f7" y="f167"/>
                </a:lnTo>
                <a:lnTo>
                  <a:pt x="f9" y="f165"/>
                </a:lnTo>
                <a:lnTo>
                  <a:pt x="f11" y="f163"/>
                </a:lnTo>
                <a:lnTo>
                  <a:pt x="f13" y="f161"/>
                </a:lnTo>
                <a:lnTo>
                  <a:pt x="f15" y="f159"/>
                </a:lnTo>
                <a:lnTo>
                  <a:pt x="f17" y="f157"/>
                </a:lnTo>
                <a:lnTo>
                  <a:pt x="f302" y="f155"/>
                </a:lnTo>
                <a:lnTo>
                  <a:pt x="f21" y="f153"/>
                </a:lnTo>
                <a:lnTo>
                  <a:pt x="f23" y="f151"/>
                </a:lnTo>
                <a:lnTo>
                  <a:pt x="f25" y="f149"/>
                </a:lnTo>
                <a:lnTo>
                  <a:pt x="f27" y="f148"/>
                </a:lnTo>
                <a:lnTo>
                  <a:pt x="f27" y="f147"/>
                </a:lnTo>
                <a:lnTo>
                  <a:pt x="f30" y="f145"/>
                </a:lnTo>
                <a:lnTo>
                  <a:pt x="f32" y="f143"/>
                </a:lnTo>
                <a:lnTo>
                  <a:pt x="f34" y="f141"/>
                </a:lnTo>
                <a:lnTo>
                  <a:pt x="f36" y="f139"/>
                </a:lnTo>
                <a:lnTo>
                  <a:pt x="f38" y="f137"/>
                </a:lnTo>
                <a:lnTo>
                  <a:pt x="f40" y="f135"/>
                </a:lnTo>
                <a:lnTo>
                  <a:pt x="f42" y="f133"/>
                </a:lnTo>
                <a:lnTo>
                  <a:pt x="f25" y="f131"/>
                </a:lnTo>
                <a:lnTo>
                  <a:pt x="f45" y="f129"/>
                </a:lnTo>
                <a:lnTo>
                  <a:pt x="f47" y="f127"/>
                </a:lnTo>
                <a:lnTo>
                  <a:pt x="f49" y="f125"/>
                </a:lnTo>
                <a:lnTo>
                  <a:pt x="f51" y="f123"/>
                </a:lnTo>
                <a:lnTo>
                  <a:pt x="f53" y="f121"/>
                </a:lnTo>
                <a:lnTo>
                  <a:pt x="f55" y="f119"/>
                </a:lnTo>
                <a:lnTo>
                  <a:pt x="f57" y="f117"/>
                </a:lnTo>
                <a:lnTo>
                  <a:pt x="f301" y="f115"/>
                </a:lnTo>
                <a:lnTo>
                  <a:pt x="f300" y="f113"/>
                </a:lnTo>
                <a:lnTo>
                  <a:pt x="f299" y="f111"/>
                </a:lnTo>
                <a:lnTo>
                  <a:pt x="f298" y="f109"/>
                </a:lnTo>
                <a:lnTo>
                  <a:pt x="f297" y="f107"/>
                </a:lnTo>
                <a:lnTo>
                  <a:pt x="f296" y="f105"/>
                </a:lnTo>
                <a:lnTo>
                  <a:pt x="f295" y="f103"/>
                </a:lnTo>
                <a:lnTo>
                  <a:pt x="f294" y="f101"/>
                </a:lnTo>
                <a:lnTo>
                  <a:pt x="f293" y="f99"/>
                </a:lnTo>
                <a:lnTo>
                  <a:pt x="f292" y="f97"/>
                </a:lnTo>
                <a:lnTo>
                  <a:pt x="f291" y="f95"/>
                </a:lnTo>
                <a:lnTo>
                  <a:pt x="f290" y="f93"/>
                </a:lnTo>
                <a:lnTo>
                  <a:pt x="f289" y="f91"/>
                </a:lnTo>
                <a:lnTo>
                  <a:pt x="f288" y="f89"/>
                </a:lnTo>
                <a:lnTo>
                  <a:pt x="f287" y="f87"/>
                </a:lnTo>
                <a:lnTo>
                  <a:pt x="f286" y="f85"/>
                </a:lnTo>
                <a:lnTo>
                  <a:pt x="f285" y="f83"/>
                </a:lnTo>
                <a:lnTo>
                  <a:pt x="f284" y="f81"/>
                </a:lnTo>
                <a:lnTo>
                  <a:pt x="f283" y="f79"/>
                </a:lnTo>
                <a:lnTo>
                  <a:pt x="f282" y="f77"/>
                </a:lnTo>
                <a:lnTo>
                  <a:pt x="f281" y="f75"/>
                </a:lnTo>
                <a:lnTo>
                  <a:pt x="f280" y="f73"/>
                </a:lnTo>
                <a:lnTo>
                  <a:pt x="f279" y="f71"/>
                </a:lnTo>
                <a:lnTo>
                  <a:pt x="f278" y="f69"/>
                </a:lnTo>
                <a:lnTo>
                  <a:pt x="f277" y="f67"/>
                </a:lnTo>
                <a:lnTo>
                  <a:pt x="f276" y="f65"/>
                </a:lnTo>
                <a:lnTo>
                  <a:pt x="f275" y="f63"/>
                </a:lnTo>
                <a:lnTo>
                  <a:pt x="f274" y="f61"/>
                </a:lnTo>
                <a:lnTo>
                  <a:pt x="f273" y="f59"/>
                </a:lnTo>
                <a:lnTo>
                  <a:pt x="f272" y="f57"/>
                </a:lnTo>
                <a:lnTo>
                  <a:pt x="f271" y="f55"/>
                </a:lnTo>
                <a:lnTo>
                  <a:pt x="f270" y="f53"/>
                </a:lnTo>
                <a:lnTo>
                  <a:pt x="f269" y="f51"/>
                </a:lnTo>
                <a:lnTo>
                  <a:pt x="f268" y="f49"/>
                </a:lnTo>
                <a:lnTo>
                  <a:pt x="f267" y="f47"/>
                </a:lnTo>
                <a:lnTo>
                  <a:pt x="f266" y="f45"/>
                </a:lnTo>
                <a:lnTo>
                  <a:pt x="f265" y="f25"/>
                </a:lnTo>
                <a:lnTo>
                  <a:pt x="f264" y="f42"/>
                </a:lnTo>
                <a:lnTo>
                  <a:pt x="f263" y="f40"/>
                </a:lnTo>
                <a:lnTo>
                  <a:pt x="f262" y="f38"/>
                </a:lnTo>
                <a:lnTo>
                  <a:pt x="f261" y="f36"/>
                </a:lnTo>
                <a:lnTo>
                  <a:pt x="f260" y="f34"/>
                </a:lnTo>
                <a:lnTo>
                  <a:pt x="f259" y="f32"/>
                </a:lnTo>
                <a:lnTo>
                  <a:pt x="f258" y="f30"/>
                </a:lnTo>
                <a:lnTo>
                  <a:pt x="f257" y="f27"/>
                </a:lnTo>
                <a:lnTo>
                  <a:pt x="f256" y="f27"/>
                </a:lnTo>
                <a:lnTo>
                  <a:pt x="f255" y="f25"/>
                </a:lnTo>
                <a:lnTo>
                  <a:pt x="f254" y="f23"/>
                </a:lnTo>
                <a:lnTo>
                  <a:pt x="f253" y="f21"/>
                </a:lnTo>
                <a:lnTo>
                  <a:pt x="f252" y="f19"/>
                </a:lnTo>
                <a:lnTo>
                  <a:pt x="f251" y="f17"/>
                </a:lnTo>
                <a:lnTo>
                  <a:pt x="f250" y="f15"/>
                </a:lnTo>
                <a:lnTo>
                  <a:pt x="f249" y="f13"/>
                </a:lnTo>
                <a:lnTo>
                  <a:pt x="f248" y="f11"/>
                </a:lnTo>
                <a:lnTo>
                  <a:pt x="f247" y="f9"/>
                </a:lnTo>
                <a:lnTo>
                  <a:pt x="f24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3F3F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544148-7D13-42BA-8F40-C153EDCEA8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78525" y="1098386"/>
            <a:ext cx="10318418" cy="4394990"/>
          </a:xfrm>
        </p:spPr>
        <p:txBody>
          <a:bodyPr anchor="ctr" anchorCtr="1">
            <a:noAutofit/>
          </a:bodyPr>
          <a:lstStyle>
            <a:lvl1pPr algn="ctr">
              <a:defRPr sz="10000" spc="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AF6DCE7-3F84-45C0-A7B0-0AA82532F76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15042" y="5979197"/>
            <a:ext cx="8045375" cy="742282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 b="1" cap="all" spc="400">
                <a:solidFill>
                  <a:srgbClr val="2A1A00"/>
                </a:solidFill>
              </a:defRPr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25E6A-8F12-4150-B7A1-EB83BE543D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78525" y="6375681"/>
            <a:ext cx="2329717" cy="348459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 lvl="0"/>
            <a:fld id="{9CA26196-2064-467F-BA23-1C69FD0FB56F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BB66FB-9BC1-4211-8793-9434304ED4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80335" y="6375681"/>
            <a:ext cx="4114800" cy="345798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7A931-A049-479F-B2C5-CBEBD71305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067217" y="6375681"/>
            <a:ext cx="2329726" cy="345798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 lvl="0"/>
            <a:fld id="{5E93FA8F-7771-4AD9-B378-F1CE80FE8072}" type="slidenum">
              <a:t>‹#›</a:t>
            </a:fld>
            <a:endParaRPr lang="hr-HR"/>
          </a:p>
        </p:txBody>
      </p:sp>
      <p:sp>
        <p:nvSpPr>
          <p:cNvPr id="8" name="Rectangle 12" title="left edge border">
            <a:extLst>
              <a:ext uri="{FF2B5EF4-FFF2-40B4-BE49-F238E27FC236}">
                <a16:creationId xmlns:a16="http://schemas.microsoft.com/office/drawing/2014/main" id="{25A5E48A-03F8-40D9-8368-3AF426D2A153}"/>
              </a:ext>
            </a:extLst>
          </p:cNvPr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49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0882-B5C0-49CF-9EA9-FCE4A70A1A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B09C4-661F-4B61-A13F-93716CC7B08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1472A-7DF6-4447-949D-79C4891BF1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CB426-EF89-4639-8603-B6D06BAD62B9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3B08E-E111-4D2E-A582-590E8784A4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CBD77-A7A7-4E27-A05B-6042E9E4E3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1FAC89-CB22-4E25-9D4F-4AF98FDE990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82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70996-06D2-4451-8550-7A33A279C97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0066318" y="382383"/>
            <a:ext cx="1492136" cy="560040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F9F65-895C-4A64-97A0-51E0A18B91F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57300" y="382383"/>
            <a:ext cx="8392582" cy="560040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71C45-F038-482C-993A-1D5B7B1A1B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175A1-BD53-49C1-A231-08DC06CB3E74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62326-3CFA-4285-A52B-7A93D78793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85CD6-E926-49E6-B7EF-D9318AB9C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522ADD-5D5C-4679-B6DF-90096C6457D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0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13A8-B7BC-4584-9EFC-45DA0E7FB5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87AA0-52BC-4B86-A827-D300B0DD229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2C036-8FD7-4057-A2CA-220E2A367D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200150-128C-41E9-BF08-2B1403A16638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7649-7D43-43E5-AF7B-5E4F72B632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3B4BB-1034-4BBB-BA10-B327730DE4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249272-0AAC-4A2B-B20E-75FB4A4B6B1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9181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E9DB-FF04-48D8-BDD1-784B5F4D30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42928" y="1073889"/>
            <a:ext cx="8187071" cy="4064626"/>
          </a:xfrm>
        </p:spPr>
        <p:txBody>
          <a:bodyPr anchor="b"/>
          <a:lstStyle>
            <a:lvl1pPr>
              <a:defRPr sz="8400" spc="800">
                <a:solidFill>
                  <a:srgbClr val="F3F3F2"/>
                </a:solidFill>
              </a:defRPr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42759-54FE-4211-83C1-A782D27DE6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42928" y="5159785"/>
            <a:ext cx="7017489" cy="9511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 cap="all" spc="400">
                <a:solidFill>
                  <a:srgbClr val="F8B323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2DFC1-9425-4EB0-9B90-D481EEDAFD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236546" y="6375681"/>
            <a:ext cx="1493946" cy="348459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624120F1-2B2A-4F60-B904-338796F83E6E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82CBC-05A3-4125-9740-B89291065A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79059" y="6375681"/>
            <a:ext cx="4114800" cy="345798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73A1C-FB60-47B6-8E6A-199EF13B5A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942435" y="6375681"/>
            <a:ext cx="1487564" cy="345798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D1BF71A3-DBFC-4A3A-A902-1C78CC4CC4CB}" type="slidenum">
              <a:t>‹#›</a:t>
            </a:fld>
            <a:endParaRPr lang="hr-HR"/>
          </a:p>
        </p:txBody>
      </p:sp>
      <p:grpSp>
        <p:nvGrpSpPr>
          <p:cNvPr id="7" name="Group 6" title="left scallop shape">
            <a:extLst>
              <a:ext uri="{FF2B5EF4-FFF2-40B4-BE49-F238E27FC236}">
                <a16:creationId xmlns:a16="http://schemas.microsoft.com/office/drawing/2014/main" id="{50AEC6F2-B143-4ED1-8F57-7574AC0907D0}"/>
              </a:ext>
            </a:extLst>
          </p:cNvPr>
          <p:cNvGrpSpPr/>
          <p:nvPr/>
        </p:nvGrpSpPr>
        <p:grpSpPr>
          <a:xfrm>
            <a:off x="0" y="0"/>
            <a:ext cx="2814642" cy="6858000"/>
            <a:chOff x="0" y="0"/>
            <a:chExt cx="2814642" cy="6858000"/>
          </a:xfrm>
        </p:grpSpPr>
        <p:sp>
          <p:nvSpPr>
            <p:cNvPr id="8" name="Freeform 6" title="left scallop shape">
              <a:extLst>
                <a:ext uri="{FF2B5EF4-FFF2-40B4-BE49-F238E27FC236}">
                  <a16:creationId xmlns:a16="http://schemas.microsoft.com/office/drawing/2014/main" id="{F08E817D-F870-479D-9FE7-F7D111034EE0}"/>
                </a:ext>
              </a:extLst>
            </p:cNvPr>
            <p:cNvSpPr/>
            <p:nvPr/>
          </p:nvSpPr>
          <p:spPr>
            <a:xfrm>
              <a:off x="0" y="0"/>
              <a:ext cx="2814642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3"/>
                <a:gd name="f4" fmla="val 4320"/>
                <a:gd name="f5" fmla="val 891"/>
                <a:gd name="f6" fmla="val 906"/>
                <a:gd name="f7" fmla="val 56"/>
                <a:gd name="f8" fmla="val 921"/>
                <a:gd name="f9" fmla="val 111"/>
                <a:gd name="f10" fmla="val 938"/>
                <a:gd name="f11" fmla="val 165"/>
                <a:gd name="f12" fmla="val 957"/>
                <a:gd name="f13" fmla="val 217"/>
                <a:gd name="f14" fmla="val 980"/>
                <a:gd name="f15" fmla="val 266"/>
                <a:gd name="f16" fmla="val 1007"/>
                <a:gd name="f17" fmla="val 312"/>
                <a:gd name="f18" fmla="val 1036"/>
                <a:gd name="f19" fmla="val 351"/>
                <a:gd name="f20" fmla="val 1069"/>
                <a:gd name="f21" fmla="val 387"/>
                <a:gd name="f22" fmla="val 1105"/>
                <a:gd name="f23" fmla="val 422"/>
                <a:gd name="f24" fmla="val 1145"/>
                <a:gd name="f25" fmla="val 456"/>
                <a:gd name="f26" fmla="val 1185"/>
                <a:gd name="f27" fmla="val 487"/>
                <a:gd name="f28" fmla="val 1227"/>
                <a:gd name="f29" fmla="val 520"/>
                <a:gd name="f30" fmla="val 1270"/>
                <a:gd name="f31" fmla="val 551"/>
                <a:gd name="f32" fmla="val 1311"/>
                <a:gd name="f33" fmla="val 584"/>
                <a:gd name="f34" fmla="val 1352"/>
                <a:gd name="f35" fmla="val 617"/>
                <a:gd name="f36" fmla="val 1390"/>
                <a:gd name="f37" fmla="val 651"/>
                <a:gd name="f38" fmla="val 1425"/>
                <a:gd name="f39" fmla="val 687"/>
                <a:gd name="f40" fmla="val 1456"/>
                <a:gd name="f41" fmla="val 725"/>
                <a:gd name="f42" fmla="val 1484"/>
                <a:gd name="f43" fmla="val 765"/>
                <a:gd name="f44" fmla="val 1505"/>
                <a:gd name="f45" fmla="val 808"/>
                <a:gd name="f46" fmla="val 1521"/>
                <a:gd name="f47" fmla="val 856"/>
                <a:gd name="f48" fmla="val 1530"/>
                <a:gd name="f49" fmla="val 907"/>
                <a:gd name="f50" fmla="val 1534"/>
                <a:gd name="f51" fmla="val 960"/>
                <a:gd name="f52" fmla="val 1013"/>
                <a:gd name="f53" fmla="val 1068"/>
                <a:gd name="f54" fmla="val 1523"/>
                <a:gd name="f55" fmla="val 1125"/>
                <a:gd name="f56" fmla="val 1515"/>
                <a:gd name="f57" fmla="val 1181"/>
                <a:gd name="f58" fmla="val 1508"/>
                <a:gd name="f59" fmla="val 1237"/>
                <a:gd name="f60" fmla="val 1501"/>
                <a:gd name="f61" fmla="val 1293"/>
                <a:gd name="f62" fmla="val 1496"/>
                <a:gd name="f63" fmla="val 1350"/>
                <a:gd name="f64" fmla="val 1494"/>
                <a:gd name="f65" fmla="val 1405"/>
                <a:gd name="f66" fmla="val 1497"/>
                <a:gd name="f67" fmla="val 1458"/>
                <a:gd name="f68" fmla="val 1504"/>
                <a:gd name="f69" fmla="val 1511"/>
                <a:gd name="f70" fmla="val 1517"/>
                <a:gd name="f71" fmla="val 1560"/>
                <a:gd name="f72" fmla="val 1535"/>
                <a:gd name="f73" fmla="val 1610"/>
                <a:gd name="f74" fmla="val 1557"/>
                <a:gd name="f75" fmla="val 1659"/>
                <a:gd name="f76" fmla="val 1583"/>
                <a:gd name="f77" fmla="val 1708"/>
                <a:gd name="f78" fmla="val 1611"/>
                <a:gd name="f79" fmla="val 1757"/>
                <a:gd name="f80" fmla="val 1640"/>
                <a:gd name="f81" fmla="val 1807"/>
                <a:gd name="f82" fmla="val 1669"/>
                <a:gd name="f83" fmla="val 1855"/>
                <a:gd name="f84" fmla="val 1696"/>
                <a:gd name="f85" fmla="val 1905"/>
                <a:gd name="f86" fmla="val 1721"/>
                <a:gd name="f87" fmla="val 1954"/>
                <a:gd name="f88" fmla="val 1742"/>
                <a:gd name="f89" fmla="val 2006"/>
                <a:gd name="f90" fmla="val 1759"/>
                <a:gd name="f91" fmla="val 2057"/>
                <a:gd name="f92" fmla="val 1769"/>
                <a:gd name="f93" fmla="val 2108"/>
                <a:gd name="f94" fmla="val 2160"/>
                <a:gd name="f95" fmla="val 2212"/>
                <a:gd name="f96" fmla="val 2263"/>
                <a:gd name="f97" fmla="val 2314"/>
                <a:gd name="f98" fmla="val 2366"/>
                <a:gd name="f99" fmla="val 2415"/>
                <a:gd name="f100" fmla="val 2465"/>
                <a:gd name="f101" fmla="val 2513"/>
                <a:gd name="f102" fmla="val 2563"/>
                <a:gd name="f103" fmla="val 2612"/>
                <a:gd name="f104" fmla="val 2661"/>
                <a:gd name="f105" fmla="val 2710"/>
                <a:gd name="f106" fmla="val 2760"/>
                <a:gd name="f107" fmla="val 2809"/>
                <a:gd name="f108" fmla="val 2862"/>
                <a:gd name="f109" fmla="val 2915"/>
                <a:gd name="f110" fmla="val 2970"/>
                <a:gd name="f111" fmla="val 3027"/>
                <a:gd name="f112" fmla="val 3083"/>
                <a:gd name="f113" fmla="val 3139"/>
                <a:gd name="f114" fmla="val 3195"/>
                <a:gd name="f115" fmla="val 3252"/>
                <a:gd name="f116" fmla="val 3307"/>
                <a:gd name="f117" fmla="val 3360"/>
                <a:gd name="f118" fmla="val 3413"/>
                <a:gd name="f119" fmla="val 3464"/>
                <a:gd name="f120" fmla="val 3512"/>
                <a:gd name="f121" fmla="val 3555"/>
                <a:gd name="f122" fmla="val 3595"/>
                <a:gd name="f123" fmla="val 3633"/>
                <a:gd name="f124" fmla="val 3669"/>
                <a:gd name="f125" fmla="val 3703"/>
                <a:gd name="f126" fmla="val 3736"/>
                <a:gd name="f127" fmla="val 3769"/>
                <a:gd name="f128" fmla="val 3800"/>
                <a:gd name="f129" fmla="val 3833"/>
                <a:gd name="f130" fmla="val 3864"/>
                <a:gd name="f131" fmla="val 3898"/>
                <a:gd name="f132" fmla="val 3933"/>
                <a:gd name="f133" fmla="val 3969"/>
                <a:gd name="f134" fmla="val 4008"/>
                <a:gd name="f135" fmla="val 4054"/>
                <a:gd name="f136" fmla="val 4103"/>
                <a:gd name="f137" fmla="val 4155"/>
                <a:gd name="f138" fmla="val 4209"/>
                <a:gd name="f139" fmla="val 4264"/>
                <a:gd name="f140" fmla="*/ f0 1 1773"/>
                <a:gd name="f141" fmla="*/ f1 1 4320"/>
                <a:gd name="f142" fmla="val f2"/>
                <a:gd name="f143" fmla="val f3"/>
                <a:gd name="f144" fmla="val f4"/>
                <a:gd name="f145" fmla="+- f144 0 f142"/>
                <a:gd name="f146" fmla="+- f143 0 f142"/>
                <a:gd name="f147" fmla="*/ f146 1 1773"/>
                <a:gd name="f148" fmla="*/ f145 1 4320"/>
                <a:gd name="f149" fmla="*/ 0 1 f147"/>
                <a:gd name="f150" fmla="*/ f143 1 f147"/>
                <a:gd name="f151" fmla="*/ 0 1 f148"/>
                <a:gd name="f152" fmla="*/ f144 1 f148"/>
                <a:gd name="f153" fmla="*/ f149 f140 1"/>
                <a:gd name="f154" fmla="*/ f150 f140 1"/>
                <a:gd name="f155" fmla="*/ f152 f141 1"/>
                <a:gd name="f156" fmla="*/ f151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3" t="f156" r="f154" b="f155"/>
              <a:pathLst>
                <a:path w="1773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0" y="f52"/>
                  </a:lnTo>
                  <a:lnTo>
                    <a:pt x="f48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8" y="f107"/>
                  </a:lnTo>
                  <a:lnTo>
                    <a:pt x="f66" y="f108"/>
                  </a:lnTo>
                  <a:lnTo>
                    <a:pt x="f64" y="f109"/>
                  </a:lnTo>
                  <a:lnTo>
                    <a:pt x="f62" y="f110"/>
                  </a:lnTo>
                  <a:lnTo>
                    <a:pt x="f60" y="f111"/>
                  </a:lnTo>
                  <a:lnTo>
                    <a:pt x="f58" y="f112"/>
                  </a:lnTo>
                  <a:lnTo>
                    <a:pt x="f56" y="f113"/>
                  </a:lnTo>
                  <a:lnTo>
                    <a:pt x="f54" y="f114"/>
                  </a:lnTo>
                  <a:lnTo>
                    <a:pt x="f48" y="f115"/>
                  </a:lnTo>
                  <a:lnTo>
                    <a:pt x="f50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3F3F2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9" name="Freeform 11" title="left scallop inline">
              <a:extLst>
                <a:ext uri="{FF2B5EF4-FFF2-40B4-BE49-F238E27FC236}">
                  <a16:creationId xmlns:a16="http://schemas.microsoft.com/office/drawing/2014/main" id="{1C24048B-797F-4736-A223-A6315B1DB1A5}"/>
                </a:ext>
              </a:extLst>
            </p:cNvPr>
            <p:cNvSpPr/>
            <p:nvPr/>
          </p:nvSpPr>
          <p:spPr>
            <a:xfrm>
              <a:off x="874385" y="0"/>
              <a:ext cx="164624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7"/>
                <a:gd name="f4" fmla="val 4320"/>
                <a:gd name="f5" fmla="val 171"/>
                <a:gd name="f6" fmla="val 188"/>
                <a:gd name="f7" fmla="val 55"/>
                <a:gd name="f8" fmla="val 204"/>
                <a:gd name="f9" fmla="val 110"/>
                <a:gd name="f10" fmla="val 220"/>
                <a:gd name="f11" fmla="val 166"/>
                <a:gd name="f12" fmla="val 234"/>
                <a:gd name="f13" fmla="val 223"/>
                <a:gd name="f14" fmla="val 251"/>
                <a:gd name="f15" fmla="val 278"/>
                <a:gd name="f16" fmla="val 269"/>
                <a:gd name="f17" fmla="val 331"/>
                <a:gd name="f18" fmla="val 292"/>
                <a:gd name="f19" fmla="val 381"/>
                <a:gd name="f20" fmla="val 319"/>
                <a:gd name="f21" fmla="val 427"/>
                <a:gd name="f22" fmla="val 349"/>
                <a:gd name="f23" fmla="val 466"/>
                <a:gd name="f24" fmla="val 382"/>
                <a:gd name="f25" fmla="val 503"/>
                <a:gd name="f26" fmla="val 420"/>
                <a:gd name="f27" fmla="val 537"/>
                <a:gd name="f28" fmla="val 460"/>
                <a:gd name="f29" fmla="val 571"/>
                <a:gd name="f30" fmla="val 502"/>
                <a:gd name="f31" fmla="val 603"/>
                <a:gd name="f32" fmla="val 544"/>
                <a:gd name="f33" fmla="val 635"/>
                <a:gd name="f34" fmla="val 587"/>
                <a:gd name="f35" fmla="val 668"/>
                <a:gd name="f36" fmla="val 628"/>
                <a:gd name="f37" fmla="val 700"/>
                <a:gd name="f38" fmla="val 667"/>
                <a:gd name="f39" fmla="val 734"/>
                <a:gd name="f40" fmla="val 703"/>
                <a:gd name="f41" fmla="val 771"/>
                <a:gd name="f42" fmla="val 736"/>
                <a:gd name="f43" fmla="val 808"/>
                <a:gd name="f44" fmla="val 763"/>
                <a:gd name="f45" fmla="val 848"/>
                <a:gd name="f46" fmla="val 786"/>
                <a:gd name="f47" fmla="val 893"/>
                <a:gd name="f48" fmla="val 800"/>
                <a:gd name="f49" fmla="val 937"/>
                <a:gd name="f50" fmla="val 809"/>
                <a:gd name="f51" fmla="val 986"/>
                <a:gd name="f52" fmla="val 813"/>
                <a:gd name="f53" fmla="val 1034"/>
                <a:gd name="f54" fmla="val 812"/>
                <a:gd name="f55" fmla="val 1085"/>
                <a:gd name="f56" fmla="val 1136"/>
                <a:gd name="f57" fmla="val 803"/>
                <a:gd name="f58" fmla="val 1189"/>
                <a:gd name="f59" fmla="val 796"/>
                <a:gd name="f60" fmla="val 1242"/>
                <a:gd name="f61" fmla="val 788"/>
                <a:gd name="f62" fmla="val 1295"/>
                <a:gd name="f63" fmla="val 782"/>
                <a:gd name="f64" fmla="val 1348"/>
                <a:gd name="f65" fmla="val 778"/>
                <a:gd name="f66" fmla="val 1401"/>
                <a:gd name="f67" fmla="val 775"/>
                <a:gd name="f68" fmla="val 1452"/>
                <a:gd name="f69" fmla="val 1502"/>
                <a:gd name="f70" fmla="val 784"/>
                <a:gd name="f71" fmla="val 1551"/>
                <a:gd name="f72" fmla="val 797"/>
                <a:gd name="f73" fmla="val 1602"/>
                <a:gd name="f74" fmla="val 817"/>
                <a:gd name="f75" fmla="val 1652"/>
                <a:gd name="f76" fmla="val 841"/>
                <a:gd name="f77" fmla="val 1702"/>
                <a:gd name="f78" fmla="val 868"/>
                <a:gd name="f79" fmla="val 1752"/>
                <a:gd name="f80" fmla="val 896"/>
                <a:gd name="f81" fmla="val 1801"/>
                <a:gd name="f82" fmla="val 926"/>
                <a:gd name="f83" fmla="val 1851"/>
                <a:gd name="f84" fmla="val 953"/>
                <a:gd name="f85" fmla="val 1901"/>
                <a:gd name="f86" fmla="val 980"/>
                <a:gd name="f87" fmla="val 1952"/>
                <a:gd name="f88" fmla="val 1003"/>
                <a:gd name="f89" fmla="val 2003"/>
                <a:gd name="f90" fmla="val 1021"/>
                <a:gd name="f91" fmla="val 2054"/>
                <a:gd name="f92" fmla="val 1031"/>
                <a:gd name="f93" fmla="val 2106"/>
                <a:gd name="f94" fmla="val 2160"/>
                <a:gd name="f95" fmla="val 2214"/>
                <a:gd name="f96" fmla="val 2266"/>
                <a:gd name="f97" fmla="val 2317"/>
                <a:gd name="f98" fmla="val 2368"/>
                <a:gd name="f99" fmla="val 2419"/>
                <a:gd name="f100" fmla="val 2469"/>
                <a:gd name="f101" fmla="val 2519"/>
                <a:gd name="f102" fmla="val 2568"/>
                <a:gd name="f103" fmla="val 2618"/>
                <a:gd name="f104" fmla="val 2668"/>
                <a:gd name="f105" fmla="val 2718"/>
                <a:gd name="f106" fmla="val 2769"/>
                <a:gd name="f107" fmla="val 2818"/>
                <a:gd name="f108" fmla="val 2868"/>
                <a:gd name="f109" fmla="val 2919"/>
                <a:gd name="f110" fmla="val 2972"/>
                <a:gd name="f111" fmla="val 3025"/>
                <a:gd name="f112" fmla="val 3078"/>
                <a:gd name="f113" fmla="val 3131"/>
                <a:gd name="f114" fmla="val 3184"/>
                <a:gd name="f115" fmla="val 3235"/>
                <a:gd name="f116" fmla="val 3286"/>
                <a:gd name="f117" fmla="val 3334"/>
                <a:gd name="f118" fmla="val 3383"/>
                <a:gd name="f119" fmla="val 3427"/>
                <a:gd name="f120" fmla="val 3472"/>
                <a:gd name="f121" fmla="val 3512"/>
                <a:gd name="f122" fmla="val 3549"/>
                <a:gd name="f123" fmla="val 3586"/>
                <a:gd name="f124" fmla="val 3620"/>
                <a:gd name="f125" fmla="val 3652"/>
                <a:gd name="f126" fmla="val 3685"/>
                <a:gd name="f127" fmla="val 3717"/>
                <a:gd name="f128" fmla="val 3749"/>
                <a:gd name="f129" fmla="val 3783"/>
                <a:gd name="f130" fmla="val 3817"/>
                <a:gd name="f131" fmla="val 3854"/>
                <a:gd name="f132" fmla="val 3893"/>
                <a:gd name="f133" fmla="val 3939"/>
                <a:gd name="f134" fmla="val 3989"/>
                <a:gd name="f135" fmla="val 4042"/>
                <a:gd name="f136" fmla="val 4097"/>
                <a:gd name="f137" fmla="val 4154"/>
                <a:gd name="f138" fmla="val 4210"/>
                <a:gd name="f139" fmla="val 4265"/>
                <a:gd name="f140" fmla="val 17"/>
                <a:gd name="f141" fmla="val 4278"/>
                <a:gd name="f142" fmla="val 33"/>
                <a:gd name="f143" fmla="val 4232"/>
                <a:gd name="f144" fmla="val 46"/>
                <a:gd name="f145" fmla="val 4183"/>
                <a:gd name="f146" fmla="val 60"/>
                <a:gd name="f147" fmla="val 4131"/>
                <a:gd name="f148" fmla="val 75"/>
                <a:gd name="f149" fmla="val 4075"/>
                <a:gd name="f150" fmla="val 90"/>
                <a:gd name="f151" fmla="val 4019"/>
                <a:gd name="f152" fmla="val 109"/>
                <a:gd name="f153" fmla="val 3964"/>
                <a:gd name="f154" fmla="val 129"/>
                <a:gd name="f155" fmla="val 3909"/>
                <a:gd name="f156" fmla="val 156"/>
                <a:gd name="f157" fmla="val 3855"/>
                <a:gd name="f158" fmla="val 186"/>
                <a:gd name="f159" fmla="val 3804"/>
                <a:gd name="f160" fmla="val 222"/>
                <a:gd name="f161" fmla="val 3756"/>
                <a:gd name="f162" fmla="val 261"/>
                <a:gd name="f163" fmla="val 3713"/>
                <a:gd name="f164" fmla="val 303"/>
                <a:gd name="f165" fmla="val 3672"/>
                <a:gd name="f166" fmla="val 348"/>
                <a:gd name="f167" fmla="val 3634"/>
                <a:gd name="f168" fmla="val 392"/>
                <a:gd name="f169" fmla="val 3599"/>
                <a:gd name="f170" fmla="val 438"/>
                <a:gd name="f171" fmla="val 3565"/>
                <a:gd name="f172" fmla="val 482"/>
                <a:gd name="f173" fmla="val 3531"/>
                <a:gd name="f174" fmla="val 523"/>
                <a:gd name="f175" fmla="val 3499"/>
                <a:gd name="f176" fmla="val 561"/>
                <a:gd name="f177" fmla="val 3466"/>
                <a:gd name="f178" fmla="val 594"/>
                <a:gd name="f179" fmla="val 3434"/>
                <a:gd name="f180" fmla="val 620"/>
                <a:gd name="f181" fmla="val 3400"/>
                <a:gd name="f182" fmla="val 638"/>
                <a:gd name="f183" fmla="val 3367"/>
                <a:gd name="f184" fmla="val 647"/>
                <a:gd name="f185" fmla="val 3336"/>
                <a:gd name="f186" fmla="val 652"/>
                <a:gd name="f187" fmla="val 3302"/>
                <a:gd name="f188" fmla="val 654"/>
                <a:gd name="f189" fmla="val 3265"/>
                <a:gd name="f190" fmla="val 651"/>
                <a:gd name="f191" fmla="val 3224"/>
                <a:gd name="f192" fmla="val 3181"/>
                <a:gd name="f193" fmla="val 642"/>
                <a:gd name="f194" fmla="val 3137"/>
                <a:gd name="f195" fmla="val 637"/>
                <a:gd name="f196" fmla="val 3091"/>
                <a:gd name="f197" fmla="val 626"/>
                <a:gd name="f198" fmla="val 3021"/>
                <a:gd name="f199" fmla="val 2952"/>
                <a:gd name="f200" fmla="val 616"/>
                <a:gd name="f201" fmla="val 2881"/>
                <a:gd name="f202" fmla="val 618"/>
                <a:gd name="f203" fmla="val 2809"/>
                <a:gd name="f204" fmla="val 2737"/>
                <a:gd name="f205" fmla="val 2681"/>
                <a:gd name="f206" fmla="val 661"/>
                <a:gd name="f207" fmla="val 2626"/>
                <a:gd name="f208" fmla="val 685"/>
                <a:gd name="f209" fmla="val 2574"/>
                <a:gd name="f210" fmla="val 711"/>
                <a:gd name="f211" fmla="val 2521"/>
                <a:gd name="f212" fmla="val 739"/>
                <a:gd name="f213" fmla="val 2472"/>
                <a:gd name="f214" fmla="val 767"/>
                <a:gd name="f215" fmla="val 2423"/>
                <a:gd name="f216" fmla="val 791"/>
                <a:gd name="f217" fmla="val 2381"/>
                <a:gd name="f218" fmla="val 2342"/>
                <a:gd name="f219" fmla="val 834"/>
                <a:gd name="f220" fmla="val 2303"/>
                <a:gd name="f221" fmla="val 851"/>
                <a:gd name="f222" fmla="val 2265"/>
                <a:gd name="f223" fmla="val 864"/>
                <a:gd name="f224" fmla="val 2228"/>
                <a:gd name="f225" fmla="val 873"/>
                <a:gd name="f226" fmla="val 2194"/>
                <a:gd name="f227" fmla="val 876"/>
                <a:gd name="f228" fmla="val 2126"/>
                <a:gd name="f229" fmla="val 2092"/>
                <a:gd name="f230" fmla="val 2055"/>
                <a:gd name="f231" fmla="val 2017"/>
                <a:gd name="f232" fmla="val 1978"/>
                <a:gd name="f233" fmla="val 1939"/>
                <a:gd name="f234" fmla="val 1897"/>
                <a:gd name="f235" fmla="val 1848"/>
                <a:gd name="f236" fmla="val 1799"/>
                <a:gd name="f237" fmla="val 1746"/>
                <a:gd name="f238" fmla="val 1694"/>
                <a:gd name="f239" fmla="val 1639"/>
                <a:gd name="f240" fmla="val 1583"/>
                <a:gd name="f241" fmla="val 1511"/>
                <a:gd name="f242" fmla="val 1439"/>
                <a:gd name="f243" fmla="val 1368"/>
                <a:gd name="f244" fmla="val 1299"/>
                <a:gd name="f245" fmla="val 1229"/>
                <a:gd name="f246" fmla="val 1183"/>
                <a:gd name="f247" fmla="val 1139"/>
                <a:gd name="f248" fmla="val 1096"/>
                <a:gd name="f249" fmla="val 1055"/>
                <a:gd name="f250" fmla="val 1018"/>
                <a:gd name="f251" fmla="val 984"/>
                <a:gd name="f252" fmla="val 920"/>
                <a:gd name="f253" fmla="val 886"/>
                <a:gd name="f254" fmla="val 854"/>
                <a:gd name="f255" fmla="val 822"/>
                <a:gd name="f256" fmla="val 789"/>
                <a:gd name="f257" fmla="val 755"/>
                <a:gd name="f258" fmla="val 721"/>
                <a:gd name="f259" fmla="val 686"/>
                <a:gd name="f260" fmla="val 648"/>
                <a:gd name="f261" fmla="val 607"/>
                <a:gd name="f262" fmla="val 564"/>
                <a:gd name="f263" fmla="val 516"/>
                <a:gd name="f264" fmla="val 465"/>
                <a:gd name="f265" fmla="val 411"/>
                <a:gd name="f266" fmla="val 356"/>
                <a:gd name="f267" fmla="val 301"/>
                <a:gd name="f268" fmla="val 245"/>
                <a:gd name="f269" fmla="val 189"/>
                <a:gd name="f270" fmla="val 137"/>
                <a:gd name="f271" fmla="val 88"/>
                <a:gd name="f272" fmla="val 42"/>
                <a:gd name="f273" fmla="*/ f0 1 1037"/>
                <a:gd name="f274" fmla="*/ f1 1 4320"/>
                <a:gd name="f275" fmla="val f2"/>
                <a:gd name="f276" fmla="val f3"/>
                <a:gd name="f277" fmla="val f4"/>
                <a:gd name="f278" fmla="+- f277 0 f275"/>
                <a:gd name="f279" fmla="+- f276 0 f275"/>
                <a:gd name="f280" fmla="*/ f279 1 1037"/>
                <a:gd name="f281" fmla="*/ f278 1 4320"/>
                <a:gd name="f282" fmla="*/ 0 1 f280"/>
                <a:gd name="f283" fmla="*/ f276 1 f280"/>
                <a:gd name="f284" fmla="*/ 0 1 f281"/>
                <a:gd name="f285" fmla="*/ f277 1 f281"/>
                <a:gd name="f286" fmla="*/ f282 f273 1"/>
                <a:gd name="f287" fmla="*/ f283 f273 1"/>
                <a:gd name="f288" fmla="*/ f285 f274 1"/>
                <a:gd name="f289" fmla="*/ f284 f2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6" t="f289" r="f287" b="f288"/>
              <a:pathLst>
                <a:path w="1037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43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5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5" y="f107"/>
                  </a:lnTo>
                  <a:lnTo>
                    <a:pt x="f67" y="f108"/>
                  </a:lnTo>
                  <a:lnTo>
                    <a:pt x="f65" y="f109"/>
                  </a:lnTo>
                  <a:lnTo>
                    <a:pt x="f63" y="f110"/>
                  </a:lnTo>
                  <a:lnTo>
                    <a:pt x="f61" y="f111"/>
                  </a:lnTo>
                  <a:lnTo>
                    <a:pt x="f59" y="f112"/>
                  </a:lnTo>
                  <a:lnTo>
                    <a:pt x="f57" y="f113"/>
                  </a:lnTo>
                  <a:lnTo>
                    <a:pt x="f43" y="f114"/>
                  </a:lnTo>
                  <a:lnTo>
                    <a:pt x="f54" y="f115"/>
                  </a:lnTo>
                  <a:lnTo>
                    <a:pt x="f52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84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8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36" y="f204"/>
                  </a:lnTo>
                  <a:lnTo>
                    <a:pt x="f193" y="f205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210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52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94"/>
                  </a:lnTo>
                  <a:lnTo>
                    <a:pt x="f225" y="f228"/>
                  </a:lnTo>
                  <a:lnTo>
                    <a:pt x="f223" y="f229"/>
                  </a:lnTo>
                  <a:lnTo>
                    <a:pt x="f221" y="f230"/>
                  </a:lnTo>
                  <a:lnTo>
                    <a:pt x="f219" y="f231"/>
                  </a:lnTo>
                  <a:lnTo>
                    <a:pt x="f52" y="f232"/>
                  </a:lnTo>
                  <a:lnTo>
                    <a:pt x="f216" y="f233"/>
                  </a:lnTo>
                  <a:lnTo>
                    <a:pt x="f214" y="f234"/>
                  </a:lnTo>
                  <a:lnTo>
                    <a:pt x="f212" y="f235"/>
                  </a:lnTo>
                  <a:lnTo>
                    <a:pt x="f210" y="f236"/>
                  </a:lnTo>
                  <a:lnTo>
                    <a:pt x="f208" y="f237"/>
                  </a:lnTo>
                  <a:lnTo>
                    <a:pt x="f206" y="f238"/>
                  </a:lnTo>
                  <a:lnTo>
                    <a:pt x="f193" y="f239"/>
                  </a:lnTo>
                  <a:lnTo>
                    <a:pt x="f36" y="f240"/>
                  </a:lnTo>
                  <a:lnTo>
                    <a:pt x="f202" y="f241"/>
                  </a:lnTo>
                  <a:lnTo>
                    <a:pt x="f200" y="f242"/>
                  </a:lnTo>
                  <a:lnTo>
                    <a:pt x="f180" y="f243"/>
                  </a:lnTo>
                  <a:lnTo>
                    <a:pt x="f197" y="f244"/>
                  </a:lnTo>
                  <a:lnTo>
                    <a:pt x="f195" y="f245"/>
                  </a:lnTo>
                  <a:lnTo>
                    <a:pt x="f193" y="f246"/>
                  </a:lnTo>
                  <a:lnTo>
                    <a:pt x="f184" y="f247"/>
                  </a:lnTo>
                  <a:lnTo>
                    <a:pt x="f190" y="f248"/>
                  </a:lnTo>
                  <a:lnTo>
                    <a:pt x="f188" y="f249"/>
                  </a:lnTo>
                  <a:lnTo>
                    <a:pt x="f186" y="f250"/>
                  </a:lnTo>
                  <a:lnTo>
                    <a:pt x="f184" y="f251"/>
                  </a:lnTo>
                  <a:lnTo>
                    <a:pt x="f182" y="f84"/>
                  </a:lnTo>
                  <a:lnTo>
                    <a:pt x="f180" y="f252"/>
                  </a:lnTo>
                  <a:lnTo>
                    <a:pt x="f178" y="f253"/>
                  </a:lnTo>
                  <a:lnTo>
                    <a:pt x="f176" y="f254"/>
                  </a:lnTo>
                  <a:lnTo>
                    <a:pt x="f174" y="f255"/>
                  </a:lnTo>
                  <a:lnTo>
                    <a:pt x="f172" y="f256"/>
                  </a:lnTo>
                  <a:lnTo>
                    <a:pt x="f170" y="f257"/>
                  </a:lnTo>
                  <a:lnTo>
                    <a:pt x="f168" y="f258"/>
                  </a:lnTo>
                  <a:lnTo>
                    <a:pt x="f166" y="f259"/>
                  </a:lnTo>
                  <a:lnTo>
                    <a:pt x="f164" y="f260"/>
                  </a:lnTo>
                  <a:lnTo>
                    <a:pt x="f162" y="f261"/>
                  </a:lnTo>
                  <a:lnTo>
                    <a:pt x="f160" y="f262"/>
                  </a:lnTo>
                  <a:lnTo>
                    <a:pt x="f158" y="f263"/>
                  </a:lnTo>
                  <a:lnTo>
                    <a:pt x="f156" y="f264"/>
                  </a:lnTo>
                  <a:lnTo>
                    <a:pt x="f154" y="f265"/>
                  </a:lnTo>
                  <a:lnTo>
                    <a:pt x="f152" y="f266"/>
                  </a:lnTo>
                  <a:lnTo>
                    <a:pt x="f150" y="f267"/>
                  </a:lnTo>
                  <a:lnTo>
                    <a:pt x="f148" y="f268"/>
                  </a:lnTo>
                  <a:lnTo>
                    <a:pt x="f146" y="f269"/>
                  </a:lnTo>
                  <a:lnTo>
                    <a:pt x="f144" y="f270"/>
                  </a:lnTo>
                  <a:lnTo>
                    <a:pt x="f142" y="f271"/>
                  </a:lnTo>
                  <a:lnTo>
                    <a:pt x="f140" y="f272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8B323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11816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CE69-2A52-46CF-8928-80FED23D06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6E1E-4E2F-4626-B1BC-5EC8F8C088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7300" y="2286000"/>
            <a:ext cx="4800600" cy="3619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51F4A-556F-459C-BEAA-3B4B9917B97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647797" y="2286000"/>
            <a:ext cx="4800600" cy="3619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B1681-B1DD-4F9F-817E-47A0CE4ACE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1B00F3-23E8-493E-A835-5F4134DD8D42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4C2AE-D057-4509-BA76-E09DE3C48C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8EB96-9ECD-4C4E-88D8-9C50E26A21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97D31-E199-495C-87EA-7EF814D774F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44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E4B0-4CFF-46E5-A313-DF484B287D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2728" y="381003"/>
            <a:ext cx="10172700" cy="14935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1DBCA-1D7C-4DBA-8002-D109839696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676" y="2199634"/>
            <a:ext cx="4800600" cy="63252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rgbClr val="2A1A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CF85F-7E6D-484C-9B3F-5D76A088272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57300" y="2909099"/>
            <a:ext cx="4800600" cy="29963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64B01-8302-4C63-A7CC-0CDE1D86F87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633862" y="2199634"/>
            <a:ext cx="4800600" cy="63252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>
                <a:solidFill>
                  <a:srgbClr val="2A1A00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2B104-2400-4DBE-9108-C27EDB8FB66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633862" y="2909099"/>
            <a:ext cx="4800600" cy="29963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01EB7-DE7D-479A-82FC-0B2A6FC1E6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B649F-2069-4403-8940-09E889F87DD5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A9622-955C-45BF-9CC8-745417658A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3BDA1-AC95-4896-8ACB-0183EBA467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C49BB2-F516-452C-92A0-86AA320936B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58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BCD8-24AF-41E0-B38E-EE56C0821C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62788-970E-4760-BD70-E4950B6F51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22335A-E990-404D-BB96-DABAD538F01F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ED8EB-207F-46AB-9536-55895852AC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FE751-AA33-47F3-AE6A-70E555D7D3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68C4AD-661B-4C44-8405-C495A174D35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8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5DC73-9923-4378-9368-02F7AEBF7F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806623-8F37-4468-8C5C-7F1B9361CFCE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E27AD-B6DE-4CDD-B6FE-99408A4675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5B196-5517-4C46-96F4-2BC2446CDE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E24472-3BB5-475B-BB10-82F17B12D96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22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 title="right scallop background shape">
            <a:extLst>
              <a:ext uri="{FF2B5EF4-FFF2-40B4-BE49-F238E27FC236}">
                <a16:creationId xmlns:a16="http://schemas.microsoft.com/office/drawing/2014/main" id="{94A6AC55-F957-48F6-A0C2-347D74801BE4}"/>
              </a:ext>
            </a:extLst>
          </p:cNvPr>
          <p:cNvSpPr/>
          <p:nvPr/>
        </p:nvSpPr>
        <p:spPr>
          <a:xfrm>
            <a:off x="7389815" y="0"/>
            <a:ext cx="4802191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val f2"/>
              <a:gd name="f167" fmla="val f3"/>
              <a:gd name="f168" fmla="val f4"/>
              <a:gd name="f169" fmla="+- f168 0 f166"/>
              <a:gd name="f170" fmla="+- f167 0 f166"/>
              <a:gd name="f171" fmla="*/ f170 1 3025"/>
              <a:gd name="f172" fmla="*/ f169 1 4320"/>
              <a:gd name="f173" fmla="*/ 0 1 f171"/>
              <a:gd name="f174" fmla="*/ f167 1 f171"/>
              <a:gd name="f175" fmla="*/ 0 1 f172"/>
              <a:gd name="f176" fmla="*/ f168 1 f172"/>
              <a:gd name="f177" fmla="*/ f173 f164 1"/>
              <a:gd name="f178" fmla="*/ f174 f164 1"/>
              <a:gd name="f179" fmla="*/ f176 f165 1"/>
              <a:gd name="f180" fmla="*/ f175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7" t="f180" r="f178" b="f179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2A1A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731528-062D-4877-9D47-AD0C9C2EEF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6" cy="1196675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F8B323"/>
                </a:solidFill>
                <a:latin typeface="Gill Sans MT"/>
              </a:defRPr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023921-B422-48EA-B63D-01C8001E72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5051" y="920380"/>
            <a:ext cx="6158419" cy="4985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22EC84-BC0C-4FF1-BB38-C7DDB5680B7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37883" y="1741337"/>
            <a:ext cx="3092116" cy="41641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4CD56ED-D4AD-4F3C-86BA-D8B0F77D04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65051" y="6375681"/>
            <a:ext cx="1233351" cy="348459"/>
          </a:xfrm>
        </p:spPr>
        <p:txBody>
          <a:bodyPr/>
          <a:lstStyle>
            <a:lvl1pPr>
              <a:defRPr/>
            </a:lvl1pPr>
          </a:lstStyle>
          <a:p>
            <a:pPr lvl="0"/>
            <a:fld id="{9FD5184A-8A0E-4E14-AC8D-98C4F3DAD10D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1AFABAF-C3B0-4F9B-A5AE-4B80028F7B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103622" y="6375681"/>
            <a:ext cx="3482181" cy="345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FF7F97-63A8-4DBE-B2A0-E84708F3FF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91015" y="6375681"/>
            <a:ext cx="1232455" cy="345798"/>
          </a:xfrm>
        </p:spPr>
        <p:txBody>
          <a:bodyPr/>
          <a:lstStyle>
            <a:lvl1pPr>
              <a:defRPr/>
            </a:lvl1pPr>
          </a:lstStyle>
          <a:p>
            <a:pPr lvl="0"/>
            <a:fld id="{ACF6A63E-616E-4569-995C-B984EE3E7D65}" type="slidenum">
              <a:t>‹#›</a:t>
            </a:fld>
            <a:endParaRPr lang="hr-HR"/>
          </a:p>
        </p:txBody>
      </p:sp>
      <p:sp>
        <p:nvSpPr>
          <p:cNvPr id="9" name="Rectangle 7" title="left edge border">
            <a:extLst>
              <a:ext uri="{FF2B5EF4-FFF2-40B4-BE49-F238E27FC236}">
                <a16:creationId xmlns:a16="http://schemas.microsoft.com/office/drawing/2014/main" id="{C55F6686-2417-4BD9-BA38-3E1F34BDADC1}"/>
              </a:ext>
            </a:extLst>
          </p:cNvPr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F8B32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043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0677B45-33E5-4853-984F-5ABA1C26DC1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83464" y="0"/>
            <a:ext cx="7355589" cy="6858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3" name="Freeform 11" title="right scallop background shape">
            <a:extLst>
              <a:ext uri="{FF2B5EF4-FFF2-40B4-BE49-F238E27FC236}">
                <a16:creationId xmlns:a16="http://schemas.microsoft.com/office/drawing/2014/main" id="{8C10CA4E-1FC7-41F0-9D2A-2655741207D1}"/>
              </a:ext>
            </a:extLst>
          </p:cNvPr>
          <p:cNvSpPr/>
          <p:nvPr/>
        </p:nvSpPr>
        <p:spPr>
          <a:xfrm>
            <a:off x="7389815" y="0"/>
            <a:ext cx="4802191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val f2"/>
              <a:gd name="f167" fmla="val f3"/>
              <a:gd name="f168" fmla="val f4"/>
              <a:gd name="f169" fmla="+- f168 0 f166"/>
              <a:gd name="f170" fmla="+- f167 0 f166"/>
              <a:gd name="f171" fmla="*/ f170 1 3025"/>
              <a:gd name="f172" fmla="*/ f169 1 4320"/>
              <a:gd name="f173" fmla="*/ 0 1 f171"/>
              <a:gd name="f174" fmla="*/ f167 1 f171"/>
              <a:gd name="f175" fmla="*/ 0 1 f172"/>
              <a:gd name="f176" fmla="*/ f168 1 f172"/>
              <a:gd name="f177" fmla="*/ f173 f164 1"/>
              <a:gd name="f178" fmla="*/ f174 f164 1"/>
              <a:gd name="f179" fmla="*/ f176 f165 1"/>
              <a:gd name="f180" fmla="*/ f175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7" t="f180" r="f178" b="f179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2A1A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4" name="Rectangle 11" title="left edge border">
            <a:extLst>
              <a:ext uri="{FF2B5EF4-FFF2-40B4-BE49-F238E27FC236}">
                <a16:creationId xmlns:a16="http://schemas.microsoft.com/office/drawing/2014/main" id="{DF5779B5-040E-4FA7-A7F6-61A03199D571}"/>
              </a:ext>
            </a:extLst>
          </p:cNvPr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F8B32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9B92C1-CBFC-452F-BEF3-3A245B92BB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6" cy="1196666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F8B323"/>
                </a:solidFill>
                <a:latin typeface="Gill Sans MT"/>
              </a:defRPr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46025D-B674-494C-A413-32CB0D49DF5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37883" y="1741337"/>
            <a:ext cx="3092116" cy="416416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42EFFFA-4F47-415A-B1BB-7673D80A39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65947" y="6375681"/>
            <a:ext cx="1232455" cy="348459"/>
          </a:xfrm>
        </p:spPr>
        <p:txBody>
          <a:bodyPr/>
          <a:lstStyle>
            <a:lvl1pPr>
              <a:defRPr/>
            </a:lvl1pPr>
          </a:lstStyle>
          <a:p>
            <a:pPr lvl="0"/>
            <a:fld id="{D26FB3D5-B230-4DD5-BC2E-55A40E682F30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B20A917-8805-43D5-B45B-9FDC2B7D17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103622" y="6375681"/>
            <a:ext cx="3482181" cy="345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1DF141F-773E-49B2-9D69-5C1A62AB6B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87568" y="6375681"/>
            <a:ext cx="1234440" cy="345798"/>
          </a:xfrm>
        </p:spPr>
        <p:txBody>
          <a:bodyPr/>
          <a:lstStyle>
            <a:lvl1pPr>
              <a:defRPr/>
            </a:lvl1pPr>
          </a:lstStyle>
          <a:p>
            <a:pPr lvl="0"/>
            <a:fld id="{E74A0A0A-BBAA-490F-93E8-F6A632ABC5C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66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100000">
              <a:srgbClr val="317D7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D55F7-B565-4971-8274-442A7C7EFE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1676" y="382383"/>
            <a:ext cx="10178323" cy="1492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7C8B1-3034-47FB-8640-78E9C8C16C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1676" y="2286000"/>
            <a:ext cx="10178323" cy="3593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06E7E-BE36-4082-AF4A-FEA5FA67FB3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251676" y="6375681"/>
            <a:ext cx="2329717" cy="3484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</a:defRPr>
            </a:lvl1pPr>
          </a:lstStyle>
          <a:p>
            <a:pPr lvl="0"/>
            <a:fld id="{D2D72A69-85BF-4CC6-B08F-06865AD50BB1}" type="datetime1">
              <a:rPr lang="hr-HR"/>
              <a:pPr lvl="0"/>
              <a:t>24.6.2021.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95672-964E-4D8A-8D9A-8D227D6B62A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75681"/>
            <a:ext cx="4114800" cy="345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15A12-3D25-4F55-B6DF-670C7E741CD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75681"/>
            <a:ext cx="2819396" cy="345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595959"/>
                </a:solidFill>
                <a:uFillTx/>
                <a:latin typeface="Gill Sans MT"/>
              </a:defRPr>
            </a:lvl1pPr>
          </a:lstStyle>
          <a:p>
            <a:pPr lvl="0"/>
            <a:fld id="{8BECB1F3-A8D1-4565-8037-CB37C4EAB4FC}" type="slidenum">
              <a:t>‹#›</a:t>
            </a:fld>
            <a:endParaRPr lang="hr-HR"/>
          </a:p>
        </p:txBody>
      </p:sp>
      <p:sp>
        <p:nvSpPr>
          <p:cNvPr id="7" name="Freeform 6" title="Left scallop edge">
            <a:extLst>
              <a:ext uri="{FF2B5EF4-FFF2-40B4-BE49-F238E27FC236}">
                <a16:creationId xmlns:a16="http://schemas.microsoft.com/office/drawing/2014/main" id="{2007E73A-70D0-4467-9412-BE618950593A}"/>
              </a:ext>
            </a:extLst>
          </p:cNvPr>
          <p:cNvSpPr/>
          <p:nvPr/>
        </p:nvSpPr>
        <p:spPr>
          <a:xfrm>
            <a:off x="0" y="0"/>
            <a:ext cx="885825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558"/>
              <a:gd name="f4" fmla="val 4320"/>
              <a:gd name="f5" fmla="val 447"/>
              <a:gd name="f6" fmla="val 448"/>
              <a:gd name="f7" fmla="val 43"/>
              <a:gd name="f8" fmla="val 453"/>
              <a:gd name="f9" fmla="val 81"/>
              <a:gd name="f10" fmla="val 460"/>
              <a:gd name="f11" fmla="val 114"/>
              <a:gd name="f12" fmla="val 469"/>
              <a:gd name="f13" fmla="val 143"/>
              <a:gd name="f14" fmla="val 479"/>
              <a:gd name="f15" fmla="val 169"/>
              <a:gd name="f16" fmla="val 491"/>
              <a:gd name="f17" fmla="val 192"/>
              <a:gd name="f18" fmla="val 503"/>
              <a:gd name="f19" fmla="val 216"/>
              <a:gd name="f20" fmla="val 515"/>
              <a:gd name="f21" fmla="val 240"/>
              <a:gd name="f22" fmla="val 525"/>
              <a:gd name="f23" fmla="val 263"/>
              <a:gd name="f24" fmla="val 535"/>
              <a:gd name="f25" fmla="val 289"/>
              <a:gd name="f26" fmla="val 545"/>
              <a:gd name="f27" fmla="val 318"/>
              <a:gd name="f28" fmla="val 552"/>
              <a:gd name="f29" fmla="val 351"/>
              <a:gd name="f30" fmla="val 556"/>
              <a:gd name="f31" fmla="val 389"/>
              <a:gd name="f32" fmla="val 432"/>
              <a:gd name="f33" fmla="val 475"/>
              <a:gd name="f34" fmla="val 513"/>
              <a:gd name="f35" fmla="val 546"/>
              <a:gd name="f36" fmla="val 575"/>
              <a:gd name="f37" fmla="val 601"/>
              <a:gd name="f38" fmla="val 624"/>
              <a:gd name="f39" fmla="val 648"/>
              <a:gd name="f40" fmla="val 672"/>
              <a:gd name="f41" fmla="val 695"/>
              <a:gd name="f42" fmla="val 721"/>
              <a:gd name="f43" fmla="val 750"/>
              <a:gd name="f44" fmla="val 783"/>
              <a:gd name="f45" fmla="val 821"/>
              <a:gd name="f46" fmla="val 864"/>
              <a:gd name="f47" fmla="val 907"/>
              <a:gd name="f48" fmla="val 945"/>
              <a:gd name="f49" fmla="val 978"/>
              <a:gd name="f50" fmla="val 1007"/>
              <a:gd name="f51" fmla="val 1033"/>
              <a:gd name="f52" fmla="val 1056"/>
              <a:gd name="f53" fmla="val 1080"/>
              <a:gd name="f54" fmla="val 1104"/>
              <a:gd name="f55" fmla="val 1127"/>
              <a:gd name="f56" fmla="val 1153"/>
              <a:gd name="f57" fmla="val 1182"/>
              <a:gd name="f58" fmla="val 1215"/>
              <a:gd name="f59" fmla="val 1253"/>
              <a:gd name="f60" fmla="val 1296"/>
              <a:gd name="f61" fmla="val 1339"/>
              <a:gd name="f62" fmla="val 1377"/>
              <a:gd name="f63" fmla="val 1410"/>
              <a:gd name="f64" fmla="val 1439"/>
              <a:gd name="f65" fmla="val 1465"/>
              <a:gd name="f66" fmla="val 1488"/>
              <a:gd name="f67" fmla="val 1512"/>
              <a:gd name="f68" fmla="val 1536"/>
              <a:gd name="f69" fmla="val 1559"/>
              <a:gd name="f70" fmla="val 1585"/>
              <a:gd name="f71" fmla="val 1614"/>
              <a:gd name="f72" fmla="val 1647"/>
              <a:gd name="f73" fmla="val 1685"/>
              <a:gd name="f74" fmla="val 1728"/>
              <a:gd name="f75" fmla="val 1771"/>
              <a:gd name="f76" fmla="val 1809"/>
              <a:gd name="f77" fmla="val 1842"/>
              <a:gd name="f78" fmla="val 1871"/>
              <a:gd name="f79" fmla="val 1897"/>
              <a:gd name="f80" fmla="val 1920"/>
              <a:gd name="f81" fmla="val 1944"/>
              <a:gd name="f82" fmla="val 1968"/>
              <a:gd name="f83" fmla="val 1991"/>
              <a:gd name="f84" fmla="val 2017"/>
              <a:gd name="f85" fmla="val 2046"/>
              <a:gd name="f86" fmla="val 2079"/>
              <a:gd name="f87" fmla="val 2117"/>
              <a:gd name="f88" fmla="val 2159"/>
              <a:gd name="f89" fmla="val 2203"/>
              <a:gd name="f90" fmla="val 2241"/>
              <a:gd name="f91" fmla="val 2274"/>
              <a:gd name="f92" fmla="val 2303"/>
              <a:gd name="f93" fmla="val 2329"/>
              <a:gd name="f94" fmla="val 2352"/>
              <a:gd name="f95" fmla="val 2376"/>
              <a:gd name="f96" fmla="val 2400"/>
              <a:gd name="f97" fmla="val 2423"/>
              <a:gd name="f98" fmla="val 2449"/>
              <a:gd name="f99" fmla="val 2478"/>
              <a:gd name="f100" fmla="val 2511"/>
              <a:gd name="f101" fmla="val 2549"/>
              <a:gd name="f102" fmla="val 2592"/>
              <a:gd name="f103" fmla="val 2635"/>
              <a:gd name="f104" fmla="val 2673"/>
              <a:gd name="f105" fmla="val 2706"/>
              <a:gd name="f106" fmla="val 2735"/>
              <a:gd name="f107" fmla="val 2761"/>
              <a:gd name="f108" fmla="val 2784"/>
              <a:gd name="f109" fmla="val 2832"/>
              <a:gd name="f110" fmla="val 2855"/>
              <a:gd name="f111" fmla="val 2881"/>
              <a:gd name="f112" fmla="val 2910"/>
              <a:gd name="f113" fmla="val 2943"/>
              <a:gd name="f114" fmla="val 2981"/>
              <a:gd name="f115" fmla="val 3024"/>
              <a:gd name="f116" fmla="val 3067"/>
              <a:gd name="f117" fmla="val 3105"/>
              <a:gd name="f118" fmla="val 3138"/>
              <a:gd name="f119" fmla="val 3167"/>
              <a:gd name="f120" fmla="val 3193"/>
              <a:gd name="f121" fmla="val 3216"/>
              <a:gd name="f122" fmla="val 3240"/>
              <a:gd name="f123" fmla="val 3264"/>
              <a:gd name="f124" fmla="val 3287"/>
              <a:gd name="f125" fmla="val 3313"/>
              <a:gd name="f126" fmla="val 3342"/>
              <a:gd name="f127" fmla="val 3375"/>
              <a:gd name="f128" fmla="val 3413"/>
              <a:gd name="f129" fmla="val 3456"/>
              <a:gd name="f130" fmla="val 3499"/>
              <a:gd name="f131" fmla="val 3537"/>
              <a:gd name="f132" fmla="val 3570"/>
              <a:gd name="f133" fmla="val 3599"/>
              <a:gd name="f134" fmla="val 3625"/>
              <a:gd name="f135" fmla="val 3648"/>
              <a:gd name="f136" fmla="val 3672"/>
              <a:gd name="f137" fmla="val 3696"/>
              <a:gd name="f138" fmla="val 3719"/>
              <a:gd name="f139" fmla="val 3745"/>
              <a:gd name="f140" fmla="val 3774"/>
              <a:gd name="f141" fmla="val 3807"/>
              <a:gd name="f142" fmla="val 3845"/>
              <a:gd name="f143" fmla="val 3888"/>
              <a:gd name="f144" fmla="val 3931"/>
              <a:gd name="f145" fmla="val 3969"/>
              <a:gd name="f146" fmla="val 4002"/>
              <a:gd name="f147" fmla="val 4031"/>
              <a:gd name="f148" fmla="val 4057"/>
              <a:gd name="f149" fmla="val 4080"/>
              <a:gd name="f150" fmla="val 4104"/>
              <a:gd name="f151" fmla="val 4128"/>
              <a:gd name="f152" fmla="val 4151"/>
              <a:gd name="f153" fmla="val 4177"/>
              <a:gd name="f154" fmla="val 4206"/>
              <a:gd name="f155" fmla="val 4239"/>
              <a:gd name="f156" fmla="val 4277"/>
              <a:gd name="f157" fmla="*/ f0 1 558"/>
              <a:gd name="f158" fmla="*/ f1 1 4320"/>
              <a:gd name="f159" fmla="val f2"/>
              <a:gd name="f160" fmla="val f3"/>
              <a:gd name="f161" fmla="val f4"/>
              <a:gd name="f162" fmla="+- f161 0 f159"/>
              <a:gd name="f163" fmla="+- f160 0 f159"/>
              <a:gd name="f164" fmla="*/ f163 1 558"/>
              <a:gd name="f165" fmla="*/ f162 1 4320"/>
              <a:gd name="f166" fmla="*/ 0 1 f164"/>
              <a:gd name="f167" fmla="*/ f160 1 f164"/>
              <a:gd name="f168" fmla="*/ 0 1 f165"/>
              <a:gd name="f169" fmla="*/ f161 1 f165"/>
              <a:gd name="f170" fmla="*/ f166 f157 1"/>
              <a:gd name="f171" fmla="*/ f167 f157 1"/>
              <a:gd name="f172" fmla="*/ f169 f158 1"/>
              <a:gd name="f173" fmla="*/ f168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0" t="f173" r="f171" b="f172"/>
            <a:pathLst>
              <a:path w="558" h="4320">
                <a:moveTo>
                  <a:pt x="f2" y="f2"/>
                </a:move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" y="f32"/>
                </a:lnTo>
                <a:lnTo>
                  <a:pt x="f30" y="f33"/>
                </a:lnTo>
                <a:lnTo>
                  <a:pt x="f28" y="f34"/>
                </a:lnTo>
                <a:lnTo>
                  <a:pt x="f26" y="f35"/>
                </a:lnTo>
                <a:lnTo>
                  <a:pt x="f24" y="f36"/>
                </a:lnTo>
                <a:lnTo>
                  <a:pt x="f22" y="f37"/>
                </a:lnTo>
                <a:lnTo>
                  <a:pt x="f20" y="f38"/>
                </a:lnTo>
                <a:lnTo>
                  <a:pt x="f18" y="f39"/>
                </a:lnTo>
                <a:lnTo>
                  <a:pt x="f16" y="f40"/>
                </a:lnTo>
                <a:lnTo>
                  <a:pt x="f14" y="f41"/>
                </a:lnTo>
                <a:lnTo>
                  <a:pt x="f12" y="f42"/>
                </a:lnTo>
                <a:lnTo>
                  <a:pt x="f10" y="f43"/>
                </a:lnTo>
                <a:lnTo>
                  <a:pt x="f8" y="f44"/>
                </a:lnTo>
                <a:lnTo>
                  <a:pt x="f6" y="f45"/>
                </a:lnTo>
                <a:lnTo>
                  <a:pt x="f5" y="f46"/>
                </a:lnTo>
                <a:lnTo>
                  <a:pt x="f6" y="f47"/>
                </a:lnTo>
                <a:lnTo>
                  <a:pt x="f8" y="f48"/>
                </a:lnTo>
                <a:lnTo>
                  <a:pt x="f10" y="f49"/>
                </a:lnTo>
                <a:lnTo>
                  <a:pt x="f12" y="f50"/>
                </a:lnTo>
                <a:lnTo>
                  <a:pt x="f14" y="f51"/>
                </a:lnTo>
                <a:lnTo>
                  <a:pt x="f16" y="f52"/>
                </a:lnTo>
                <a:lnTo>
                  <a:pt x="f18" y="f53"/>
                </a:lnTo>
                <a:lnTo>
                  <a:pt x="f20" y="f54"/>
                </a:lnTo>
                <a:lnTo>
                  <a:pt x="f22" y="f55"/>
                </a:lnTo>
                <a:lnTo>
                  <a:pt x="f24" y="f56"/>
                </a:lnTo>
                <a:lnTo>
                  <a:pt x="f26" y="f57"/>
                </a:lnTo>
                <a:lnTo>
                  <a:pt x="f28" y="f58"/>
                </a:lnTo>
                <a:lnTo>
                  <a:pt x="f30" y="f59"/>
                </a:lnTo>
                <a:lnTo>
                  <a:pt x="f3" y="f60"/>
                </a:lnTo>
                <a:lnTo>
                  <a:pt x="f30" y="f61"/>
                </a:lnTo>
                <a:lnTo>
                  <a:pt x="f28" y="f62"/>
                </a:lnTo>
                <a:lnTo>
                  <a:pt x="f26" y="f63"/>
                </a:lnTo>
                <a:lnTo>
                  <a:pt x="f24" y="f64"/>
                </a:lnTo>
                <a:lnTo>
                  <a:pt x="f22" y="f65"/>
                </a:lnTo>
                <a:lnTo>
                  <a:pt x="f20" y="f66"/>
                </a:lnTo>
                <a:lnTo>
                  <a:pt x="f18" y="f67"/>
                </a:lnTo>
                <a:lnTo>
                  <a:pt x="f16" y="f68"/>
                </a:lnTo>
                <a:lnTo>
                  <a:pt x="f14" y="f69"/>
                </a:lnTo>
                <a:lnTo>
                  <a:pt x="f12" y="f70"/>
                </a:lnTo>
                <a:lnTo>
                  <a:pt x="f10" y="f71"/>
                </a:lnTo>
                <a:lnTo>
                  <a:pt x="f8" y="f72"/>
                </a:lnTo>
                <a:lnTo>
                  <a:pt x="f6" y="f73"/>
                </a:lnTo>
                <a:lnTo>
                  <a:pt x="f5" y="f74"/>
                </a:lnTo>
                <a:lnTo>
                  <a:pt x="f6" y="f75"/>
                </a:lnTo>
                <a:lnTo>
                  <a:pt x="f8" y="f76"/>
                </a:lnTo>
                <a:lnTo>
                  <a:pt x="f10" y="f77"/>
                </a:lnTo>
                <a:lnTo>
                  <a:pt x="f12" y="f78"/>
                </a:lnTo>
                <a:lnTo>
                  <a:pt x="f14" y="f79"/>
                </a:lnTo>
                <a:lnTo>
                  <a:pt x="f16" y="f80"/>
                </a:lnTo>
                <a:lnTo>
                  <a:pt x="f18" y="f81"/>
                </a:lnTo>
                <a:lnTo>
                  <a:pt x="f20" y="f82"/>
                </a:lnTo>
                <a:lnTo>
                  <a:pt x="f22" y="f83"/>
                </a:lnTo>
                <a:lnTo>
                  <a:pt x="f24" y="f84"/>
                </a:lnTo>
                <a:lnTo>
                  <a:pt x="f26" y="f85"/>
                </a:lnTo>
                <a:lnTo>
                  <a:pt x="f28" y="f86"/>
                </a:lnTo>
                <a:lnTo>
                  <a:pt x="f30" y="f87"/>
                </a:lnTo>
                <a:lnTo>
                  <a:pt x="f3" y="f88"/>
                </a:lnTo>
                <a:lnTo>
                  <a:pt x="f30" y="f89"/>
                </a:lnTo>
                <a:lnTo>
                  <a:pt x="f28" y="f90"/>
                </a:lnTo>
                <a:lnTo>
                  <a:pt x="f26" y="f91"/>
                </a:lnTo>
                <a:lnTo>
                  <a:pt x="f24" y="f92"/>
                </a:lnTo>
                <a:lnTo>
                  <a:pt x="f22" y="f93"/>
                </a:lnTo>
                <a:lnTo>
                  <a:pt x="f20" y="f94"/>
                </a:lnTo>
                <a:lnTo>
                  <a:pt x="f18" y="f95"/>
                </a:lnTo>
                <a:lnTo>
                  <a:pt x="f16" y="f96"/>
                </a:lnTo>
                <a:lnTo>
                  <a:pt x="f14" y="f97"/>
                </a:lnTo>
                <a:lnTo>
                  <a:pt x="f12" y="f98"/>
                </a:lnTo>
                <a:lnTo>
                  <a:pt x="f10" y="f99"/>
                </a:lnTo>
                <a:lnTo>
                  <a:pt x="f8" y="f100"/>
                </a:lnTo>
                <a:lnTo>
                  <a:pt x="f6" y="f101"/>
                </a:lnTo>
                <a:lnTo>
                  <a:pt x="f5" y="f102"/>
                </a:lnTo>
                <a:lnTo>
                  <a:pt x="f6" y="f103"/>
                </a:lnTo>
                <a:lnTo>
                  <a:pt x="f8" y="f104"/>
                </a:lnTo>
                <a:lnTo>
                  <a:pt x="f10" y="f105"/>
                </a:lnTo>
                <a:lnTo>
                  <a:pt x="f12" y="f106"/>
                </a:lnTo>
                <a:lnTo>
                  <a:pt x="f14" y="f107"/>
                </a:lnTo>
                <a:lnTo>
                  <a:pt x="f16" y="f108"/>
                </a:lnTo>
                <a:lnTo>
                  <a:pt x="f20" y="f109"/>
                </a:lnTo>
                <a:lnTo>
                  <a:pt x="f22" y="f110"/>
                </a:lnTo>
                <a:lnTo>
                  <a:pt x="f24" y="f111"/>
                </a:lnTo>
                <a:lnTo>
                  <a:pt x="f26" y="f112"/>
                </a:lnTo>
                <a:lnTo>
                  <a:pt x="f28" y="f113"/>
                </a:lnTo>
                <a:lnTo>
                  <a:pt x="f30" y="f114"/>
                </a:lnTo>
                <a:lnTo>
                  <a:pt x="f3" y="f115"/>
                </a:lnTo>
                <a:lnTo>
                  <a:pt x="f30" y="f116"/>
                </a:lnTo>
                <a:lnTo>
                  <a:pt x="f28" y="f117"/>
                </a:lnTo>
                <a:lnTo>
                  <a:pt x="f26" y="f118"/>
                </a:lnTo>
                <a:lnTo>
                  <a:pt x="f24" y="f119"/>
                </a:lnTo>
                <a:lnTo>
                  <a:pt x="f22" y="f120"/>
                </a:lnTo>
                <a:lnTo>
                  <a:pt x="f20" y="f121"/>
                </a:lnTo>
                <a:lnTo>
                  <a:pt x="f18" y="f122"/>
                </a:lnTo>
                <a:lnTo>
                  <a:pt x="f16" y="f123"/>
                </a:lnTo>
                <a:lnTo>
                  <a:pt x="f14" y="f124"/>
                </a:lnTo>
                <a:lnTo>
                  <a:pt x="f12" y="f125"/>
                </a:lnTo>
                <a:lnTo>
                  <a:pt x="f10" y="f126"/>
                </a:lnTo>
                <a:lnTo>
                  <a:pt x="f8" y="f127"/>
                </a:lnTo>
                <a:lnTo>
                  <a:pt x="f6" y="f128"/>
                </a:lnTo>
                <a:lnTo>
                  <a:pt x="f5" y="f129"/>
                </a:lnTo>
                <a:lnTo>
                  <a:pt x="f6" y="f130"/>
                </a:lnTo>
                <a:lnTo>
                  <a:pt x="f8" y="f131"/>
                </a:lnTo>
                <a:lnTo>
                  <a:pt x="f10" y="f132"/>
                </a:lnTo>
                <a:lnTo>
                  <a:pt x="f12" y="f133"/>
                </a:lnTo>
                <a:lnTo>
                  <a:pt x="f14" y="f134"/>
                </a:lnTo>
                <a:lnTo>
                  <a:pt x="f16" y="f135"/>
                </a:lnTo>
                <a:lnTo>
                  <a:pt x="f18" y="f136"/>
                </a:lnTo>
                <a:lnTo>
                  <a:pt x="f20" y="f137"/>
                </a:lnTo>
                <a:lnTo>
                  <a:pt x="f22" y="f138"/>
                </a:lnTo>
                <a:lnTo>
                  <a:pt x="f24" y="f139"/>
                </a:lnTo>
                <a:lnTo>
                  <a:pt x="f26" y="f140"/>
                </a:lnTo>
                <a:lnTo>
                  <a:pt x="f28" y="f141"/>
                </a:lnTo>
                <a:lnTo>
                  <a:pt x="f30" y="f142"/>
                </a:lnTo>
                <a:lnTo>
                  <a:pt x="f3" y="f143"/>
                </a:lnTo>
                <a:lnTo>
                  <a:pt x="f30" y="f144"/>
                </a:lnTo>
                <a:lnTo>
                  <a:pt x="f28" y="f145"/>
                </a:lnTo>
                <a:lnTo>
                  <a:pt x="f26" y="f146"/>
                </a:lnTo>
                <a:lnTo>
                  <a:pt x="f24" y="f147"/>
                </a:lnTo>
                <a:lnTo>
                  <a:pt x="f22" y="f148"/>
                </a:lnTo>
                <a:lnTo>
                  <a:pt x="f20" y="f149"/>
                </a:lnTo>
                <a:lnTo>
                  <a:pt x="f18" y="f150"/>
                </a:lnTo>
                <a:lnTo>
                  <a:pt x="f16" y="f151"/>
                </a:lnTo>
                <a:lnTo>
                  <a:pt x="f14" y="f152"/>
                </a:lnTo>
                <a:lnTo>
                  <a:pt x="f12" y="f153"/>
                </a:lnTo>
                <a:lnTo>
                  <a:pt x="f10" y="f154"/>
                </a:lnTo>
                <a:lnTo>
                  <a:pt x="f8" y="f155"/>
                </a:lnTo>
                <a:lnTo>
                  <a:pt x="f6" y="f156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2A1A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8" name="Rectangle 11" title="right edge border">
            <a:extLst>
              <a:ext uri="{FF2B5EF4-FFF2-40B4-BE49-F238E27FC236}">
                <a16:creationId xmlns:a16="http://schemas.microsoft.com/office/drawing/2014/main" id="{C66440B5-4885-4DB9-A322-C9AE06471D92}"/>
              </a:ext>
            </a:extLst>
          </p:cNvPr>
          <p:cNvSpPr/>
          <p:nvPr/>
        </p:nvSpPr>
        <p:spPr>
          <a:xfrm>
            <a:off x="11908532" y="0"/>
            <a:ext cx="283464" cy="6858000"/>
          </a:xfrm>
          <a:prstGeom prst="rect">
            <a:avLst/>
          </a:prstGeom>
          <a:solidFill>
            <a:srgbClr val="F8B32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r-HR" sz="5100" b="0" i="0" u="none" strike="noStrike" kern="1200" cap="all" spc="200" baseline="0">
          <a:solidFill>
            <a:srgbClr val="2A1A00"/>
          </a:solidFill>
          <a:uFillTx/>
          <a:latin typeface="Impact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595959"/>
          </a:solidFill>
          <a:uFillTx/>
          <a:latin typeface="Gill Sans MT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Gill Sans MT" pitchFamily="34"/>
        <a:buChar char="–"/>
        <a:tabLst/>
        <a:defRPr lang="hr-HR" sz="1800" b="0" i="0" u="none" strike="noStrike" kern="1200" cap="none" spc="0" baseline="0">
          <a:solidFill>
            <a:srgbClr val="595959"/>
          </a:solidFill>
          <a:uFillTx/>
          <a:latin typeface="Gill Sans MT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595959"/>
          </a:solidFill>
          <a:uFillTx/>
          <a:latin typeface="Gill Sans MT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Gill Sans MT" pitchFamily="34"/>
        <a:buChar char="–"/>
        <a:tabLst/>
        <a:defRPr lang="hr-HR" sz="1400" b="0" i="0" u="none" strike="noStrike" kern="1200" cap="none" spc="0" baseline="0">
          <a:solidFill>
            <a:srgbClr val="595959"/>
          </a:solidFill>
          <a:uFillTx/>
          <a:latin typeface="Gill Sans MT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700"/>
        </a:spcBef>
        <a:spcAft>
          <a:spcPts val="0"/>
        </a:spcAft>
        <a:buClr>
          <a:srgbClr val="2A1A00"/>
        </a:buClr>
        <a:buSzPct val="100000"/>
        <a:buFont typeface="Arial" pitchFamily="34"/>
        <a:buChar char="•"/>
        <a:tabLst/>
        <a:defRPr lang="hr-HR" sz="1400" b="0" i="0" u="none" strike="noStrike" kern="1200" cap="none" spc="0" baseline="0">
          <a:solidFill>
            <a:srgbClr val="595959"/>
          </a:solidFill>
          <a:uFillTx/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slide16.xml" Type="http://schemas.openxmlformats.org/officeDocument/2006/relationships/slide"/><Relationship Id="rId7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6" Target="slide17.xml" Type="http://schemas.openxmlformats.org/officeDocument/2006/relationships/slide"/><Relationship Id="rId5" Target="../media/image19.jpeg" Type="http://schemas.openxmlformats.org/officeDocument/2006/relationships/image"/><Relationship Id="rId10" Target="../media/image20.jpeg" Type="http://schemas.openxmlformats.org/officeDocument/2006/relationships/image"/><Relationship Id="rId4" Target="../media/image18.jpeg" Type="http://schemas.openxmlformats.org/officeDocument/2006/relationships/image"/><Relationship Id="rId9" Target="slide18.xml" Type="http://schemas.openxmlformats.org/officeDocument/2006/relationships/slid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live.etwinning.net/projects/project/2236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22.xml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slide25.xml" Type="http://schemas.openxmlformats.org/officeDocument/2006/relationships/slide"/><Relationship Id="rId7" Target="../media/image250.png" Type="http://schemas.openxmlformats.org/officeDocument/2006/relationships/image"/><Relationship Id="rId2" Target="../media/image29.png" Type="http://schemas.openxmlformats.org/officeDocument/2006/relationships/image"/><Relationship Id="rId1" Target="../slideLayouts/slideLayout2.xml" Type="http://schemas.openxmlformats.org/officeDocument/2006/relationships/slideLayout"/><Relationship Id="rId6" Target="slide26.xml" Type="http://schemas.openxmlformats.org/officeDocument/2006/relationships/slide"/><Relationship Id="rId5" Target="../media/image30.png" Type="http://schemas.openxmlformats.org/officeDocument/2006/relationships/image"/><Relationship Id="rId4" Target="../media/image240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8" Target="../media/image5.png" Type="http://schemas.openxmlformats.org/officeDocument/2006/relationships/image"/><Relationship Id="rId3" Target="slide4.xml" Type="http://schemas.openxmlformats.org/officeDocument/2006/relationships/slide"/><Relationship Id="rId7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slide5.xml" Type="http://schemas.openxmlformats.org/officeDocument/2006/relationships/slide"/><Relationship Id="rId5" Target="../media/image4.jpeg" Type="http://schemas.openxmlformats.org/officeDocument/2006/relationships/image"/><Relationship Id="rId10" Target="../media/image5.png" Type="http://schemas.openxmlformats.org/officeDocument/2006/relationships/image"/><Relationship Id="rId4" Target="../media/image3.jpeg" Type="http://schemas.openxmlformats.org/officeDocument/2006/relationships/image"/><Relationship Id="rId9" Target="slide6.xml" Type="http://schemas.openxmlformats.org/officeDocument/2006/relationships/slide"/></Relationships>
</file>

<file path=ppt/slides/_rels/slide30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8" Target="../media/image39.jpeg" Type="http://schemas.openxmlformats.org/officeDocument/2006/relationships/image"/><Relationship Id="rId3" Target="slide32.xml" Type="http://schemas.openxmlformats.org/officeDocument/2006/relationships/slide"/><Relationship Id="rId7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Relationship Id="rId6" Target="slide33.xml" Type="http://schemas.openxmlformats.org/officeDocument/2006/relationships/slide"/><Relationship Id="rId5" Target="../media/image38.jpeg" Type="http://schemas.openxmlformats.org/officeDocument/2006/relationships/image"/><Relationship Id="rId10" Target="../media/image39.jpeg" Type="http://schemas.openxmlformats.org/officeDocument/2006/relationships/image"/><Relationship Id="rId4" Target="../media/image37.jpeg" Type="http://schemas.openxmlformats.org/officeDocument/2006/relationships/image"/><Relationship Id="rId9" Target="slide34.xml" Type="http://schemas.openxmlformats.org/officeDocument/2006/relationships/slide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live.etwinning.net/projects/project/2258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 ?><Relationships xmlns="http://schemas.openxmlformats.org/package/2006/relationships"><Relationship Id="rId8" Target="../media/image48.png" Type="http://schemas.openxmlformats.org/officeDocument/2006/relationships/image"/><Relationship Id="rId3" Target="slide39.xml" Type="http://schemas.openxmlformats.org/officeDocument/2006/relationships/slide"/><Relationship Id="rId7" Target="../media/image380.png" Type="http://schemas.openxmlformats.org/officeDocument/2006/relationships/image"/><Relationship Id="rId2" Target="../media/image46.png" Type="http://schemas.openxmlformats.org/officeDocument/2006/relationships/image"/><Relationship Id="rId1" Target="../slideLayouts/slideLayout2.xml" Type="http://schemas.openxmlformats.org/officeDocument/2006/relationships/slideLayout"/><Relationship Id="rId6" Target="slide40.xml" Type="http://schemas.openxmlformats.org/officeDocument/2006/relationships/slide"/><Relationship Id="rId5" Target="../media/image47.png" Type="http://schemas.openxmlformats.org/officeDocument/2006/relationships/image"/><Relationship Id="rId10" Target="../media/image390.png" Type="http://schemas.openxmlformats.org/officeDocument/2006/relationships/image"/><Relationship Id="rId4" Target="../media/image370.jpeg" Type="http://schemas.openxmlformats.org/officeDocument/2006/relationships/image"/><Relationship Id="rId9" Target="slide41.xml" Type="http://schemas.openxmlformats.org/officeDocument/2006/relationships/slide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8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8" Target="../media/image63.jpeg" Type="http://schemas.openxmlformats.org/officeDocument/2006/relationships/image"/><Relationship Id="rId3" Target="slide48.xml" Type="http://schemas.openxmlformats.org/officeDocument/2006/relationships/slide"/><Relationship Id="rId7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2.xml" Type="http://schemas.openxmlformats.org/officeDocument/2006/relationships/slideLayout"/><Relationship Id="rId6" Target="slide49.xml" Type="http://schemas.openxmlformats.org/officeDocument/2006/relationships/slide"/><Relationship Id="rId5" Target="../media/image62.jpeg" Type="http://schemas.openxmlformats.org/officeDocument/2006/relationships/image"/><Relationship Id="rId10" Target="../media/image63.jpeg" Type="http://schemas.openxmlformats.org/officeDocument/2006/relationships/image"/><Relationship Id="rId4" Target="../media/image61.jpeg" Type="http://schemas.openxmlformats.org/officeDocument/2006/relationships/image"/><Relationship Id="rId9" Target="slide50.xml" Type="http://schemas.openxmlformats.org/officeDocument/2006/relationships/slide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live.etwinning.net/projects/project/2258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2.xml.rels><?xml version="1.0" encoding="UTF-8" standalone="yes" ?><Relationships xmlns="http://schemas.openxmlformats.org/package/2006/relationships"><Relationship Id="rId3" Target="slide53.xml" Type="http://schemas.openxmlformats.org/officeDocument/2006/relationships/slide"/><Relationship Id="rId2" Target="../media/image68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30.jpeg" Type="http://schemas.openxmlformats.org/officeDocument/2006/relationships/image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 ?><Relationships xmlns="http://schemas.openxmlformats.org/package/2006/relationships"><Relationship Id="rId3" Target="slide55.xml" Type="http://schemas.openxmlformats.org/officeDocument/2006/relationships/slide"/><Relationship Id="rId7" Target="../media/image550.png" Type="http://schemas.openxmlformats.org/officeDocument/2006/relationships/image"/><Relationship Id="rId2" Target="../media/image69.png" Type="http://schemas.openxmlformats.org/officeDocument/2006/relationships/image"/><Relationship Id="rId1" Target="../slideLayouts/slideLayout2.xml" Type="http://schemas.openxmlformats.org/officeDocument/2006/relationships/slideLayout"/><Relationship Id="rId6" Target="slide56.xml" Type="http://schemas.openxmlformats.org/officeDocument/2006/relationships/slide"/><Relationship Id="rId5" Target="../media/image70.png" Type="http://schemas.openxmlformats.org/officeDocument/2006/relationships/image"/><Relationship Id="rId4" Target="../media/image540.jpeg" Type="http://schemas.openxmlformats.org/officeDocument/2006/relationships/image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 ?><Relationships xmlns="http://schemas.openxmlformats.org/package/2006/relationships"><Relationship Id="rId3" Target="../media/image72.jpeg" Type="http://schemas.openxmlformats.org/officeDocument/2006/relationships/image"/><Relationship Id="rId2" Target="../media/image7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8.xml.rels><?xml version="1.0" encoding="UTF-8" standalone="yes" ?><Relationships xmlns="http://schemas.openxmlformats.org/package/2006/relationships"><Relationship Id="rId2" Target="../media/image7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9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media/image7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 ?><Relationships xmlns="http://schemas.openxmlformats.org/package/2006/relationships"><Relationship Id="rId3" Target="../media/image78.jpeg" Type="http://schemas.openxmlformats.org/officeDocument/2006/relationships/image"/><Relationship Id="rId2" Target="../media/image7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9.jpeg" Type="http://schemas.openxmlformats.org/officeDocument/2006/relationships/image"/></Relationships>
</file>

<file path=ppt/slides/_rels/slide61.xml.rels><?xml version="1.0" encoding="UTF-8" standalone="yes" ?><Relationships xmlns="http://schemas.openxmlformats.org/package/2006/relationships"><Relationship Id="rId2" Target="../media/image8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2.xml.rels><?xml version="1.0" encoding="UTF-8" standalone="yes" ?><Relationships xmlns="http://schemas.openxmlformats.org/package/2006/relationships"><Relationship Id="rId8" Target="../media/image83.jpeg" Type="http://schemas.openxmlformats.org/officeDocument/2006/relationships/image"/><Relationship Id="rId3" Target="slide63.xml" Type="http://schemas.openxmlformats.org/officeDocument/2006/relationships/slide"/><Relationship Id="rId7" Target="../media/image82.jpeg" Type="http://schemas.openxmlformats.org/officeDocument/2006/relationships/image"/><Relationship Id="rId2" Target="../media/image81.jpeg" Type="http://schemas.openxmlformats.org/officeDocument/2006/relationships/image"/><Relationship Id="rId1" Target="../slideLayouts/slideLayout2.xml" Type="http://schemas.openxmlformats.org/officeDocument/2006/relationships/slideLayout"/><Relationship Id="rId6" Target="slide64.xml" Type="http://schemas.openxmlformats.org/officeDocument/2006/relationships/slide"/><Relationship Id="rId5" Target="../media/image82.jpeg" Type="http://schemas.openxmlformats.org/officeDocument/2006/relationships/image"/><Relationship Id="rId10" Target="../media/image83.jpeg" Type="http://schemas.openxmlformats.org/officeDocument/2006/relationships/image"/><Relationship Id="rId4" Target="../media/image81.jpeg" Type="http://schemas.openxmlformats.org/officeDocument/2006/relationships/image"/><Relationship Id="rId9" Target="slide65.xml" Type="http://schemas.openxmlformats.org/officeDocument/2006/relationships/slide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.xml.rels><?xml version="1.0" encoding="UTF-8" standalone="yes" ?><Relationships xmlns="http://schemas.openxmlformats.org/package/2006/relationships"><Relationship Id="rId8" Target="../media/image8.png" Type="http://schemas.openxmlformats.org/officeDocument/2006/relationships/image"/><Relationship Id="rId3" Target="slide8.xml" Type="http://schemas.openxmlformats.org/officeDocument/2006/relationships/slide"/><Relationship Id="rId7" Target="../media/image60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Relationship Id="rId6" Target="slide9.xml" Type="http://schemas.openxmlformats.org/officeDocument/2006/relationships/slide"/><Relationship Id="rId5" Target="../media/image7.png" Type="http://schemas.openxmlformats.org/officeDocument/2006/relationships/image"/><Relationship Id="rId10" Target="../media/image77.png" Type="http://schemas.openxmlformats.org/officeDocument/2006/relationships/image"/><Relationship Id="rId4" Target="../media/image59.jpeg" Type="http://schemas.openxmlformats.org/officeDocument/2006/relationships/image"/><Relationship Id="rId9" Target="slide10.xml" Type="http://schemas.openxmlformats.org/officeDocument/2006/relationships/slid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6F2F8B4A-4DB8-42C6-9454-381CAD873F1D}"/>
              </a:ext>
            </a:extLst>
          </p:cNvPr>
          <p:cNvSpPr/>
          <p:nvPr/>
        </p:nvSpPr>
        <p:spPr>
          <a:xfrm>
            <a:off x="829559" y="367645"/>
            <a:ext cx="2630078" cy="779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6" name="Prostoručno: oblik 12">
            <a:extLst>
              <a:ext uri="{FF2B5EF4-FFF2-40B4-BE49-F238E27FC236}">
                <a16:creationId xmlns:a16="http://schemas.microsoft.com/office/drawing/2014/main" id="{03EAA2F9-CE16-443E-B844-8A1363F2BF96}"/>
              </a:ext>
            </a:extLst>
          </p:cNvPr>
          <p:cNvSpPr/>
          <p:nvPr/>
        </p:nvSpPr>
        <p:spPr>
          <a:xfrm>
            <a:off x="2386629" y="1657450"/>
            <a:ext cx="7418728" cy="2007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2" name="TekstniOkvir 4">
            <a:extLst>
              <a:ext uri="{FF2B5EF4-FFF2-40B4-BE49-F238E27FC236}">
                <a16:creationId xmlns:a16="http://schemas.microsoft.com/office/drawing/2014/main" id="{1A456290-8CB4-4B0A-8F49-149DF7F696AD}"/>
              </a:ext>
            </a:extLst>
          </p:cNvPr>
          <p:cNvSpPr txBox="1"/>
          <p:nvPr/>
        </p:nvSpPr>
        <p:spPr>
          <a:xfrm>
            <a:off x="2142443" y="1956867"/>
            <a:ext cx="7581528" cy="175432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eTwinning projekti u nastavi</a:t>
            </a:r>
          </a:p>
        </p:txBody>
      </p:sp>
      <p:sp>
        <p:nvSpPr>
          <p:cNvPr id="3" name="TekstniOkvir 10">
            <a:extLst>
              <a:ext uri="{FF2B5EF4-FFF2-40B4-BE49-F238E27FC236}">
                <a16:creationId xmlns:a16="http://schemas.microsoft.com/office/drawing/2014/main" id="{83CCFF83-C741-4B08-BA43-242023334367}"/>
              </a:ext>
            </a:extLst>
          </p:cNvPr>
          <p:cNvSpPr txBox="1"/>
          <p:nvPr/>
        </p:nvSpPr>
        <p:spPr>
          <a:xfrm>
            <a:off x="2305229" y="3250782"/>
            <a:ext cx="7581528" cy="1569659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Primjer prakse, 4. razred,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0" u="none" strike="noStrike" kern="0" cap="none" spc="0" baseline="0" dirty="0" err="1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šk.god</a:t>
            </a:r>
            <a:r>
              <a:rPr lang="hr-HR" sz="2800" b="1" i="0" u="none" strike="noStrike" kern="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. 2020. /2021.</a:t>
            </a:r>
            <a:endParaRPr lang="hr-HR" sz="28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4" name="TekstniOkvir 11">
            <a:extLst>
              <a:ext uri="{FF2B5EF4-FFF2-40B4-BE49-F238E27FC236}">
                <a16:creationId xmlns:a16="http://schemas.microsoft.com/office/drawing/2014/main" id="{01F63119-2036-4F7A-893B-4B3DBC54A833}"/>
              </a:ext>
            </a:extLst>
          </p:cNvPr>
          <p:cNvSpPr txBox="1"/>
          <p:nvPr/>
        </p:nvSpPr>
        <p:spPr>
          <a:xfrm>
            <a:off x="2468029" y="5088426"/>
            <a:ext cx="7581528" cy="107721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Višnja Špicar,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1" dirty="0">
                <a:solidFill>
                  <a:srgbClr val="FFFFFF"/>
                </a:solidFill>
                <a:latin typeface="Roboto" pitchFamily="2"/>
                <a:ea typeface="Roboto" pitchFamily="2"/>
              </a:rPr>
              <a:t>u</a:t>
            </a:r>
            <a:r>
              <a:rPr lang="hr-HR" sz="24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čiteljica razredne nastave, savjetnik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EC82FAA-8ED4-40E0-9A42-6D34D645CD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8" y="501341"/>
            <a:ext cx="2217429" cy="645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: oblik 12">
            <a:extLst>
              <a:ext uri="{FF2B5EF4-FFF2-40B4-BE49-F238E27FC236}">
                <a16:creationId xmlns:a16="http://schemas.microsoft.com/office/drawing/2014/main" id="{5D5F40AF-DAF9-42FC-933C-3B5F33F80DE1}"/>
              </a:ext>
            </a:extLst>
          </p:cNvPr>
          <p:cNvSpPr/>
          <p:nvPr/>
        </p:nvSpPr>
        <p:spPr>
          <a:xfrm>
            <a:off x="2158738" y="3960049"/>
            <a:ext cx="7766869" cy="10550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6" name="Prostoručno: oblik 12">
            <a:extLst>
              <a:ext uri="{FF2B5EF4-FFF2-40B4-BE49-F238E27FC236}">
                <a16:creationId xmlns:a16="http://schemas.microsoft.com/office/drawing/2014/main" id="{C2E40AEF-E8F1-4D31-B8F5-C298B4F74C4A}"/>
              </a:ext>
            </a:extLst>
          </p:cNvPr>
          <p:cNvSpPr/>
          <p:nvPr/>
        </p:nvSpPr>
        <p:spPr>
          <a:xfrm>
            <a:off x="2158738" y="1233113"/>
            <a:ext cx="7607999" cy="12926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4" name="TekstniOkvir 5">
            <a:extLst>
              <a:ext uri="{FF2B5EF4-FFF2-40B4-BE49-F238E27FC236}">
                <a16:creationId xmlns:a16="http://schemas.microsoft.com/office/drawing/2014/main" id="{B07A0794-288A-4FBA-8BA8-6DBE9521582A}"/>
              </a:ext>
            </a:extLst>
          </p:cNvPr>
          <p:cNvSpPr txBox="1"/>
          <p:nvPr/>
        </p:nvSpPr>
        <p:spPr>
          <a:xfrm>
            <a:off x="2425263" y="1419203"/>
            <a:ext cx="9273616" cy="1292659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ikt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Učenik prema savjetu odabire odgovarajuću digitalnu tehnologiju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za obavljanje zadatka</a:t>
            </a:r>
            <a:r>
              <a:rPr lang="hr-HR" sz="1800" b="0" i="0" u="none" strike="noStrike" kern="1200" cap="none" spc="0" baseline="0">
                <a:solidFill>
                  <a:srgbClr val="231F20"/>
                </a:solidFill>
                <a:uFillTx/>
                <a:latin typeface="Minion Pro Cond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231F20"/>
              </a:solidFill>
              <a:uFillTx/>
              <a:latin typeface="Minion Pro Cond"/>
            </a:endParaRPr>
          </a:p>
        </p:txBody>
      </p:sp>
      <p:sp>
        <p:nvSpPr>
          <p:cNvPr id="5" name="TekstniOkvir 6">
            <a:extLst>
              <a:ext uri="{FF2B5EF4-FFF2-40B4-BE49-F238E27FC236}">
                <a16:creationId xmlns:a16="http://schemas.microsoft.com/office/drawing/2014/main" id="{C91B6C37-9384-487E-9B6E-2BF822EECC65}"/>
              </a:ext>
            </a:extLst>
          </p:cNvPr>
          <p:cNvSpPr txBox="1"/>
          <p:nvPr/>
        </p:nvSpPr>
        <p:spPr>
          <a:xfrm>
            <a:off x="2266393" y="4146139"/>
            <a:ext cx="9273616" cy="984881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ikt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A.2.2.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se samostalno koristi njemu poznatim uređajima i programima.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5" descr="Slika na kojoj se prikazuje tekst, kuća, na otvorenom, različito&#10;&#10;Opis je automatski generiran">
            <a:extLst>
              <a:ext uri="{FF2B5EF4-FFF2-40B4-BE49-F238E27FC236}">
                <a16:creationId xmlns:a16="http://schemas.microsoft.com/office/drawing/2014/main" id="{1D08C7A9-C3EA-4843-84A9-BA28C2F22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96" y="1457288"/>
            <a:ext cx="4672007" cy="5130186"/>
          </a:xfrm>
          <a:effectLst>
            <a:outerShdw dist="38103" dir="10800000" algn="tl">
              <a:srgbClr val="000000">
                <a:alpha val="40000"/>
              </a:srgbClr>
            </a:outerShdw>
          </a:effectLst>
        </p:spPr>
      </p:pic>
      <p:pic>
        <p:nvPicPr>
          <p:cNvPr id="3" name="Slika 7">
            <a:extLst>
              <a:ext uri="{FF2B5EF4-FFF2-40B4-BE49-F238E27FC236}">
                <a16:creationId xmlns:a16="http://schemas.microsoft.com/office/drawing/2014/main" id="{ED5E3B0B-DF72-4179-8C5E-37A6445F6F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692" y="1457288"/>
            <a:ext cx="4410260" cy="516167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</p:pic>
      <p:sp>
        <p:nvSpPr>
          <p:cNvPr id="4" name="TekstniOkvir 8">
            <a:extLst>
              <a:ext uri="{FF2B5EF4-FFF2-40B4-BE49-F238E27FC236}">
                <a16:creationId xmlns:a16="http://schemas.microsoft.com/office/drawing/2014/main" id="{3804C3E5-A68C-4048-972E-32C7695702A0}"/>
              </a:ext>
            </a:extLst>
          </p:cNvPr>
          <p:cNvSpPr txBox="1"/>
          <p:nvPr/>
        </p:nvSpPr>
        <p:spPr>
          <a:xfrm>
            <a:off x="1114095" y="399391"/>
            <a:ext cx="9217572" cy="584777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Predstavljanje svojih mjesta (video uradci učenika)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5" descr="Slika na kojoj se prikazuje tekst, elektronički&#10;&#10;Opis je automatski generiran">
            <a:extLst>
              <a:ext uri="{FF2B5EF4-FFF2-40B4-BE49-F238E27FC236}">
                <a16:creationId xmlns:a16="http://schemas.microsoft.com/office/drawing/2014/main" id="{6243E301-CD52-4607-92DB-38E113C6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58" y="720318"/>
            <a:ext cx="3324621" cy="44034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BE259016-5C7C-487F-BE54-F4C80D179C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11" y="1414414"/>
            <a:ext cx="6335831" cy="44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9" descr="Slika na kojoj se prikazuje tekst, osoba, snimka zaslona&#10;&#10;Opis je automatski generiran">
            <a:extLst>
              <a:ext uri="{FF2B5EF4-FFF2-40B4-BE49-F238E27FC236}">
                <a16:creationId xmlns:a16="http://schemas.microsoft.com/office/drawing/2014/main" id="{23B6E3C0-3BA7-4F9B-977E-6B9CE4F6AA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83" y="307576"/>
            <a:ext cx="5156530" cy="51157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Slika 11" descr="Slika na kojoj se prikazuje tekst, osoba, poziranje, novine&#10;&#10;Opis je automatski generiran">
            <a:extLst>
              <a:ext uri="{FF2B5EF4-FFF2-40B4-BE49-F238E27FC236}">
                <a16:creationId xmlns:a16="http://schemas.microsoft.com/office/drawing/2014/main" id="{E1C4DF63-C7D1-4ECD-857F-CEB338E8B6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350" y="307576"/>
            <a:ext cx="3752194" cy="21106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Slika 13" descr="Slika na kojoj se prikazuje tekst, na zatvorenom, osoba&#10;&#10;Opis je automatski generiran">
            <a:extLst>
              <a:ext uri="{FF2B5EF4-FFF2-40B4-BE49-F238E27FC236}">
                <a16:creationId xmlns:a16="http://schemas.microsoft.com/office/drawing/2014/main" id="{A557B864-AC06-4E38-90A0-47F0AD3917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588" y="2611160"/>
            <a:ext cx="3457904" cy="19450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15" descr="Slika na kojoj se prikazuje tekst, na zatvorenom, osoba&#10;&#10;Opis je automatski generiran">
            <a:extLst>
              <a:ext uri="{FF2B5EF4-FFF2-40B4-BE49-F238E27FC236}">
                <a16:creationId xmlns:a16="http://schemas.microsoft.com/office/drawing/2014/main" id="{71858348-1DFC-4D3B-8DE5-A650EAB46E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241" y="4711628"/>
            <a:ext cx="3524728" cy="19826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4FE78F8D-1E9E-41A6-9A66-94BA8F6316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49802507-3234-474A-92ED-35C8A25FC342}"/>
              </a:ext>
            </a:extLst>
          </p:cNvPr>
          <p:cNvSpPr txBox="1"/>
          <p:nvPr/>
        </p:nvSpPr>
        <p:spPr>
          <a:xfrm>
            <a:off x="-650722" y="343868"/>
            <a:ext cx="8763783" cy="830997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Evaluacija projekta</a:t>
            </a:r>
            <a:endParaRPr lang="en-US" sz="48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Zumiranja slajda 3">
                <a:extLst>
                  <a:ext uri="{FF2B5EF4-FFF2-40B4-BE49-F238E27FC236}">
                    <a16:creationId xmlns:a16="http://schemas.microsoft.com/office/drawing/2014/main" id="{25168BC6-86D0-47F0-A0B6-A339B60A78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6230586"/>
                  </p:ext>
                </p:extLst>
              </p:nvPr>
            </p:nvGraphicFramePr>
            <p:xfrm>
              <a:off x="7360763" y="1523804"/>
              <a:ext cx="3048000" cy="1714500"/>
            </p:xfrm>
            <a:graphic>
              <a:graphicData uri="http://schemas.microsoft.com/office/powerpoint/2016/slidezoom">
                <pslz:sldZm>
                  <pslz:sldZmObj sldId="357" cId="3029087502">
                    <pslz:zmPr id="{69FF27A4-8A7B-455B-8AF4-A9CDA7A2C22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Zumiranja slajda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5168BC6-86D0-47F0-A0B6-A339B60A78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0763" y="152380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umiranja slajda 6">
                <a:extLst>
                  <a:ext uri="{FF2B5EF4-FFF2-40B4-BE49-F238E27FC236}">
                    <a16:creationId xmlns:a16="http://schemas.microsoft.com/office/drawing/2014/main" id="{82115BD9-7AED-48EE-9D2A-97D782B6B3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105680"/>
                  </p:ext>
                </p:extLst>
              </p:nvPr>
            </p:nvGraphicFramePr>
            <p:xfrm>
              <a:off x="1480009" y="1864739"/>
              <a:ext cx="3048000" cy="1714500"/>
            </p:xfrm>
            <a:graphic>
              <a:graphicData uri="http://schemas.microsoft.com/office/powerpoint/2016/slidezoom">
                <pslz:sldZm>
                  <pslz:sldZmObj sldId="359" cId="2833254883">
                    <pslz:zmPr id="{5762333A-FC52-452A-AE16-CAF64ADB7D8C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umiranja slajda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82115BD9-7AED-48EE-9D2A-97D782B6B3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009" y="186473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umiranja slajda 10">
                <a:extLst>
                  <a:ext uri="{FF2B5EF4-FFF2-40B4-BE49-F238E27FC236}">
                    <a16:creationId xmlns:a16="http://schemas.microsoft.com/office/drawing/2014/main" id="{A8F6A993-21F3-46DC-B2E9-9890ECAA4A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5015694"/>
                  </p:ext>
                </p:extLst>
              </p:nvPr>
            </p:nvGraphicFramePr>
            <p:xfrm>
              <a:off x="4312763" y="4476946"/>
              <a:ext cx="3048000" cy="1714500"/>
            </p:xfrm>
            <a:graphic>
              <a:graphicData uri="http://schemas.microsoft.com/office/powerpoint/2016/slidezoom">
                <pslz:sldZm>
                  <pslz:sldZmObj sldId="358" cId="3854153508">
                    <pslz:zmPr id="{FF0500E5-F563-4BD0-A0BE-D5E5536ED6A3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umiranja slajda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8F6A993-21F3-46DC-B2E9-9890ECAA4A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12763" y="447694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tekst&#10;&#10;Opis je automatski generiran">
            <a:extLst>
              <a:ext uri="{FF2B5EF4-FFF2-40B4-BE49-F238E27FC236}">
                <a16:creationId xmlns:a16="http://schemas.microsoft.com/office/drawing/2014/main" id="{716EFD1A-CDB1-449C-954B-0D02277A02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9389">
            <a:off x="1623123" y="1213033"/>
            <a:ext cx="8717531" cy="3522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908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D903F036-8154-4242-9826-9B9E684BC1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0581">
            <a:off x="2228713" y="1015610"/>
            <a:ext cx="8262475" cy="4826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325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BC250170-956D-460B-A205-A856A90BB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705" y="3429000"/>
            <a:ext cx="7480733" cy="3207058"/>
          </a:xfrm>
          <a:prstGeom prst="rect">
            <a:avLst/>
          </a:prstGeom>
        </p:spPr>
      </p:pic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057CE095-8685-4FEB-AB30-36B0ECAEC5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150" y="352831"/>
            <a:ext cx="7980224" cy="29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5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ručno: oblik 12">
            <a:extLst>
              <a:ext uri="{FF2B5EF4-FFF2-40B4-BE49-F238E27FC236}">
                <a16:creationId xmlns:a16="http://schemas.microsoft.com/office/drawing/2014/main" id="{F467F4B9-32DA-4573-BB22-1A50B84FE120}"/>
              </a:ext>
            </a:extLst>
          </p:cNvPr>
          <p:cNvSpPr/>
          <p:nvPr/>
        </p:nvSpPr>
        <p:spPr>
          <a:xfrm>
            <a:off x="2009477" y="2425154"/>
            <a:ext cx="9078011" cy="2007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cap="flat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2" name="TekstniOkvir 4">
            <a:extLst>
              <a:ext uri="{FF2B5EF4-FFF2-40B4-BE49-F238E27FC236}">
                <a16:creationId xmlns:a16="http://schemas.microsoft.com/office/drawing/2014/main" id="{49802507-3234-474A-92ED-35C8A25FC342}"/>
              </a:ext>
            </a:extLst>
          </p:cNvPr>
          <p:cNvSpPr txBox="1"/>
          <p:nvPr/>
        </p:nvSpPr>
        <p:spPr>
          <a:xfrm>
            <a:off x="1714106" y="3013496"/>
            <a:ext cx="8763783" cy="830997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100. dan škole</a:t>
            </a:r>
            <a:endParaRPr lang="en-US" sz="48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4DFBE3-4333-4199-A576-1D97963E98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22" y="247322"/>
            <a:ext cx="501342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rostoručno: oblik 12">
            <a:extLst>
              <a:ext uri="{FF2B5EF4-FFF2-40B4-BE49-F238E27FC236}">
                <a16:creationId xmlns:a16="http://schemas.microsoft.com/office/drawing/2014/main" id="{02A84DEB-F67E-4F54-B5C1-671DE105BB1C}"/>
              </a:ext>
            </a:extLst>
          </p:cNvPr>
          <p:cNvSpPr/>
          <p:nvPr/>
        </p:nvSpPr>
        <p:spPr>
          <a:xfrm>
            <a:off x="829559" y="367645"/>
            <a:ext cx="2630078" cy="779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4C11AD0-3DC0-40D0-B2D0-364988C01F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8" y="501341"/>
            <a:ext cx="2217429" cy="6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485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ručno: oblik 12">
            <a:extLst>
              <a:ext uri="{FF2B5EF4-FFF2-40B4-BE49-F238E27FC236}">
                <a16:creationId xmlns:a16="http://schemas.microsoft.com/office/drawing/2014/main" id="{B6A184DB-0B98-4856-BC42-135A30126872}"/>
              </a:ext>
            </a:extLst>
          </p:cNvPr>
          <p:cNvSpPr/>
          <p:nvPr/>
        </p:nvSpPr>
        <p:spPr>
          <a:xfrm>
            <a:off x="1714104" y="3267979"/>
            <a:ext cx="9078011" cy="2007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2" name="TekstniOkvir 4">
            <a:extLst>
              <a:ext uri="{FF2B5EF4-FFF2-40B4-BE49-F238E27FC236}">
                <a16:creationId xmlns:a16="http://schemas.microsoft.com/office/drawing/2014/main" id="{F02B8FDE-CF58-4B89-A5E8-5B80CC943BDE}"/>
              </a:ext>
            </a:extLst>
          </p:cNvPr>
          <p:cNvSpPr txBox="1"/>
          <p:nvPr/>
        </p:nvSpPr>
        <p:spPr>
          <a:xfrm>
            <a:off x="1871219" y="3429000"/>
            <a:ext cx="8763783" cy="184665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b="1" i="0" u="none" strike="noStrike" kern="1200" cap="none" spc="0" baseline="0" dirty="0">
                <a:solidFill>
                  <a:schemeClr val="bg1"/>
                </a:solidFill>
                <a:uFillTx/>
                <a:latin typeface="Roboto" pitchFamily="2"/>
                <a:ea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4800" b="1" i="0" u="none" strike="noStrike" kern="1200" cap="none" spc="0" baseline="0" dirty="0" err="1">
                <a:solidFill>
                  <a:schemeClr val="bg1"/>
                </a:solidFill>
                <a:uFillTx/>
                <a:latin typeface="Roboto" pitchFamily="2"/>
                <a:ea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jepote</a:t>
            </a:r>
            <a:r>
              <a:rPr lang="en-US" sz="4800" b="1" i="0" u="none" strike="noStrike" kern="1200" cap="none" spc="0" baseline="0" dirty="0">
                <a:solidFill>
                  <a:schemeClr val="bg1"/>
                </a:solidFill>
                <a:uFillTx/>
                <a:latin typeface="Roboto" pitchFamily="2"/>
                <a:ea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800" b="1" i="0" u="none" strike="noStrike" kern="1200" cap="none" spc="0" baseline="0" dirty="0" err="1">
                <a:solidFill>
                  <a:schemeClr val="bg1"/>
                </a:solidFill>
                <a:uFillTx/>
                <a:latin typeface="Roboto" pitchFamily="2"/>
                <a:ea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moje</a:t>
            </a:r>
            <a:r>
              <a:rPr lang="en-US" sz="4800" b="1" i="0" u="none" strike="noStrike" kern="1200" cap="none" spc="0" baseline="0" dirty="0">
                <a:solidFill>
                  <a:schemeClr val="bg1"/>
                </a:solidFill>
                <a:uFillTx/>
                <a:latin typeface="Roboto" pitchFamily="2"/>
                <a:ea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800" b="1" i="0" u="none" strike="noStrike" kern="1200" cap="none" spc="0" baseline="0" dirty="0" err="1">
                <a:solidFill>
                  <a:schemeClr val="bg1"/>
                </a:solidFill>
                <a:uFillTx/>
                <a:latin typeface="Roboto" pitchFamily="2"/>
                <a:ea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domovine</a:t>
            </a:r>
            <a:r>
              <a:rPr lang="en-US" sz="4800" b="1" i="0" u="none" strike="noStrike" kern="1200" cap="none" spc="0" baseline="0" dirty="0">
                <a:solidFill>
                  <a:schemeClr val="bg1"/>
                </a:solidFill>
                <a:uFillTx/>
                <a:latin typeface="Roboto" pitchFamily="2"/>
                <a:ea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/ </a:t>
            </a:r>
            <a:endParaRPr lang="hr-HR" sz="4800" b="1" i="0" u="none" strike="noStrike" kern="1200" cap="none" spc="0" baseline="0" dirty="0">
              <a:solidFill>
                <a:schemeClr val="bg1"/>
              </a:solidFill>
              <a:uFillTx/>
              <a:latin typeface="Roboto" pitchFamily="2"/>
              <a:ea typeface="Roboto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 dirty="0">
                <a:solidFill>
                  <a:schemeClr val="bg1"/>
                </a:solidFill>
                <a:uFillTx/>
                <a:latin typeface="Roboto" pitchFamily="2"/>
                <a:ea typeface="Roboto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beauties of my homeland</a:t>
            </a:r>
            <a:endParaRPr lang="en-US" sz="4800" b="1" i="0" u="none" strike="noStrike" kern="1200" cap="none" spc="0" baseline="0" dirty="0">
              <a:solidFill>
                <a:schemeClr val="bg1"/>
              </a:solidFill>
              <a:uFillTx/>
              <a:latin typeface="Roboto" pitchFamily="2"/>
              <a:ea typeface="Roboto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Slika 4" descr="Slika na kojoj se prikazuje tekst, različito&#10;&#10;Opis je automatski generiran">
            <a:extLst>
              <a:ext uri="{FF2B5EF4-FFF2-40B4-BE49-F238E27FC236}">
                <a16:creationId xmlns:a16="http://schemas.microsoft.com/office/drawing/2014/main" id="{8AEB7017-23CA-4A7F-A59A-114D1102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54" y="606413"/>
            <a:ext cx="271888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rostoručno: oblik 12">
            <a:extLst>
              <a:ext uri="{FF2B5EF4-FFF2-40B4-BE49-F238E27FC236}">
                <a16:creationId xmlns:a16="http://schemas.microsoft.com/office/drawing/2014/main" id="{F9AA5DEA-0F63-440E-B5DA-B6D6E8AA6A7E}"/>
              </a:ext>
            </a:extLst>
          </p:cNvPr>
          <p:cNvSpPr/>
          <p:nvPr/>
        </p:nvSpPr>
        <p:spPr>
          <a:xfrm>
            <a:off x="829559" y="367645"/>
            <a:ext cx="2630078" cy="779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8FC3466-D2D7-4D2B-9B39-0D63378789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8" y="501341"/>
            <a:ext cx="2217429" cy="6459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7871787A-20E2-410A-8D5D-C180D3FCD40C}"/>
              </a:ext>
            </a:extLst>
          </p:cNvPr>
          <p:cNvSpPr txBox="1"/>
          <p:nvPr/>
        </p:nvSpPr>
        <p:spPr>
          <a:xfrm>
            <a:off x="2305238" y="452765"/>
            <a:ext cx="7581528" cy="175432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Odgojno obrazovni ishodi po predmetima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umiranja slajda 6">
                <a:extLst>
                  <a:ext uri="{FF2B5EF4-FFF2-40B4-BE49-F238E27FC236}">
                    <a16:creationId xmlns:a16="http://schemas.microsoft.com/office/drawing/2014/main" id="{3A7274D2-EBB1-4D50-AA56-E7F6114645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1153545"/>
                  </p:ext>
                </p:extLst>
              </p:nvPr>
            </p:nvGraphicFramePr>
            <p:xfrm>
              <a:off x="4683550" y="2372609"/>
              <a:ext cx="3048000" cy="1714500"/>
            </p:xfrm>
            <a:graphic>
              <a:graphicData uri="http://schemas.microsoft.com/office/powerpoint/2016/slidezoom">
                <pslz:sldZm>
                  <pslz:sldZmObj sldId="310" cId="0">
                    <pslz:zmPr id="{C2FBCC38-DB5D-40AC-B321-2CD47D41A11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umiranja slajda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A7274D2-EBB1-4D50-AA56-E7F6114645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3550" y="237260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umiranja slajda 8">
                <a:extLst>
                  <a:ext uri="{FF2B5EF4-FFF2-40B4-BE49-F238E27FC236}">
                    <a16:creationId xmlns:a16="http://schemas.microsoft.com/office/drawing/2014/main" id="{17AE698F-9D92-461D-A565-2C91E5CCFE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5018290"/>
                  </p:ext>
                </p:extLst>
              </p:nvPr>
            </p:nvGraphicFramePr>
            <p:xfrm>
              <a:off x="2413262" y="4485391"/>
              <a:ext cx="3048000" cy="1714500"/>
            </p:xfrm>
            <a:graphic>
              <a:graphicData uri="http://schemas.microsoft.com/office/powerpoint/2016/slidezoom">
                <pslz:sldZm>
                  <pslz:sldZmObj sldId="311" cId="0">
                    <pslz:zmPr id="{6BA30D73-BAF9-4C50-8BA5-A0A9CF269BC3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umiranja slajda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7AE698F-9D92-461D-A565-2C91E5CCFE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3262" y="448539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umiranja slajda 10">
                <a:extLst>
                  <a:ext uri="{FF2B5EF4-FFF2-40B4-BE49-F238E27FC236}">
                    <a16:creationId xmlns:a16="http://schemas.microsoft.com/office/drawing/2014/main" id="{C7468B31-EB34-479D-93D3-1D944C2EBE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7487588"/>
                  </p:ext>
                </p:extLst>
              </p:nvPr>
            </p:nvGraphicFramePr>
            <p:xfrm>
              <a:off x="8127476" y="4402122"/>
              <a:ext cx="3048000" cy="1714500"/>
            </p:xfrm>
            <a:graphic>
              <a:graphicData uri="http://schemas.microsoft.com/office/powerpoint/2016/slidezoom">
                <pslz:sldZm>
                  <pslz:sldZmObj sldId="312" cId="0">
                    <pslz:zmPr id="{7829C5D9-BE9F-488B-9DBA-CED9A953672F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umiranja slajda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7468B31-EB34-479D-93D3-1D944C2EBE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27476" y="440212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: oblik 12">
            <a:extLst>
              <a:ext uri="{FF2B5EF4-FFF2-40B4-BE49-F238E27FC236}">
                <a16:creationId xmlns:a16="http://schemas.microsoft.com/office/drawing/2014/main" id="{D97A433B-189F-44A6-8D06-D2A033375C2E}"/>
              </a:ext>
            </a:extLst>
          </p:cNvPr>
          <p:cNvSpPr/>
          <p:nvPr/>
        </p:nvSpPr>
        <p:spPr>
          <a:xfrm>
            <a:off x="3570695" y="5021770"/>
            <a:ext cx="7534080" cy="984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12" name="Prostoručno: oblik 12">
            <a:extLst>
              <a:ext uri="{FF2B5EF4-FFF2-40B4-BE49-F238E27FC236}">
                <a16:creationId xmlns:a16="http://schemas.microsoft.com/office/drawing/2014/main" id="{2A647DFC-C6A6-4857-9D40-DE5D882FF42F}"/>
              </a:ext>
            </a:extLst>
          </p:cNvPr>
          <p:cNvSpPr/>
          <p:nvPr/>
        </p:nvSpPr>
        <p:spPr>
          <a:xfrm>
            <a:off x="3555751" y="2669088"/>
            <a:ext cx="7534080" cy="12926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11" name="Prostoručno: oblik 12">
            <a:extLst>
              <a:ext uri="{FF2B5EF4-FFF2-40B4-BE49-F238E27FC236}">
                <a16:creationId xmlns:a16="http://schemas.microsoft.com/office/drawing/2014/main" id="{998EFAFC-3B3F-452B-B3CB-B6FBE3565A23}"/>
              </a:ext>
            </a:extLst>
          </p:cNvPr>
          <p:cNvSpPr/>
          <p:nvPr/>
        </p:nvSpPr>
        <p:spPr>
          <a:xfrm>
            <a:off x="3557815" y="620640"/>
            <a:ext cx="7546960" cy="17681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6" name="TekstniOkvir 4">
            <a:extLst>
              <a:ext uri="{FF2B5EF4-FFF2-40B4-BE49-F238E27FC236}">
                <a16:creationId xmlns:a16="http://schemas.microsoft.com/office/drawing/2014/main" id="{4659C7F6-5A92-428F-81A3-CDA997E1E23A}"/>
              </a:ext>
            </a:extLst>
          </p:cNvPr>
          <p:cNvSpPr txBox="1"/>
          <p:nvPr/>
        </p:nvSpPr>
        <p:spPr>
          <a:xfrm>
            <a:off x="-379394" y="2943727"/>
            <a:ext cx="3950089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Matematika</a:t>
            </a:r>
          </a:p>
        </p:txBody>
      </p:sp>
      <p:sp>
        <p:nvSpPr>
          <p:cNvPr id="7" name="TekstniOkvir 17">
            <a:extLst>
              <a:ext uri="{FF2B5EF4-FFF2-40B4-BE49-F238E27FC236}">
                <a16:creationId xmlns:a16="http://schemas.microsoft.com/office/drawing/2014/main" id="{AF90B296-3527-42BA-B538-00AFA245870D}"/>
              </a:ext>
            </a:extLst>
          </p:cNvPr>
          <p:cNvSpPr txBox="1"/>
          <p:nvPr/>
        </p:nvSpPr>
        <p:spPr>
          <a:xfrm>
            <a:off x="3761612" y="650440"/>
            <a:ext cx="7847499" cy="1600437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MAT OŠ A.4.4.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Primjenjuje četiri računske operacije i odnose među brojevima u problemskim situacijama.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1" i="0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- rješava problemske zadatke sa uporabom i bez uporabe zagrada.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330172B-4528-4556-B40E-F9826F40FE38}"/>
              </a:ext>
            </a:extLst>
          </p:cNvPr>
          <p:cNvSpPr/>
          <p:nvPr/>
        </p:nvSpPr>
        <p:spPr>
          <a:xfrm>
            <a:off x="3384551" y="3681410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sr-R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</a:br>
            <a:endParaRPr lang="sr-R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9" name="TekstniOkvir 21">
            <a:extLst>
              <a:ext uri="{FF2B5EF4-FFF2-40B4-BE49-F238E27FC236}">
                <a16:creationId xmlns:a16="http://schemas.microsoft.com/office/drawing/2014/main" id="{68DEC9FD-1A4D-4EE4-B34E-EB2A7A9C5033}"/>
              </a:ext>
            </a:extLst>
          </p:cNvPr>
          <p:cNvSpPr txBox="1"/>
          <p:nvPr/>
        </p:nvSpPr>
        <p:spPr>
          <a:xfrm>
            <a:off x="3756839" y="2791019"/>
            <a:ext cx="7743797" cy="1292659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MAT OŠ C.4.2.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Razlikuje i opisuje trokute prema duljinama stranica te pravokutni trokut.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231F20"/>
              </a:solidFill>
              <a:uFillTx/>
              <a:latin typeface="Minion Pro Cond"/>
            </a:endParaRPr>
          </a:p>
        </p:txBody>
      </p:sp>
      <p:sp>
        <p:nvSpPr>
          <p:cNvPr id="10" name="TekstniOkvir 13">
            <a:extLst>
              <a:ext uri="{FF2B5EF4-FFF2-40B4-BE49-F238E27FC236}">
                <a16:creationId xmlns:a16="http://schemas.microsoft.com/office/drawing/2014/main" id="{A1F1DCEE-4F33-4353-A53F-33279A764177}"/>
              </a:ext>
            </a:extLst>
          </p:cNvPr>
          <p:cNvSpPr txBox="1"/>
          <p:nvPr/>
        </p:nvSpPr>
        <p:spPr>
          <a:xfrm>
            <a:off x="3756839" y="5122136"/>
            <a:ext cx="7743797" cy="984881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MAT OŠ C.4.4.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Crta i konstruira geometrijske likove.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231F20"/>
              </a:solidFill>
              <a:uFillTx/>
              <a:latin typeface="Minion Pro C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7EC58A8B-34AB-4F87-93E5-39A365D7F020}"/>
              </a:ext>
            </a:extLst>
          </p:cNvPr>
          <p:cNvSpPr/>
          <p:nvPr/>
        </p:nvSpPr>
        <p:spPr>
          <a:xfrm>
            <a:off x="3557815" y="3844338"/>
            <a:ext cx="7820314" cy="15666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02734A8E-C2B8-4646-9C02-D3E5BB2EF217}"/>
              </a:ext>
            </a:extLst>
          </p:cNvPr>
          <p:cNvSpPr/>
          <p:nvPr/>
        </p:nvSpPr>
        <p:spPr>
          <a:xfrm>
            <a:off x="3557815" y="791852"/>
            <a:ext cx="7820314" cy="1929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4" name="TekstniOkvir 18">
            <a:extLst>
              <a:ext uri="{FF2B5EF4-FFF2-40B4-BE49-F238E27FC236}">
                <a16:creationId xmlns:a16="http://schemas.microsoft.com/office/drawing/2014/main" id="{A2F1919C-762A-445E-B5D9-E665A62890E7}"/>
              </a:ext>
            </a:extLst>
          </p:cNvPr>
          <p:cNvSpPr txBox="1"/>
          <p:nvPr/>
        </p:nvSpPr>
        <p:spPr>
          <a:xfrm>
            <a:off x="3742492" y="3982998"/>
            <a:ext cx="7748835" cy="129265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HJ A.4.4.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piše tekstove prema jednostavnoj strukturi.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1" i="0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provjerava pravopisnu točnost i </a:t>
            </a:r>
            <a:r>
              <a:rPr lang="hr-HR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slovopisnu</a:t>
            </a: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čitkost</a:t>
            </a:r>
          </a:p>
        </p:txBody>
      </p:sp>
      <p:sp>
        <p:nvSpPr>
          <p:cNvPr id="7" name="TekstniOkvir 4">
            <a:extLst>
              <a:ext uri="{FF2B5EF4-FFF2-40B4-BE49-F238E27FC236}">
                <a16:creationId xmlns:a16="http://schemas.microsoft.com/office/drawing/2014/main" id="{208AB1CE-C6EF-44BE-A40C-81798BCCCBAD}"/>
              </a:ext>
            </a:extLst>
          </p:cNvPr>
          <p:cNvSpPr txBox="1"/>
          <p:nvPr/>
        </p:nvSpPr>
        <p:spPr>
          <a:xfrm>
            <a:off x="-136629" y="2721117"/>
            <a:ext cx="3950089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Hrvatski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jezik</a:t>
            </a:r>
          </a:p>
        </p:txBody>
      </p:sp>
      <p:sp>
        <p:nvSpPr>
          <p:cNvPr id="8" name="TekstniOkvir 17">
            <a:extLst>
              <a:ext uri="{FF2B5EF4-FFF2-40B4-BE49-F238E27FC236}">
                <a16:creationId xmlns:a16="http://schemas.microsoft.com/office/drawing/2014/main" id="{FDF4C189-3DE8-4558-BBE6-2C557AC828AE}"/>
              </a:ext>
            </a:extLst>
          </p:cNvPr>
          <p:cNvSpPr txBox="1"/>
          <p:nvPr/>
        </p:nvSpPr>
        <p:spPr>
          <a:xfrm>
            <a:off x="3813459" y="874459"/>
            <a:ext cx="7820314" cy="1846658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HJ A.4.1.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razgovara i govori u skladu s komunikacijskom situacijom.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1" i="0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razgovara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i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govori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prema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zadanoj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ili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slobodnoj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temi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poštuje društveno prihvatljiva pravila uljudne komunikacije u različitim životnim situacijama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učno: oblik 12">
            <a:extLst>
              <a:ext uri="{FF2B5EF4-FFF2-40B4-BE49-F238E27FC236}">
                <a16:creationId xmlns:a16="http://schemas.microsoft.com/office/drawing/2014/main" id="{01F3AD77-69DD-4359-A902-541B5B753874}"/>
              </a:ext>
            </a:extLst>
          </p:cNvPr>
          <p:cNvSpPr/>
          <p:nvPr/>
        </p:nvSpPr>
        <p:spPr>
          <a:xfrm>
            <a:off x="4425081" y="1977831"/>
            <a:ext cx="6905938" cy="28204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4" name="TekstniOkvir 4">
            <a:extLst>
              <a:ext uri="{FF2B5EF4-FFF2-40B4-BE49-F238E27FC236}">
                <a16:creationId xmlns:a16="http://schemas.microsoft.com/office/drawing/2014/main" id="{D26A2FF0-99F0-4039-81D8-D2AFC17DAFF0}"/>
              </a:ext>
            </a:extLst>
          </p:cNvPr>
          <p:cNvSpPr txBox="1"/>
          <p:nvPr/>
        </p:nvSpPr>
        <p:spPr>
          <a:xfrm>
            <a:off x="-136629" y="2721117"/>
            <a:ext cx="3950089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Priroda i društvo</a:t>
            </a:r>
          </a:p>
        </p:txBody>
      </p:sp>
      <p:sp>
        <p:nvSpPr>
          <p:cNvPr id="5" name="TekstniOkvir 17">
            <a:extLst>
              <a:ext uri="{FF2B5EF4-FFF2-40B4-BE49-F238E27FC236}">
                <a16:creationId xmlns:a16="http://schemas.microsoft.com/office/drawing/2014/main" id="{C37FD260-ED75-4AC9-8B03-023F238CE0CB}"/>
              </a:ext>
            </a:extLst>
          </p:cNvPr>
          <p:cNvSpPr txBox="1"/>
          <p:nvPr/>
        </p:nvSpPr>
        <p:spPr>
          <a:xfrm>
            <a:off x="4651662" y="2321003"/>
            <a:ext cx="6303050" cy="2123657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PID OŠ B.4.1.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vrednuje važnost odgovornoga odnosa prema sebi, drugima i prirodi.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Opisuje svoj rast i razvoj i uočava promjene na sebi.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Odgovorno se ponaša prema sebi, drugima, svome zdravlju i zdravlju drugih.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DC418EAA-8048-4AC5-BE2C-2DB8C2AE2944}"/>
              </a:ext>
            </a:extLst>
          </p:cNvPr>
          <p:cNvSpPr txBox="1"/>
          <p:nvPr/>
        </p:nvSpPr>
        <p:spPr>
          <a:xfrm>
            <a:off x="2305238" y="452765"/>
            <a:ext cx="7581528" cy="175432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Međupredmetne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teme</a:t>
            </a:r>
            <a:endParaRPr lang="hr-HR" sz="54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Zumiranja slajda 5">
                <a:extLst>
                  <a:ext uri="{FF2B5EF4-FFF2-40B4-BE49-F238E27FC236}">
                    <a16:creationId xmlns:a16="http://schemas.microsoft.com/office/drawing/2014/main" id="{9647B680-E622-44E3-B848-70E7B4533C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292064"/>
                  </p:ext>
                </p:extLst>
              </p:nvPr>
            </p:nvGraphicFramePr>
            <p:xfrm>
              <a:off x="1743173" y="3641263"/>
              <a:ext cx="3048000" cy="1714500"/>
            </p:xfrm>
            <a:graphic>
              <a:graphicData uri="http://schemas.microsoft.com/office/powerpoint/2016/slidezoom">
                <pslz:sldZm>
                  <pslz:sldZmObj sldId="314" cId="0">
                    <pslz:zmPr id="{C05F1DF0-3B65-49D2-841E-CEDC786B42B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Zumiranja slajda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647B680-E622-44E3-B848-70E7B4533C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3173" y="364126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Zumiranja slajda 7">
                <a:extLst>
                  <a:ext uri="{FF2B5EF4-FFF2-40B4-BE49-F238E27FC236}">
                    <a16:creationId xmlns:a16="http://schemas.microsoft.com/office/drawing/2014/main" id="{3A80F1E9-659B-462F-8D61-02CFD085080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1903280"/>
                  </p:ext>
                </p:extLst>
              </p:nvPr>
            </p:nvGraphicFramePr>
            <p:xfrm>
              <a:off x="6838766" y="3641263"/>
              <a:ext cx="3048000" cy="1714500"/>
            </p:xfrm>
            <a:graphic>
              <a:graphicData uri="http://schemas.microsoft.com/office/powerpoint/2016/slidezoom">
                <pslz:sldZm>
                  <pslz:sldZmObj sldId="315" cId="0">
                    <pslz:zmPr id="{FFC1C6A6-D34A-41A8-ABC3-D7A87D1A62AD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Zumiranja slajda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A80F1E9-659B-462F-8D61-02CFD08508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8766" y="364126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1DA7B7F1-42E0-4D94-8571-4A4C8EBBFB51}"/>
              </a:ext>
            </a:extLst>
          </p:cNvPr>
          <p:cNvSpPr/>
          <p:nvPr/>
        </p:nvSpPr>
        <p:spPr>
          <a:xfrm>
            <a:off x="1889271" y="4287640"/>
            <a:ext cx="9389761" cy="14158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2A2953A1-7F92-4203-8EA9-6F757902C0B0}"/>
              </a:ext>
            </a:extLst>
          </p:cNvPr>
          <p:cNvSpPr/>
          <p:nvPr/>
        </p:nvSpPr>
        <p:spPr>
          <a:xfrm>
            <a:off x="1889271" y="2515158"/>
            <a:ext cx="9389761" cy="14158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Prostoručno: oblik 12">
            <a:extLst>
              <a:ext uri="{FF2B5EF4-FFF2-40B4-BE49-F238E27FC236}">
                <a16:creationId xmlns:a16="http://schemas.microsoft.com/office/drawing/2014/main" id="{E5276EEE-1DC2-4E2E-9BE1-2ACF53C49949}"/>
              </a:ext>
            </a:extLst>
          </p:cNvPr>
          <p:cNvSpPr/>
          <p:nvPr/>
        </p:nvSpPr>
        <p:spPr>
          <a:xfrm>
            <a:off x="1889271" y="507249"/>
            <a:ext cx="9389761" cy="1726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5AED3A2D-6019-4C12-95F0-A191C2F1F901}"/>
              </a:ext>
            </a:extLst>
          </p:cNvPr>
          <p:cNvSpPr txBox="1"/>
          <p:nvPr/>
        </p:nvSpPr>
        <p:spPr>
          <a:xfrm>
            <a:off x="2005416" y="622322"/>
            <a:ext cx="9273616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uku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1. Upravljanje informacijama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Uz podršku učitelja ili samostalno traži nove informacije iz različitih izvora i uspješno ih primjenjuje pri rješavanju problema.</a:t>
            </a:r>
          </a:p>
        </p:txBody>
      </p:sp>
      <p:sp>
        <p:nvSpPr>
          <p:cNvPr id="6" name="TekstniOkvir 6">
            <a:extLst>
              <a:ext uri="{FF2B5EF4-FFF2-40B4-BE49-F238E27FC236}">
                <a16:creationId xmlns:a16="http://schemas.microsoft.com/office/drawing/2014/main" id="{369DA9A3-9CDB-4071-84E2-E0E719F3751B}"/>
              </a:ext>
            </a:extLst>
          </p:cNvPr>
          <p:cNvSpPr txBox="1"/>
          <p:nvPr/>
        </p:nvSpPr>
        <p:spPr>
          <a:xfrm>
            <a:off x="2049408" y="2522258"/>
            <a:ext cx="9273616" cy="1600437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uku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A.2.3.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3. Kreativno mišljenje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se koristi kreativnošću za oblikovanje svojih ideja i pristupa rješavanju problema.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id="{161E6024-6F29-45AF-81D3-BE5B1B7E32CD}"/>
              </a:ext>
            </a:extLst>
          </p:cNvPr>
          <p:cNvSpPr txBox="1"/>
          <p:nvPr/>
        </p:nvSpPr>
        <p:spPr>
          <a:xfrm>
            <a:off x="1969416" y="4410800"/>
            <a:ext cx="10222580" cy="1292659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uku A.2.4.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4. Kritičko mišljenje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Učenik razlikuje činjenice od mišljenja i sposoban je usporediti različite ideje.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8320EDB6-53F4-49A8-908D-75875F369038}"/>
              </a:ext>
            </a:extLst>
          </p:cNvPr>
          <p:cNvSpPr/>
          <p:nvPr/>
        </p:nvSpPr>
        <p:spPr>
          <a:xfrm>
            <a:off x="3850046" y="4650472"/>
            <a:ext cx="5425929" cy="984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0F342254-66AC-457B-A579-2663912D3345}"/>
              </a:ext>
            </a:extLst>
          </p:cNvPr>
          <p:cNvSpPr/>
          <p:nvPr/>
        </p:nvSpPr>
        <p:spPr>
          <a:xfrm>
            <a:off x="3850046" y="2594879"/>
            <a:ext cx="5425929" cy="984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Prostoručno: oblik 12">
            <a:extLst>
              <a:ext uri="{FF2B5EF4-FFF2-40B4-BE49-F238E27FC236}">
                <a16:creationId xmlns:a16="http://schemas.microsoft.com/office/drawing/2014/main" id="{FDE8DCAE-8F8C-4558-9D85-854EB2DAE8DD}"/>
              </a:ext>
            </a:extLst>
          </p:cNvPr>
          <p:cNvSpPr/>
          <p:nvPr/>
        </p:nvSpPr>
        <p:spPr>
          <a:xfrm>
            <a:off x="3784058" y="733481"/>
            <a:ext cx="5425929" cy="984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D66422A5-9D8C-4DC0-876E-28B67E814586}"/>
              </a:ext>
            </a:extLst>
          </p:cNvPr>
          <p:cNvSpPr txBox="1"/>
          <p:nvPr/>
        </p:nvSpPr>
        <p:spPr>
          <a:xfrm>
            <a:off x="4725079" y="828940"/>
            <a:ext cx="3866256" cy="984881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Razvija sliku o sebi.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231F20"/>
              </a:solidFill>
              <a:uFillTx/>
              <a:latin typeface="Minion Pro Cond"/>
            </a:endParaRPr>
          </a:p>
        </p:txBody>
      </p:sp>
      <p:sp>
        <p:nvSpPr>
          <p:cNvPr id="6" name="TekstniOkvir 6">
            <a:extLst>
              <a:ext uri="{FF2B5EF4-FFF2-40B4-BE49-F238E27FC236}">
                <a16:creationId xmlns:a16="http://schemas.microsoft.com/office/drawing/2014/main" id="{34C591A3-270B-4526-80BF-A1582C429FE9}"/>
              </a:ext>
            </a:extLst>
          </p:cNvPr>
          <p:cNvSpPr txBox="1"/>
          <p:nvPr/>
        </p:nvSpPr>
        <p:spPr>
          <a:xfrm>
            <a:off x="4795424" y="2690338"/>
            <a:ext cx="3866256" cy="984881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Upravlja emocijama i ponašanjem.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id="{66129588-A2FF-4D9A-AE27-6455C0E17C3E}"/>
              </a:ext>
            </a:extLst>
          </p:cNvPr>
          <p:cNvSpPr txBox="1"/>
          <p:nvPr/>
        </p:nvSpPr>
        <p:spPr>
          <a:xfrm>
            <a:off x="4725079" y="4742654"/>
            <a:ext cx="4227152" cy="984881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A.2.3.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Razvija osobne potencijale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>
            <a:extLst>
              <a:ext uri="{FF2B5EF4-FFF2-40B4-BE49-F238E27FC236}">
                <a16:creationId xmlns:a16="http://schemas.microsoft.com/office/drawing/2014/main" id="{B1BA7607-1682-46E2-8A85-BD0CD6EA01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970" y="456276"/>
            <a:ext cx="5723119" cy="6134636"/>
          </a:xfrm>
          <a:prstGeom prst="rect">
            <a:avLst/>
          </a:prstGeom>
          <a:noFill/>
          <a:ln cap="flat">
            <a:noFill/>
          </a:ln>
          <a:effectLst>
            <a:outerShdw dist="38098" dir="7799737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stol&#10;&#10;Opis je automatski generiran">
            <a:extLst>
              <a:ext uri="{FF2B5EF4-FFF2-40B4-BE49-F238E27FC236}">
                <a16:creationId xmlns:a16="http://schemas.microsoft.com/office/drawing/2014/main" id="{0F6C2071-D094-4199-A766-F543A242FC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56" y="1038941"/>
            <a:ext cx="4346865" cy="4870579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Slika 4" descr="Slika na kojoj se prikazuje tekst, na zatvorenom, različito, radni stol&#10;&#10;Opis je automatski generiran">
            <a:extLst>
              <a:ext uri="{FF2B5EF4-FFF2-40B4-BE49-F238E27FC236}">
                <a16:creationId xmlns:a16="http://schemas.microsoft.com/office/drawing/2014/main" id="{C2713C64-9267-4155-8145-D1BB5A50F5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601" y="619624"/>
            <a:ext cx="5648678" cy="5618750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6663A74E-4306-4CC1-A595-764229459A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536" y="415028"/>
            <a:ext cx="5753596" cy="6027944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B1651A7A-2879-493C-832A-576A9C3078FB}"/>
              </a:ext>
            </a:extLst>
          </p:cNvPr>
          <p:cNvSpPr txBox="1"/>
          <p:nvPr/>
        </p:nvSpPr>
        <p:spPr>
          <a:xfrm>
            <a:off x="2305238" y="452765"/>
            <a:ext cx="7581528" cy="175432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Odgojno obrazovni ishodi po predmetima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umiranja slajda 6">
                <a:extLst>
                  <a:ext uri="{FF2B5EF4-FFF2-40B4-BE49-F238E27FC236}">
                    <a16:creationId xmlns:a16="http://schemas.microsoft.com/office/drawing/2014/main" id="{C179D9C8-DC4E-4EED-A350-7C0FCC1774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9154505"/>
                  </p:ext>
                </p:extLst>
              </p:nvPr>
            </p:nvGraphicFramePr>
            <p:xfrm>
              <a:off x="969389" y="4273842"/>
              <a:ext cx="3048000" cy="1714500"/>
            </p:xfrm>
            <a:graphic>
              <a:graphicData uri="http://schemas.microsoft.com/office/powerpoint/2016/slidezoom">
                <pslz:sldZm>
                  <pslz:sldZmObj sldId="259" cId="0">
                    <pslz:zmPr id="{92BE7E21-23F6-4F09-A309-F9D5A3252217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umiranja slajda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179D9C8-DC4E-4EED-A350-7C0FCC1774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389" y="427384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umiranja slajda 8">
                <a:extLst>
                  <a:ext uri="{FF2B5EF4-FFF2-40B4-BE49-F238E27FC236}">
                    <a16:creationId xmlns:a16="http://schemas.microsoft.com/office/drawing/2014/main" id="{97C5F5E8-5C60-48B0-B773-5C5DEC51BB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9979698"/>
                  </p:ext>
                </p:extLst>
              </p:nvPr>
            </p:nvGraphicFramePr>
            <p:xfrm>
              <a:off x="4420196" y="4273842"/>
              <a:ext cx="3048000" cy="1714500"/>
            </p:xfrm>
            <a:graphic>
              <a:graphicData uri="http://schemas.microsoft.com/office/powerpoint/2016/slidezoom">
                <pslz:sldZm>
                  <pslz:sldZmObj sldId="297" cId="0">
                    <pslz:zmPr id="{35070A5D-290D-4BFC-9803-2BF0708C7C27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umiranja slajda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7C5F5E8-5C60-48B0-B773-5C5DEC51BB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0196" y="427384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umiranja slajda 10">
                <a:extLst>
                  <a:ext uri="{FF2B5EF4-FFF2-40B4-BE49-F238E27FC236}">
                    <a16:creationId xmlns:a16="http://schemas.microsoft.com/office/drawing/2014/main" id="{E3A4718D-3476-4DFF-AD7C-DC69893CBA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7655048"/>
                  </p:ext>
                </p:extLst>
              </p:nvPr>
            </p:nvGraphicFramePr>
            <p:xfrm>
              <a:off x="7771805" y="4273842"/>
              <a:ext cx="3048000" cy="1714500"/>
            </p:xfrm>
            <a:graphic>
              <a:graphicData uri="http://schemas.microsoft.com/office/powerpoint/2016/slidezoom">
                <pslz:sldZm>
                  <pslz:sldZmObj sldId="303" cId="0">
                    <pslz:zmPr id="{8123888D-900B-46CF-8813-488F23A4E26A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umiranja slajda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3A4718D-3476-4DFF-AD7C-DC69893CBA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71805" y="427384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094A75C8-4CC8-4583-BA4E-A7404F765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771" y="1024676"/>
            <a:ext cx="4458084" cy="5570698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Slika 4" descr="Slika na kojoj se prikazuje tekst, na zatvorenom, snimka zaslona&#10;&#10;Opis je automatski generiran">
            <a:extLst>
              <a:ext uri="{FF2B5EF4-FFF2-40B4-BE49-F238E27FC236}">
                <a16:creationId xmlns:a16="http://schemas.microsoft.com/office/drawing/2014/main" id="{161CE069-D044-4B4A-9A42-0C24A31105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14" y="262615"/>
            <a:ext cx="4519056" cy="6332768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1C32BE88-CC2D-406B-A72D-BE3CD5B2EB23}"/>
              </a:ext>
            </a:extLst>
          </p:cNvPr>
          <p:cNvSpPr txBox="1"/>
          <p:nvPr/>
        </p:nvSpPr>
        <p:spPr>
          <a:xfrm>
            <a:off x="-650722" y="343868"/>
            <a:ext cx="8763783" cy="830997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Evaluacija projekta</a:t>
            </a:r>
            <a:endParaRPr lang="en-US" sz="48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umiranja slajda 4">
                <a:extLst>
                  <a:ext uri="{FF2B5EF4-FFF2-40B4-BE49-F238E27FC236}">
                    <a16:creationId xmlns:a16="http://schemas.microsoft.com/office/drawing/2014/main" id="{F5853CB7-3AE2-41FB-959B-9561CBE312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6874539"/>
                  </p:ext>
                </p:extLst>
              </p:nvPr>
            </p:nvGraphicFramePr>
            <p:xfrm>
              <a:off x="4380322" y="1902962"/>
              <a:ext cx="3048000" cy="1714500"/>
            </p:xfrm>
            <a:graphic>
              <a:graphicData uri="http://schemas.microsoft.com/office/powerpoint/2016/slidezoom">
                <pslz:sldZm>
                  <pslz:sldZmObj sldId="360" cId="3078730959">
                    <pslz:zmPr id="{DBCF7087-B65A-45F4-B80C-67914C2DC37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umiranja slajd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5853CB7-3AE2-41FB-959B-9561CBE312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0322" y="190296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umiranja slajda 8">
                <a:extLst>
                  <a:ext uri="{FF2B5EF4-FFF2-40B4-BE49-F238E27FC236}">
                    <a16:creationId xmlns:a16="http://schemas.microsoft.com/office/drawing/2014/main" id="{0180A00A-1DAC-436E-A6F5-28C4B835AD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5936819"/>
                  </p:ext>
                </p:extLst>
              </p:nvPr>
            </p:nvGraphicFramePr>
            <p:xfrm>
              <a:off x="1431303" y="4530955"/>
              <a:ext cx="3048000" cy="1714500"/>
            </p:xfrm>
            <a:graphic>
              <a:graphicData uri="http://schemas.microsoft.com/office/powerpoint/2016/slidezoom">
                <pslz:sldZm>
                  <pslz:sldZmObj sldId="361" cId="783321012">
                    <pslz:zmPr id="{79438F0E-439A-4149-A23B-9E848DB58C23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umiranja slajda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0180A00A-1DAC-436E-A6F5-28C4B835AD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1303" y="453095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Zumiranja slajda 11">
                <a:extLst>
                  <a:ext uri="{FF2B5EF4-FFF2-40B4-BE49-F238E27FC236}">
                    <a16:creationId xmlns:a16="http://schemas.microsoft.com/office/drawing/2014/main" id="{0BBE1892-A2AC-4F9D-9BD8-329A61E5B5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753333"/>
                  </p:ext>
                </p:extLst>
              </p:nvPr>
            </p:nvGraphicFramePr>
            <p:xfrm>
              <a:off x="7315200" y="4438257"/>
              <a:ext cx="3048000" cy="1714500"/>
            </p:xfrm>
            <a:graphic>
              <a:graphicData uri="http://schemas.microsoft.com/office/powerpoint/2016/slidezoom">
                <pslz:sldZm>
                  <pslz:sldZmObj sldId="362" cId="2969343722">
                    <pslz:zmPr id="{4DD03A9F-FA52-433E-983C-2BC14DAC3EAF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Zumiranja slajda 1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BBE1892-A2AC-4F9D-9BD8-329A61E5B5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15200" y="443825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974CF8D3-CE1E-4BC5-AC89-83AE33A85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2180">
            <a:off x="946518" y="1557617"/>
            <a:ext cx="10435160" cy="3890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873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9B6ED446-C3B5-40F2-8161-1255230590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030" y="600058"/>
            <a:ext cx="8696636" cy="55721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332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E3D82159-921C-4B0E-AA2C-F4141FF958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" y="283510"/>
            <a:ext cx="6773014" cy="314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09941BA0-C776-4090-BF8B-36EB568575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047" y="3266750"/>
            <a:ext cx="6631643" cy="33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4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ručno: oblik 12">
            <a:extLst>
              <a:ext uri="{FF2B5EF4-FFF2-40B4-BE49-F238E27FC236}">
                <a16:creationId xmlns:a16="http://schemas.microsoft.com/office/drawing/2014/main" id="{B904C8E6-3D8F-43B2-BB70-F6628C1D916F}"/>
              </a:ext>
            </a:extLst>
          </p:cNvPr>
          <p:cNvSpPr/>
          <p:nvPr/>
        </p:nvSpPr>
        <p:spPr>
          <a:xfrm>
            <a:off x="1556993" y="3323486"/>
            <a:ext cx="9078011" cy="2007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cap="flat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2" name="TekstniOkvir 4">
            <a:extLst>
              <a:ext uri="{FF2B5EF4-FFF2-40B4-BE49-F238E27FC236}">
                <a16:creationId xmlns:a16="http://schemas.microsoft.com/office/drawing/2014/main" id="{34244611-5C74-47BD-B71A-63D2FD94D337}"/>
              </a:ext>
            </a:extLst>
          </p:cNvPr>
          <p:cNvSpPr txBox="1"/>
          <p:nvPr/>
        </p:nvSpPr>
        <p:spPr>
          <a:xfrm>
            <a:off x="1413648" y="3403997"/>
            <a:ext cx="8763783" cy="184665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 dirty="0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Memento </a:t>
            </a:r>
            <a:r>
              <a:rPr lang="en-US" sz="4800" b="1" i="0" u="none" strike="noStrike" kern="1200" cap="none" spc="0" baseline="0" dirty="0" err="1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prijateljstva</a:t>
            </a:r>
            <a:r>
              <a:rPr lang="hr-HR" sz="4800" b="1" i="0" u="none" strike="noStrike" kern="1200" cap="none" spc="0" baseline="0" dirty="0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800" b="1" i="0" u="none" strike="noStrike" kern="1200" cap="none" spc="0" baseline="0" dirty="0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hr-HR" sz="4800" b="1" i="0" u="none" strike="noStrike" kern="1200" cap="none" spc="0" baseline="0" dirty="0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800" b="1" i="0" u="none" strike="noStrike" kern="1200" cap="none" spc="0" baseline="0" dirty="0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/memento for friendships</a:t>
            </a:r>
            <a:endParaRPr lang="en-US" sz="4800" b="1" i="0" u="none" strike="noStrike" kern="1200" cap="none" spc="0" baseline="0" dirty="0">
              <a:solidFill>
                <a:schemeClr val="bg1"/>
              </a:solidFill>
              <a:uFillTx/>
              <a:latin typeface="Open San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F4B36AA3-44C7-4021-A51E-0ADB66B6B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14" y="204152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rostoručno: oblik 12">
            <a:extLst>
              <a:ext uri="{FF2B5EF4-FFF2-40B4-BE49-F238E27FC236}">
                <a16:creationId xmlns:a16="http://schemas.microsoft.com/office/drawing/2014/main" id="{5ED75F67-DEEF-4C7E-8EFA-47B7BC25E11E}"/>
              </a:ext>
            </a:extLst>
          </p:cNvPr>
          <p:cNvSpPr/>
          <p:nvPr/>
        </p:nvSpPr>
        <p:spPr>
          <a:xfrm>
            <a:off x="829559" y="367645"/>
            <a:ext cx="2630078" cy="779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BE23367-8775-49A2-B6AF-7D354FF9C8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8" y="501341"/>
            <a:ext cx="2217429" cy="6459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27E99450-1DEF-4F0B-A94F-6618C7A18105}"/>
              </a:ext>
            </a:extLst>
          </p:cNvPr>
          <p:cNvSpPr txBox="1"/>
          <p:nvPr/>
        </p:nvSpPr>
        <p:spPr>
          <a:xfrm>
            <a:off x="2305238" y="452765"/>
            <a:ext cx="7581528" cy="175432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Odgojno obrazovni ishodi po predmetima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umiranja slajda 4">
                <a:extLst>
                  <a:ext uri="{FF2B5EF4-FFF2-40B4-BE49-F238E27FC236}">
                    <a16:creationId xmlns:a16="http://schemas.microsoft.com/office/drawing/2014/main" id="{8F940A99-803D-4D13-B57A-F726FFDC34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9783069"/>
                  </p:ext>
                </p:extLst>
              </p:nvPr>
            </p:nvGraphicFramePr>
            <p:xfrm>
              <a:off x="4572000" y="3552138"/>
              <a:ext cx="3048000" cy="1714500"/>
            </p:xfrm>
            <a:graphic>
              <a:graphicData uri="http://schemas.microsoft.com/office/powerpoint/2016/slidezoom">
                <pslz:sldZm>
                  <pslz:sldZmObj sldId="321" cId="0">
                    <pslz:zmPr id="{49536734-0DAD-492E-8728-421BDC2577E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umiranja slajd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F940A99-803D-4D13-B57A-F726FFDC34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355213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82F0C590-A7BF-4510-AAAD-2D0771FE4A67}"/>
              </a:ext>
            </a:extLst>
          </p:cNvPr>
          <p:cNvSpPr/>
          <p:nvPr/>
        </p:nvSpPr>
        <p:spPr>
          <a:xfrm>
            <a:off x="3325004" y="3836133"/>
            <a:ext cx="8237290" cy="23238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4" name="Prostoručno: oblik 12">
            <a:extLst>
              <a:ext uri="{FF2B5EF4-FFF2-40B4-BE49-F238E27FC236}">
                <a16:creationId xmlns:a16="http://schemas.microsoft.com/office/drawing/2014/main" id="{EDAB816C-2F48-4E23-B6EC-D7C64E84C2CB}"/>
              </a:ext>
            </a:extLst>
          </p:cNvPr>
          <p:cNvSpPr/>
          <p:nvPr/>
        </p:nvSpPr>
        <p:spPr>
          <a:xfrm>
            <a:off x="3227877" y="466526"/>
            <a:ext cx="8237290" cy="23238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6" name="TekstniOkvir 4">
            <a:extLst>
              <a:ext uri="{FF2B5EF4-FFF2-40B4-BE49-F238E27FC236}">
                <a16:creationId xmlns:a16="http://schemas.microsoft.com/office/drawing/2014/main" id="{B66AB683-E0AB-47D1-9DC9-78B50BF387C6}"/>
              </a:ext>
            </a:extLst>
          </p:cNvPr>
          <p:cNvSpPr txBox="1"/>
          <p:nvPr/>
        </p:nvSpPr>
        <p:spPr>
          <a:xfrm>
            <a:off x="-136629" y="2721117"/>
            <a:ext cx="3950089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Hrvatski jezik</a:t>
            </a:r>
          </a:p>
        </p:txBody>
      </p:sp>
      <p:sp>
        <p:nvSpPr>
          <p:cNvPr id="7" name="TekstniOkvir 17">
            <a:extLst>
              <a:ext uri="{FF2B5EF4-FFF2-40B4-BE49-F238E27FC236}">
                <a16:creationId xmlns:a16="http://schemas.microsoft.com/office/drawing/2014/main" id="{7E249BA0-A755-40BB-A26B-59ABAC8669D1}"/>
              </a:ext>
            </a:extLst>
          </p:cNvPr>
          <p:cNvSpPr txBox="1"/>
          <p:nvPr/>
        </p:nvSpPr>
        <p:spPr>
          <a:xfrm>
            <a:off x="3813459" y="753511"/>
            <a:ext cx="7748835" cy="1846658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HJ A.4.1.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razgovara i govori u skladu s komunikacijskom situacijom.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1" i="0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razgovara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i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govori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prema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zadanoj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ili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slobodnoj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temi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poštuje društveno prihvatljiva pravila uljudne komunikacije u različitim     životnim situacijama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TekstniOkvir 18">
            <a:extLst>
              <a:ext uri="{FF2B5EF4-FFF2-40B4-BE49-F238E27FC236}">
                <a16:creationId xmlns:a16="http://schemas.microsoft.com/office/drawing/2014/main" id="{1FC39E44-5EC6-46C0-8EA3-3940416F91DE}"/>
              </a:ext>
            </a:extLst>
          </p:cNvPr>
          <p:cNvSpPr txBox="1"/>
          <p:nvPr/>
        </p:nvSpPr>
        <p:spPr>
          <a:xfrm>
            <a:off x="3813459" y="4182429"/>
            <a:ext cx="7748835" cy="163121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HJ A.4.2.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sluša različite tekstove, izdvaja važne podatke i prepričava sadržaj </a:t>
            </a: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poslušanoga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teksta.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1" i="0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izdvaja važne podatke iz </a:t>
            </a:r>
            <a:r>
              <a:rPr lang="hr-HR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poslušanoga</a:t>
            </a:r>
            <a:r>
              <a:rPr lang="hr-HR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teksta prema uputi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174B74CA-B697-4274-A8BA-55661889332A}"/>
              </a:ext>
            </a:extLst>
          </p:cNvPr>
          <p:cNvSpPr txBox="1"/>
          <p:nvPr/>
        </p:nvSpPr>
        <p:spPr>
          <a:xfrm>
            <a:off x="2305238" y="452765"/>
            <a:ext cx="7581528" cy="175432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Međupredmetne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teme</a:t>
            </a:r>
            <a:endParaRPr lang="hr-HR" sz="54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umiranja slajda 6">
                <a:extLst>
                  <a:ext uri="{FF2B5EF4-FFF2-40B4-BE49-F238E27FC236}">
                    <a16:creationId xmlns:a16="http://schemas.microsoft.com/office/drawing/2014/main" id="{5B8F61D7-4E38-4CDF-A570-FFF96C7A5C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0670940"/>
                  </p:ext>
                </p:extLst>
              </p:nvPr>
            </p:nvGraphicFramePr>
            <p:xfrm>
              <a:off x="4419600" y="2419350"/>
              <a:ext cx="3048000" cy="1714500"/>
            </p:xfrm>
            <a:graphic>
              <a:graphicData uri="http://schemas.microsoft.com/office/powerpoint/2016/slidezoom">
                <pslz:sldZm>
                  <pslz:sldZmObj sldId="325" cId="0">
                    <pslz:zmPr id="{94754CFB-E6B4-42FA-8BE3-6F53A875D51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umiranja slajda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B8F61D7-4E38-4CDF-A570-FFF96C7A5C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9600" y="24193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umiranja slajda 8">
                <a:extLst>
                  <a:ext uri="{FF2B5EF4-FFF2-40B4-BE49-F238E27FC236}">
                    <a16:creationId xmlns:a16="http://schemas.microsoft.com/office/drawing/2014/main" id="{89AE0D2F-B73E-4535-AEB7-A42B48AC6F0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0965975"/>
                  </p:ext>
                </p:extLst>
              </p:nvPr>
            </p:nvGraphicFramePr>
            <p:xfrm>
              <a:off x="1819373" y="4438650"/>
              <a:ext cx="3048000" cy="1714500"/>
            </p:xfrm>
            <a:graphic>
              <a:graphicData uri="http://schemas.microsoft.com/office/powerpoint/2016/slidezoom">
                <pslz:sldZm>
                  <pslz:sldZmObj sldId="326" cId="0">
                    <pslz:zmPr id="{66A27457-254B-4804-AA56-4CB2756CFA56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umiranja slajda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89AE0D2F-B73E-4535-AEB7-A42B48AC6F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9373" y="44386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umiranja slajda 10">
                <a:extLst>
                  <a:ext uri="{FF2B5EF4-FFF2-40B4-BE49-F238E27FC236}">
                    <a16:creationId xmlns:a16="http://schemas.microsoft.com/office/drawing/2014/main" id="{89D195A1-E245-4995-9B0B-A29D925F4B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3068833"/>
                  </p:ext>
                </p:extLst>
              </p:nvPr>
            </p:nvGraphicFramePr>
            <p:xfrm>
              <a:off x="7502165" y="4438650"/>
              <a:ext cx="3048000" cy="1714500"/>
            </p:xfrm>
            <a:graphic>
              <a:graphicData uri="http://schemas.microsoft.com/office/powerpoint/2016/slidezoom">
                <pslz:sldZm>
                  <pslz:sldZmObj sldId="337" cId="0">
                    <pslz:zmPr id="{48956C9A-81ED-42A9-B06E-82AEA4F78672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umiranja slajda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9D195A1-E245-4995-9B0B-A29D925F4B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2165" y="44386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097C7010-D35B-4148-823A-6E7498E26DF5}"/>
              </a:ext>
            </a:extLst>
          </p:cNvPr>
          <p:cNvSpPr/>
          <p:nvPr/>
        </p:nvSpPr>
        <p:spPr>
          <a:xfrm>
            <a:off x="1426863" y="4881564"/>
            <a:ext cx="10108645" cy="16706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C7549858-DA99-4F5B-AD48-69CAED80A20B}"/>
              </a:ext>
            </a:extLst>
          </p:cNvPr>
          <p:cNvSpPr/>
          <p:nvPr/>
        </p:nvSpPr>
        <p:spPr>
          <a:xfrm>
            <a:off x="1426864" y="2689387"/>
            <a:ext cx="10108645" cy="16706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Prostoručno: oblik 12">
            <a:extLst>
              <a:ext uri="{FF2B5EF4-FFF2-40B4-BE49-F238E27FC236}">
                <a16:creationId xmlns:a16="http://schemas.microsoft.com/office/drawing/2014/main" id="{0A588331-919A-4906-8F54-CD38E4338F49}"/>
              </a:ext>
            </a:extLst>
          </p:cNvPr>
          <p:cNvSpPr/>
          <p:nvPr/>
        </p:nvSpPr>
        <p:spPr>
          <a:xfrm>
            <a:off x="1426865" y="554109"/>
            <a:ext cx="10108645" cy="16706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DDE13DDF-1B47-424A-B3D7-65F532609BB2}"/>
              </a:ext>
            </a:extLst>
          </p:cNvPr>
          <p:cNvSpPr txBox="1"/>
          <p:nvPr/>
        </p:nvSpPr>
        <p:spPr>
          <a:xfrm>
            <a:off x="1605695" y="738405"/>
            <a:ext cx="9273616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uku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1. Upravljanje informacijama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Uz podršku učitelja ili samostalno traži nove informacije iz različitih izvora i uspješno ih primjenjuje pri rješavanju problema.</a:t>
            </a:r>
          </a:p>
        </p:txBody>
      </p:sp>
      <p:sp>
        <p:nvSpPr>
          <p:cNvPr id="6" name="TekstniOkvir 6">
            <a:extLst>
              <a:ext uri="{FF2B5EF4-FFF2-40B4-BE49-F238E27FC236}">
                <a16:creationId xmlns:a16="http://schemas.microsoft.com/office/drawing/2014/main" id="{42CB1BFE-0406-4F81-B793-D1FD8A75DB90}"/>
              </a:ext>
            </a:extLst>
          </p:cNvPr>
          <p:cNvSpPr txBox="1"/>
          <p:nvPr/>
        </p:nvSpPr>
        <p:spPr>
          <a:xfrm>
            <a:off x="1686080" y="2862977"/>
            <a:ext cx="9273616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uku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A.2.3.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3. Kreativno mišljenje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se koristi kreativnošću za oblikovanje svojih ideja i pristupa rješavanju problema.</a:t>
            </a: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id="{F53C9F63-950F-4E23-B29E-24048423C898}"/>
              </a:ext>
            </a:extLst>
          </p:cNvPr>
          <p:cNvSpPr txBox="1"/>
          <p:nvPr/>
        </p:nvSpPr>
        <p:spPr>
          <a:xfrm>
            <a:off x="1605695" y="5093573"/>
            <a:ext cx="10222580" cy="1015660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uku A.2.4.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4. Kritičko mišljenje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Učenik razlikuje činjenice od mišljenja i sposoban je usporediti različite ideje.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ručno: oblik 12">
            <a:extLst>
              <a:ext uri="{FF2B5EF4-FFF2-40B4-BE49-F238E27FC236}">
                <a16:creationId xmlns:a16="http://schemas.microsoft.com/office/drawing/2014/main" id="{00339461-7FCD-46D8-96B6-9242527FC2E9}"/>
              </a:ext>
            </a:extLst>
          </p:cNvPr>
          <p:cNvSpPr/>
          <p:nvPr/>
        </p:nvSpPr>
        <p:spPr>
          <a:xfrm>
            <a:off x="3638746" y="4392790"/>
            <a:ext cx="8076573" cy="20492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14" name="Prostoručno: oblik 12">
            <a:extLst>
              <a:ext uri="{FF2B5EF4-FFF2-40B4-BE49-F238E27FC236}">
                <a16:creationId xmlns:a16="http://schemas.microsoft.com/office/drawing/2014/main" id="{A2CCCED9-FDD8-42F6-BA88-F7435D6340E1}"/>
              </a:ext>
            </a:extLst>
          </p:cNvPr>
          <p:cNvSpPr/>
          <p:nvPr/>
        </p:nvSpPr>
        <p:spPr>
          <a:xfrm>
            <a:off x="3631054" y="2129826"/>
            <a:ext cx="7881248" cy="20492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13" name="Prostoručno: oblik 12">
            <a:extLst>
              <a:ext uri="{FF2B5EF4-FFF2-40B4-BE49-F238E27FC236}">
                <a16:creationId xmlns:a16="http://schemas.microsoft.com/office/drawing/2014/main" id="{CABC7E3D-0739-48B5-9CC3-3D7A6CC0076F}"/>
              </a:ext>
            </a:extLst>
          </p:cNvPr>
          <p:cNvSpPr/>
          <p:nvPr/>
        </p:nvSpPr>
        <p:spPr>
          <a:xfrm>
            <a:off x="3638746" y="141402"/>
            <a:ext cx="7873556" cy="16597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TekstniOkvir 4">
            <a:extLst>
              <a:ext uri="{FF2B5EF4-FFF2-40B4-BE49-F238E27FC236}">
                <a16:creationId xmlns:a16="http://schemas.microsoft.com/office/drawing/2014/main" id="{D2922A97-1C4C-4DCD-9433-2BBCA3646D06}"/>
              </a:ext>
            </a:extLst>
          </p:cNvPr>
          <p:cNvSpPr txBox="1"/>
          <p:nvPr/>
        </p:nvSpPr>
        <p:spPr>
          <a:xfrm>
            <a:off x="75154" y="2855593"/>
            <a:ext cx="3950089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Hrvatski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jezik</a:t>
            </a:r>
          </a:p>
        </p:txBody>
      </p:sp>
      <p:sp>
        <p:nvSpPr>
          <p:cNvPr id="9" name="TekstniOkvir 17">
            <a:extLst>
              <a:ext uri="{FF2B5EF4-FFF2-40B4-BE49-F238E27FC236}">
                <a16:creationId xmlns:a16="http://schemas.microsoft.com/office/drawing/2014/main" id="{ED705FDB-606C-4D6A-A63D-85F685EB5785}"/>
              </a:ext>
            </a:extLst>
          </p:cNvPr>
          <p:cNvSpPr txBox="1"/>
          <p:nvPr/>
        </p:nvSpPr>
        <p:spPr>
          <a:xfrm>
            <a:off x="4025243" y="219739"/>
            <a:ext cx="7748835" cy="1538883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HJ A.4.1.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razgovara i govori u skladu s komunikacijskom situacijom.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razgovara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i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govori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prema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zadanoj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ili </a:t>
            </a:r>
            <a:r>
              <a:rPr lang="it-IT" sz="1800" b="1" i="1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slobodnoj</a:t>
            </a:r>
            <a:r>
              <a:rPr lang="it-IT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temi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poštuje društveno prihvatljiva pravila uljudne komunikacije u različitim životnim situacijama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kstniOkvir 18">
            <a:extLst>
              <a:ext uri="{FF2B5EF4-FFF2-40B4-BE49-F238E27FC236}">
                <a16:creationId xmlns:a16="http://schemas.microsoft.com/office/drawing/2014/main" id="{B978DA81-3C2F-4D02-81A3-C5F9BE4B0D05}"/>
              </a:ext>
            </a:extLst>
          </p:cNvPr>
          <p:cNvSpPr txBox="1"/>
          <p:nvPr/>
        </p:nvSpPr>
        <p:spPr>
          <a:xfrm>
            <a:off x="3966484" y="2231099"/>
            <a:ext cx="7748835" cy="184665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HJ A.4.6.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objašnjava razliku između zavičajnoga govora i hrvatskoga standardnog jezika.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razlikuje mjesni govor i hrvatski standardni jezik navodeći ogledne i česte primjere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uočava važnost pozitivnog odnosa prema mjesnom govoru</a:t>
            </a:r>
          </a:p>
        </p:txBody>
      </p:sp>
      <p:sp>
        <p:nvSpPr>
          <p:cNvPr id="11" name="TekstniOkvir 19">
            <a:extLst>
              <a:ext uri="{FF2B5EF4-FFF2-40B4-BE49-F238E27FC236}">
                <a16:creationId xmlns:a16="http://schemas.microsoft.com/office/drawing/2014/main" id="{A5182836-BCDE-4593-A7B1-E12836F563AA}"/>
              </a:ext>
            </a:extLst>
          </p:cNvPr>
          <p:cNvSpPr txBox="1"/>
          <p:nvPr/>
        </p:nvSpPr>
        <p:spPr>
          <a:xfrm>
            <a:off x="4025243" y="4507754"/>
            <a:ext cx="7843101" cy="184665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HJ C.4.1.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izdvaja važne podatke koristeći se različitim izvorima primjerenima dobi.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dolazi do podataka kombinirajući različite izvore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– upotrebljava podatke u različite svrhe: proširuje sadržaje učenja, priprema se za pisanje i govorenje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B4AECDEE-6E3B-41A4-86E6-254532E5FBA6}"/>
              </a:ext>
            </a:extLst>
          </p:cNvPr>
          <p:cNvSpPr/>
          <p:nvPr/>
        </p:nvSpPr>
        <p:spPr>
          <a:xfrm>
            <a:off x="2975726" y="4591112"/>
            <a:ext cx="6240545" cy="8989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29CD527D-0937-47EE-B1E3-D48216EA42CE}"/>
              </a:ext>
            </a:extLst>
          </p:cNvPr>
          <p:cNvSpPr/>
          <p:nvPr/>
        </p:nvSpPr>
        <p:spPr>
          <a:xfrm>
            <a:off x="2975726" y="2706975"/>
            <a:ext cx="6240545" cy="8989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Prostoručno: oblik 12">
            <a:extLst>
              <a:ext uri="{FF2B5EF4-FFF2-40B4-BE49-F238E27FC236}">
                <a16:creationId xmlns:a16="http://schemas.microsoft.com/office/drawing/2014/main" id="{E4C1486E-5BC2-48DB-97A1-73EB9D75635F}"/>
              </a:ext>
            </a:extLst>
          </p:cNvPr>
          <p:cNvSpPr/>
          <p:nvPr/>
        </p:nvSpPr>
        <p:spPr>
          <a:xfrm>
            <a:off x="2975727" y="741524"/>
            <a:ext cx="6240545" cy="8989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C1DBC524-6C3D-4148-92BC-D3570CBF55B9}"/>
              </a:ext>
            </a:extLst>
          </p:cNvPr>
          <p:cNvSpPr txBox="1"/>
          <p:nvPr/>
        </p:nvSpPr>
        <p:spPr>
          <a:xfrm>
            <a:off x="4815523" y="799331"/>
            <a:ext cx="3022192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Razvija sliku o sebi.</a:t>
            </a:r>
          </a:p>
        </p:txBody>
      </p:sp>
      <p:sp>
        <p:nvSpPr>
          <p:cNvPr id="6" name="TekstniOkvir 6">
            <a:extLst>
              <a:ext uri="{FF2B5EF4-FFF2-40B4-BE49-F238E27FC236}">
                <a16:creationId xmlns:a16="http://schemas.microsoft.com/office/drawing/2014/main" id="{DBA3A8A7-EE6E-483E-A783-CC918E9ED177}"/>
              </a:ext>
            </a:extLst>
          </p:cNvPr>
          <p:cNvSpPr txBox="1"/>
          <p:nvPr/>
        </p:nvSpPr>
        <p:spPr>
          <a:xfrm>
            <a:off x="4815523" y="2742989"/>
            <a:ext cx="4870240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Upravlja emocijama i ponašanjem.</a:t>
            </a: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id="{CA38F810-6F39-40DE-B035-B24BD26B401F}"/>
              </a:ext>
            </a:extLst>
          </p:cNvPr>
          <p:cNvSpPr txBox="1"/>
          <p:nvPr/>
        </p:nvSpPr>
        <p:spPr>
          <a:xfrm>
            <a:off x="4815523" y="4686647"/>
            <a:ext cx="4639126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A.2.3.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Razvija osobne potencijale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DA82CF55-1EEE-4065-8A7E-2E6115BCAABF}"/>
              </a:ext>
            </a:extLst>
          </p:cNvPr>
          <p:cNvSpPr/>
          <p:nvPr/>
        </p:nvSpPr>
        <p:spPr>
          <a:xfrm>
            <a:off x="2415254" y="4865095"/>
            <a:ext cx="8033735" cy="101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A6144C0B-F23C-489C-AFF1-08F6269CA649}"/>
              </a:ext>
            </a:extLst>
          </p:cNvPr>
          <p:cNvSpPr/>
          <p:nvPr/>
        </p:nvSpPr>
        <p:spPr>
          <a:xfrm>
            <a:off x="2415254" y="2750493"/>
            <a:ext cx="8033735" cy="101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Prostoručno: oblik 12">
            <a:extLst>
              <a:ext uri="{FF2B5EF4-FFF2-40B4-BE49-F238E27FC236}">
                <a16:creationId xmlns:a16="http://schemas.microsoft.com/office/drawing/2014/main" id="{533E9324-FFA1-43CA-9F09-8CBAB146DB9C}"/>
              </a:ext>
            </a:extLst>
          </p:cNvPr>
          <p:cNvSpPr/>
          <p:nvPr/>
        </p:nvSpPr>
        <p:spPr>
          <a:xfrm>
            <a:off x="2525323" y="730425"/>
            <a:ext cx="8033735" cy="101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D4E3860F-B4DC-4A61-9445-EF784B3EA82D}"/>
              </a:ext>
            </a:extLst>
          </p:cNvPr>
          <p:cNvSpPr txBox="1"/>
          <p:nvPr/>
        </p:nvSpPr>
        <p:spPr>
          <a:xfrm>
            <a:off x="2715411" y="883575"/>
            <a:ext cx="7433422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goo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Ponaša se u skladu s ljudskim pravima u svakodnevnom životu.</a:t>
            </a:r>
          </a:p>
        </p:txBody>
      </p:sp>
      <p:sp>
        <p:nvSpPr>
          <p:cNvPr id="6" name="TekstniOkvir 6">
            <a:extLst>
              <a:ext uri="{FF2B5EF4-FFF2-40B4-BE49-F238E27FC236}">
                <a16:creationId xmlns:a16="http://schemas.microsoft.com/office/drawing/2014/main" id="{536748FF-47BA-498B-8F14-670D1E6F6AF8}"/>
              </a:ext>
            </a:extLst>
          </p:cNvPr>
          <p:cNvSpPr txBox="1"/>
          <p:nvPr/>
        </p:nvSpPr>
        <p:spPr>
          <a:xfrm>
            <a:off x="2715411" y="2830227"/>
            <a:ext cx="5483190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goo B.2.1.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Promiče pravila demokratske zajednice.</a:t>
            </a: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id="{701F23DE-25AA-4434-864B-B9F3E79DC609}"/>
              </a:ext>
            </a:extLst>
          </p:cNvPr>
          <p:cNvSpPr txBox="1"/>
          <p:nvPr/>
        </p:nvSpPr>
        <p:spPr>
          <a:xfrm>
            <a:off x="2715411" y="5018245"/>
            <a:ext cx="10222580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goo C.2.2.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Promiče solidarnost u školi.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>
            <a:extLst>
              <a:ext uri="{FF2B5EF4-FFF2-40B4-BE49-F238E27FC236}">
                <a16:creationId xmlns:a16="http://schemas.microsoft.com/office/drawing/2014/main" id="{586594C5-A21E-47C8-B11F-FCB3FB00B0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98" y="290605"/>
            <a:ext cx="4707386" cy="6336563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Slika 5">
            <a:extLst>
              <a:ext uri="{FF2B5EF4-FFF2-40B4-BE49-F238E27FC236}">
                <a16:creationId xmlns:a16="http://schemas.microsoft.com/office/drawing/2014/main" id="{D4D9E567-5B7E-4FD8-8160-22D1283E5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328" y="1716712"/>
            <a:ext cx="5372904" cy="4572274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BBBDCB22-D9B9-48B2-9D61-47DE57C6F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46" y="664018"/>
            <a:ext cx="5058552" cy="5529962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Slika 4">
            <a:extLst>
              <a:ext uri="{FF2B5EF4-FFF2-40B4-BE49-F238E27FC236}">
                <a16:creationId xmlns:a16="http://schemas.microsoft.com/office/drawing/2014/main" id="{BD13860C-673E-475E-B079-2C8FC6AE20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027" y="483617"/>
            <a:ext cx="4214222" cy="5890765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79517FED-2F2A-4012-8E41-8100DB0D4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11" y="1162641"/>
            <a:ext cx="4575584" cy="5395810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8B8FE867-6882-44F9-8F89-AB4E2D642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839" y="580662"/>
            <a:ext cx="5043053" cy="5113461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C04C01B-44D6-44E7-9158-3A943F661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29" y="338276"/>
            <a:ext cx="4070709" cy="6181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7A525BEF-A1B4-46C0-A820-4F1EAE3EDF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567" y="266584"/>
            <a:ext cx="4244708" cy="3535984"/>
          </a:xfrm>
          <a:prstGeom prst="rect">
            <a:avLst/>
          </a:prstGeom>
          <a:solidFill>
            <a:srgbClr val="EDEDED"/>
          </a:solidFill>
          <a:ln w="101598" cap="sq">
            <a:solidFill>
              <a:srgbClr val="FDFDFD"/>
            </a:solidFill>
            <a:prstDash val="solid"/>
            <a:miter/>
          </a:ln>
          <a:effectLst>
            <a:outerShdw dist="37503" dir="7560254" algn="tl">
              <a:srgbClr val="000000">
                <a:alpha val="20000"/>
              </a:srgbClr>
            </a:outerShdw>
          </a:effectLst>
        </p:spPr>
      </p:pic>
      <p:pic>
        <p:nvPicPr>
          <p:cNvPr id="3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8CC8FE88-862C-488E-BA38-B5D4A733A8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154" y="3985147"/>
            <a:ext cx="4290428" cy="2606268"/>
          </a:xfrm>
          <a:prstGeom prst="rect">
            <a:avLst/>
          </a:prstGeom>
          <a:noFill/>
          <a:ln w="127001" cap="rnd">
            <a:solidFill>
              <a:srgbClr val="FFFFFF"/>
            </a:solidFill>
            <a:prstDash val="solid"/>
            <a:miter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  <p:pic>
        <p:nvPicPr>
          <p:cNvPr id="4" name="Slika 6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E0F2A7E5-96A2-42D7-B405-A92AB42BBB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377" y="917993"/>
            <a:ext cx="4259951" cy="5022012"/>
          </a:xfrm>
          <a:prstGeom prst="rect">
            <a:avLst/>
          </a:prstGeom>
          <a:solidFill>
            <a:srgbClr val="EDEDED"/>
          </a:solidFill>
          <a:ln w="190496" cap="sq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20CD5BE1-552A-4E67-A00D-45D80E9D691E}"/>
              </a:ext>
            </a:extLst>
          </p:cNvPr>
          <p:cNvSpPr txBox="1"/>
          <p:nvPr/>
        </p:nvSpPr>
        <p:spPr>
          <a:xfrm>
            <a:off x="-650722" y="343868"/>
            <a:ext cx="8763783" cy="830997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Evaluacija projekta</a:t>
            </a:r>
            <a:endParaRPr lang="en-US" sz="48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umiranja slajda 4">
                <a:extLst>
                  <a:ext uri="{FF2B5EF4-FFF2-40B4-BE49-F238E27FC236}">
                    <a16:creationId xmlns:a16="http://schemas.microsoft.com/office/drawing/2014/main" id="{0ABD45A0-9C9F-4A37-AD80-6AE0173663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4403352"/>
                  </p:ext>
                </p:extLst>
              </p:nvPr>
            </p:nvGraphicFramePr>
            <p:xfrm>
              <a:off x="4240490" y="1479665"/>
              <a:ext cx="3048000" cy="1714500"/>
            </p:xfrm>
            <a:graphic>
              <a:graphicData uri="http://schemas.microsoft.com/office/powerpoint/2016/slidezoom">
                <pslz:sldZm>
                  <pslz:sldZmObj sldId="363" cId="3122119238">
                    <pslz:zmPr id="{88DAEF7C-E181-476D-A4F2-E91B046935A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umiranja slajd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ABD45A0-9C9F-4A37-AD80-6AE0173663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0490" y="147966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umiranja slajda 8">
                <a:extLst>
                  <a:ext uri="{FF2B5EF4-FFF2-40B4-BE49-F238E27FC236}">
                    <a16:creationId xmlns:a16="http://schemas.microsoft.com/office/drawing/2014/main" id="{169B2A68-9B7E-41F9-AE11-7D39234AF4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780519"/>
                  </p:ext>
                </p:extLst>
              </p:nvPr>
            </p:nvGraphicFramePr>
            <p:xfrm>
              <a:off x="1800519" y="4521085"/>
              <a:ext cx="3048000" cy="1714500"/>
            </p:xfrm>
            <a:graphic>
              <a:graphicData uri="http://schemas.microsoft.com/office/powerpoint/2016/slidezoom">
                <pslz:sldZm>
                  <pslz:sldZmObj sldId="364" cId="1112499596">
                    <pslz:zmPr id="{9D91C6A1-5D49-47F3-B036-823A91142A65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umiranja slajda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69B2A68-9B7E-41F9-AE11-7D39234AF4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519" y="452108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umiranja slajda 10">
                <a:extLst>
                  <a:ext uri="{FF2B5EF4-FFF2-40B4-BE49-F238E27FC236}">
                    <a16:creationId xmlns:a16="http://schemas.microsoft.com/office/drawing/2014/main" id="{7D5A0BDE-537B-47A0-97BE-39A24353D9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4491192"/>
                  </p:ext>
                </p:extLst>
              </p:nvPr>
            </p:nvGraphicFramePr>
            <p:xfrm>
              <a:off x="7467600" y="4286250"/>
              <a:ext cx="3048000" cy="1714500"/>
            </p:xfrm>
            <a:graphic>
              <a:graphicData uri="http://schemas.microsoft.com/office/powerpoint/2016/slidezoom">
                <pslz:sldZm>
                  <pslz:sldZmObj sldId="365" cId="1588804377">
                    <pslz:zmPr id="{1D9F2C8C-D8FB-4AFB-9496-DD8809B4A86F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umiranja slajda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7D5A0BDE-537B-47A0-97BE-39A24353D9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7600" y="42862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713CD479-E44F-4474-8C39-FD457C2590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299" y="1777984"/>
            <a:ext cx="9921496" cy="37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1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E512A439-8285-45DF-83AC-CC936CFDF0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362" y="606603"/>
            <a:ext cx="8827878" cy="56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9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učno: oblik 12">
            <a:extLst>
              <a:ext uri="{FF2B5EF4-FFF2-40B4-BE49-F238E27FC236}">
                <a16:creationId xmlns:a16="http://schemas.microsoft.com/office/drawing/2014/main" id="{880B1493-F540-42FF-9825-8D2462B4A4E8}"/>
              </a:ext>
            </a:extLst>
          </p:cNvPr>
          <p:cNvSpPr/>
          <p:nvPr/>
        </p:nvSpPr>
        <p:spPr>
          <a:xfrm>
            <a:off x="4133197" y="1465767"/>
            <a:ext cx="7414638" cy="33513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4" name="TekstniOkvir 4">
            <a:extLst>
              <a:ext uri="{FF2B5EF4-FFF2-40B4-BE49-F238E27FC236}">
                <a16:creationId xmlns:a16="http://schemas.microsoft.com/office/drawing/2014/main" id="{3483385B-4C37-416D-AB80-B63F6135C61A}"/>
              </a:ext>
            </a:extLst>
          </p:cNvPr>
          <p:cNvSpPr txBox="1"/>
          <p:nvPr/>
        </p:nvSpPr>
        <p:spPr>
          <a:xfrm>
            <a:off x="183108" y="2721117"/>
            <a:ext cx="3950089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Priroda i društvo</a:t>
            </a:r>
          </a:p>
        </p:txBody>
      </p:sp>
      <p:sp>
        <p:nvSpPr>
          <p:cNvPr id="5" name="TekstniOkvir 17">
            <a:extLst>
              <a:ext uri="{FF2B5EF4-FFF2-40B4-BE49-F238E27FC236}">
                <a16:creationId xmlns:a16="http://schemas.microsoft.com/office/drawing/2014/main" id="{9F3CA950-01D1-4D34-8800-F8E7743FB71B}"/>
              </a:ext>
            </a:extLst>
          </p:cNvPr>
          <p:cNvSpPr txBox="1"/>
          <p:nvPr/>
        </p:nvSpPr>
        <p:spPr>
          <a:xfrm>
            <a:off x="4452935" y="1635486"/>
            <a:ext cx="6303050" cy="2954654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PID OŠ C.4.1. Učenik obrazlaže ulogu, utjecaj i važnost povijesnoga nasljeđa te prirodnih i društvenih različitosti domovine na razvoj nacionalnoga identiteta.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- Istražuje prirodnu i društvenu raznolikost, posebnost i prepoznatljivost domovine koristeći se različitim izvorima. Objašnjava povezanost baštine s identitetom domovine te ulogu baštine za razvoj i očuvanje nacionalnoga identiteta. Objašnjava na primjerima načine zaštite i očuvanja prirodne, kulturne i povijesne baštine domovine.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FEBB3275-E496-4F96-ACCA-B63573DF2E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324" y="1467792"/>
            <a:ext cx="9646508" cy="47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0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ručno: oblik 12">
            <a:extLst>
              <a:ext uri="{FF2B5EF4-FFF2-40B4-BE49-F238E27FC236}">
                <a16:creationId xmlns:a16="http://schemas.microsoft.com/office/drawing/2014/main" id="{8A10A4BF-AC2C-4189-9BC1-25615AD82588}"/>
              </a:ext>
            </a:extLst>
          </p:cNvPr>
          <p:cNvSpPr/>
          <p:nvPr/>
        </p:nvSpPr>
        <p:spPr>
          <a:xfrm>
            <a:off x="1644540" y="3283125"/>
            <a:ext cx="9078011" cy="2007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cap="flat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2" name="TekstniOkvir 4">
            <a:extLst>
              <a:ext uri="{FF2B5EF4-FFF2-40B4-BE49-F238E27FC236}">
                <a16:creationId xmlns:a16="http://schemas.microsoft.com/office/drawing/2014/main" id="{CCCF29E7-9F34-4C61-9A40-54C1FC522F77}"/>
              </a:ext>
            </a:extLst>
          </p:cNvPr>
          <p:cNvSpPr txBox="1"/>
          <p:nvPr/>
        </p:nvSpPr>
        <p:spPr>
          <a:xfrm>
            <a:off x="1714104" y="3574875"/>
            <a:ext cx="8763783" cy="184665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b="1" i="0" u="none" strike="noStrike" kern="1200" cap="none" spc="0" baseline="0" dirty="0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 svijetu likovnih umjetnika 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b="1" i="0" u="none" strike="noStrike" kern="1200" cap="none" spc="0" baseline="0" dirty="0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Art </a:t>
            </a:r>
            <a:r>
              <a:rPr lang="hr-HR" sz="4800" b="1" i="0" u="none" strike="noStrike" kern="1200" cap="none" spc="0" baseline="0" dirty="0" err="1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hr-HR" sz="4800" b="1" i="0" u="none" strike="noStrike" kern="1200" cap="none" spc="0" baseline="0" dirty="0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4800" b="1" i="0" u="none" strike="noStrike" kern="1200" cap="none" spc="0" baseline="0" dirty="0" err="1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</a:t>
            </a:r>
            <a:r>
              <a:rPr lang="hr-HR" sz="4800" b="1" i="0" u="none" strike="noStrike" kern="1200" cap="none" spc="0" baseline="0" dirty="0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4800" b="1" i="0" u="none" strike="noStrike" kern="1200" cap="none" spc="0" baseline="0" dirty="0" err="1">
                <a:solidFill>
                  <a:schemeClr val="bg1"/>
                </a:solidFill>
                <a:uFillTx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heart</a:t>
            </a:r>
            <a:endParaRPr lang="hr-HR" sz="4800" b="1" i="0" u="none" strike="noStrike" kern="1200" cap="none" spc="0" baseline="0" dirty="0">
              <a:solidFill>
                <a:schemeClr val="bg1"/>
              </a:solidFill>
              <a:uFillTx/>
              <a:latin typeface="Open San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Slika 4" descr="Slika na kojoj se prikazuje tekst, rođendan, raznobojno, uređeno&#10;&#10;Opis je automatski generiran">
            <a:extLst>
              <a:ext uri="{FF2B5EF4-FFF2-40B4-BE49-F238E27FC236}">
                <a16:creationId xmlns:a16="http://schemas.microsoft.com/office/drawing/2014/main" id="{7266DE6A-16D4-4D30-8C71-0BDDC4964D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82" y="824331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rostoručno: oblik 12">
            <a:extLst>
              <a:ext uri="{FF2B5EF4-FFF2-40B4-BE49-F238E27FC236}">
                <a16:creationId xmlns:a16="http://schemas.microsoft.com/office/drawing/2014/main" id="{F53D21FA-D86D-43E7-8192-746DC0C43383}"/>
              </a:ext>
            </a:extLst>
          </p:cNvPr>
          <p:cNvSpPr/>
          <p:nvPr/>
        </p:nvSpPr>
        <p:spPr>
          <a:xfrm>
            <a:off x="829559" y="367645"/>
            <a:ext cx="2630078" cy="779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8452176-723C-432A-A173-E714247DCD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8" y="501341"/>
            <a:ext cx="2217429" cy="6459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CF9DACDF-FEE8-431A-9B16-84B3450A58DB}"/>
              </a:ext>
            </a:extLst>
          </p:cNvPr>
          <p:cNvSpPr txBox="1"/>
          <p:nvPr/>
        </p:nvSpPr>
        <p:spPr>
          <a:xfrm>
            <a:off x="2305238" y="452765"/>
            <a:ext cx="7581528" cy="175432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Odgojno obrazovni ishodi po predmetima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umiranja slajda 4">
                <a:extLst>
                  <a:ext uri="{FF2B5EF4-FFF2-40B4-BE49-F238E27FC236}">
                    <a16:creationId xmlns:a16="http://schemas.microsoft.com/office/drawing/2014/main" id="{BB4289F4-E297-4B29-B001-1E37C714A0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3443346"/>
                  </p:ext>
                </p:extLst>
              </p:nvPr>
            </p:nvGraphicFramePr>
            <p:xfrm>
              <a:off x="4572000" y="3429000"/>
              <a:ext cx="3048000" cy="1714500"/>
            </p:xfrm>
            <a:graphic>
              <a:graphicData uri="http://schemas.microsoft.com/office/powerpoint/2016/slidezoom">
                <pslz:sldZm>
                  <pslz:sldZmObj sldId="338" cId="0">
                    <pslz:zmPr id="{E14F1DAE-3932-40C9-B973-E3771AA53D91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umiranja slajd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B4289F4-E297-4B29-B001-1E37C714A0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34290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ručno: oblik 12">
            <a:extLst>
              <a:ext uri="{FF2B5EF4-FFF2-40B4-BE49-F238E27FC236}">
                <a16:creationId xmlns:a16="http://schemas.microsoft.com/office/drawing/2014/main" id="{8A8A7D91-B679-46DC-829E-A2E89BE80517}"/>
              </a:ext>
            </a:extLst>
          </p:cNvPr>
          <p:cNvSpPr/>
          <p:nvPr/>
        </p:nvSpPr>
        <p:spPr>
          <a:xfrm>
            <a:off x="3497962" y="5402749"/>
            <a:ext cx="8033735" cy="101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15" name="Prostoručno: oblik 12">
            <a:extLst>
              <a:ext uri="{FF2B5EF4-FFF2-40B4-BE49-F238E27FC236}">
                <a16:creationId xmlns:a16="http://schemas.microsoft.com/office/drawing/2014/main" id="{B6938FE7-2AB7-4821-A64A-D959D6408C53}"/>
              </a:ext>
            </a:extLst>
          </p:cNvPr>
          <p:cNvSpPr/>
          <p:nvPr/>
        </p:nvSpPr>
        <p:spPr>
          <a:xfrm>
            <a:off x="3431249" y="3789483"/>
            <a:ext cx="8033735" cy="101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14" name="Prostoručno: oblik 12">
            <a:extLst>
              <a:ext uri="{FF2B5EF4-FFF2-40B4-BE49-F238E27FC236}">
                <a16:creationId xmlns:a16="http://schemas.microsoft.com/office/drawing/2014/main" id="{AD110859-AE2D-4CCE-B108-C7434D421947}"/>
              </a:ext>
            </a:extLst>
          </p:cNvPr>
          <p:cNvSpPr/>
          <p:nvPr/>
        </p:nvSpPr>
        <p:spPr>
          <a:xfrm>
            <a:off x="3456697" y="2352215"/>
            <a:ext cx="8033735" cy="101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13" name="Prostoručno: oblik 12">
            <a:extLst>
              <a:ext uri="{FF2B5EF4-FFF2-40B4-BE49-F238E27FC236}">
                <a16:creationId xmlns:a16="http://schemas.microsoft.com/office/drawing/2014/main" id="{E453672B-1DD3-41D6-8154-69A45FD693E8}"/>
              </a:ext>
            </a:extLst>
          </p:cNvPr>
          <p:cNvSpPr/>
          <p:nvPr/>
        </p:nvSpPr>
        <p:spPr>
          <a:xfrm>
            <a:off x="3497963" y="531294"/>
            <a:ext cx="8033735" cy="14292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7" name="TekstniOkvir 4">
            <a:extLst>
              <a:ext uri="{FF2B5EF4-FFF2-40B4-BE49-F238E27FC236}">
                <a16:creationId xmlns:a16="http://schemas.microsoft.com/office/drawing/2014/main" id="{5580FFBA-C11F-49E7-8271-54770F66C2DC}"/>
              </a:ext>
            </a:extLst>
          </p:cNvPr>
          <p:cNvSpPr txBox="1"/>
          <p:nvPr/>
        </p:nvSpPr>
        <p:spPr>
          <a:xfrm>
            <a:off x="-136629" y="2721117"/>
            <a:ext cx="3950089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Likovna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kultura</a:t>
            </a:r>
            <a:endParaRPr lang="hr-HR" sz="40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TekstniOkvir 17">
            <a:extLst>
              <a:ext uri="{FF2B5EF4-FFF2-40B4-BE49-F238E27FC236}">
                <a16:creationId xmlns:a16="http://schemas.microsoft.com/office/drawing/2014/main" id="{1996FA8D-C057-447A-99E8-AB23F1787506}"/>
              </a:ext>
            </a:extLst>
          </p:cNvPr>
          <p:cNvSpPr txBox="1"/>
          <p:nvPr/>
        </p:nvSpPr>
        <p:spPr>
          <a:xfrm>
            <a:off x="3642933" y="617814"/>
            <a:ext cx="7847499" cy="129265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LK A.4.1.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likovnim i vizualnim izražavanjem interpretira različite sadržaje.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b="1" i="0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- koristi iskustvo usmjerenog opažanja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1124C2B-3F7D-4C84-9699-94769FD0A11F}"/>
              </a:ext>
            </a:extLst>
          </p:cNvPr>
          <p:cNvSpPr/>
          <p:nvPr/>
        </p:nvSpPr>
        <p:spPr>
          <a:xfrm>
            <a:off x="3384551" y="3681410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sr-R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</a:br>
            <a:endParaRPr lang="sr-R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0" name="TekstniOkvir 21">
            <a:extLst>
              <a:ext uri="{FF2B5EF4-FFF2-40B4-BE49-F238E27FC236}">
                <a16:creationId xmlns:a16="http://schemas.microsoft.com/office/drawing/2014/main" id="{C666D56F-096C-4144-BDA4-1C7B5C2296CF}"/>
              </a:ext>
            </a:extLst>
          </p:cNvPr>
          <p:cNvSpPr txBox="1"/>
          <p:nvPr/>
        </p:nvSpPr>
        <p:spPr>
          <a:xfrm>
            <a:off x="3642933" y="2378583"/>
            <a:ext cx="7743797" cy="1015660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OŠ LK A.4.2.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Učenik demonstrira fine motoričke vještine upotrebom različitih likovnih materijala i postupaka u vlastitom likovnom izražavanju.</a:t>
            </a:r>
          </a:p>
        </p:txBody>
      </p:sp>
      <p:sp>
        <p:nvSpPr>
          <p:cNvPr id="11" name="TekstniOkvir 13">
            <a:extLst>
              <a:ext uri="{FF2B5EF4-FFF2-40B4-BE49-F238E27FC236}">
                <a16:creationId xmlns:a16="http://schemas.microsoft.com/office/drawing/2014/main" id="{FEECD0D9-57FC-431C-85EA-A9FF7EC1E8E1}"/>
              </a:ext>
            </a:extLst>
          </p:cNvPr>
          <p:cNvSpPr txBox="1"/>
          <p:nvPr/>
        </p:nvSpPr>
        <p:spPr>
          <a:xfrm>
            <a:off x="3752066" y="3789483"/>
            <a:ext cx="7743797" cy="1015660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OŠ LK B.4.1.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Učenik analizira likovno i vizualno umjetničko djelo povezujući osobni doživljaj, likovni jezik i tematski sadržaj djela.</a:t>
            </a:r>
          </a:p>
        </p:txBody>
      </p:sp>
      <p:sp>
        <p:nvSpPr>
          <p:cNvPr id="12" name="TekstniOkvir 14">
            <a:extLst>
              <a:ext uri="{FF2B5EF4-FFF2-40B4-BE49-F238E27FC236}">
                <a16:creationId xmlns:a16="http://schemas.microsoft.com/office/drawing/2014/main" id="{8433E9CD-82B9-4D1E-8238-B20055B293D6}"/>
              </a:ext>
            </a:extLst>
          </p:cNvPr>
          <p:cNvSpPr txBox="1"/>
          <p:nvPr/>
        </p:nvSpPr>
        <p:spPr>
          <a:xfrm>
            <a:off x="3694783" y="5401270"/>
            <a:ext cx="7743797" cy="1015660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LK B.4.2.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opisuje i uspoređuje svoj likovni ili vizualni rad i radove drugih učenika te opisuje vlastiti doživljaj stvaranja</a:t>
            </a:r>
            <a:r>
              <a:rPr lang="hr-HR" sz="2000" b="0" i="0" u="none" strike="noStrike" kern="1200" cap="none" spc="0" baseline="0" dirty="0">
                <a:solidFill>
                  <a:srgbClr val="231F20"/>
                </a:solidFill>
                <a:uFillTx/>
                <a:latin typeface="Minion Pro Cond"/>
              </a:rPr>
              <a:t>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1614AE72-ECD7-447D-8CAD-FCB9DC69D976}"/>
              </a:ext>
            </a:extLst>
          </p:cNvPr>
          <p:cNvSpPr txBox="1"/>
          <p:nvPr/>
        </p:nvSpPr>
        <p:spPr>
          <a:xfrm>
            <a:off x="2305238" y="452765"/>
            <a:ext cx="7581528" cy="175432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Međupredmetne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teme</a:t>
            </a:r>
            <a:endParaRPr lang="hr-HR" sz="54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Zumiranja slajda 5">
                <a:extLst>
                  <a:ext uri="{FF2B5EF4-FFF2-40B4-BE49-F238E27FC236}">
                    <a16:creationId xmlns:a16="http://schemas.microsoft.com/office/drawing/2014/main" id="{24B7EE17-AD9B-4C49-ADC7-69ACB2C9F4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592394"/>
                  </p:ext>
                </p:extLst>
              </p:nvPr>
            </p:nvGraphicFramePr>
            <p:xfrm>
              <a:off x="2450184" y="4210050"/>
              <a:ext cx="3048000" cy="1714500"/>
            </p:xfrm>
            <a:graphic>
              <a:graphicData uri="http://schemas.microsoft.com/office/powerpoint/2016/slidezoom">
                <pslz:sldZm>
                  <pslz:sldZmObj sldId="334" cId="0">
                    <pslz:zmPr id="{EF0E854A-726D-47B8-A66D-3D49236E25A7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Zumiranja slajda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4B7EE17-AD9B-4C49-ADC7-69ACB2C9F4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0184" y="42100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Zumiranja slajda 7">
                <a:extLst>
                  <a:ext uri="{FF2B5EF4-FFF2-40B4-BE49-F238E27FC236}">
                    <a16:creationId xmlns:a16="http://schemas.microsoft.com/office/drawing/2014/main" id="{046D1EB5-0421-4328-B421-54D7D2099E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3483979"/>
                  </p:ext>
                </p:extLst>
              </p:nvPr>
            </p:nvGraphicFramePr>
            <p:xfrm>
              <a:off x="7080316" y="4210050"/>
              <a:ext cx="3048000" cy="1714500"/>
            </p:xfrm>
            <a:graphic>
              <a:graphicData uri="http://schemas.microsoft.com/office/powerpoint/2016/slidezoom">
                <pslz:sldZm>
                  <pslz:sldZmObj sldId="335" cId="0">
                    <pslz:zmPr id="{58EF31AD-AEE4-4DCC-B806-5E777EA3A237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Zumiranja slajda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046D1EB5-0421-4328-B421-54D7D2099E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0316" y="42100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1AB8EE16-999E-4FD0-BCAB-C091885E5208}"/>
              </a:ext>
            </a:extLst>
          </p:cNvPr>
          <p:cNvSpPr/>
          <p:nvPr/>
        </p:nvSpPr>
        <p:spPr>
          <a:xfrm>
            <a:off x="1760823" y="5024250"/>
            <a:ext cx="9127136" cy="114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0E5C0F31-572F-4AF9-A4EF-6DAF0BA38986}"/>
              </a:ext>
            </a:extLst>
          </p:cNvPr>
          <p:cNvSpPr/>
          <p:nvPr/>
        </p:nvSpPr>
        <p:spPr>
          <a:xfrm>
            <a:off x="1686337" y="2767275"/>
            <a:ext cx="9273616" cy="1420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Prostoručno: oblik 12">
            <a:extLst>
              <a:ext uri="{FF2B5EF4-FFF2-40B4-BE49-F238E27FC236}">
                <a16:creationId xmlns:a16="http://schemas.microsoft.com/office/drawing/2014/main" id="{D966957F-2154-4D5D-9225-74E3311B1060}"/>
              </a:ext>
            </a:extLst>
          </p:cNvPr>
          <p:cNvSpPr/>
          <p:nvPr/>
        </p:nvSpPr>
        <p:spPr>
          <a:xfrm>
            <a:off x="1605646" y="414779"/>
            <a:ext cx="9428793" cy="1420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22D6916D-6CBD-49D6-89D5-035EAE763F85}"/>
              </a:ext>
            </a:extLst>
          </p:cNvPr>
          <p:cNvSpPr txBox="1"/>
          <p:nvPr/>
        </p:nvSpPr>
        <p:spPr>
          <a:xfrm>
            <a:off x="1760823" y="511789"/>
            <a:ext cx="9273616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uku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1. Upravljanje informacijama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Uz podršku učitelja ili samostalno traži nove informacije iz različitih izvora i uspješno ih primjenjuje pri rješavanju problema.</a:t>
            </a:r>
          </a:p>
        </p:txBody>
      </p:sp>
      <p:sp>
        <p:nvSpPr>
          <p:cNvPr id="6" name="TekstniOkvir 6">
            <a:extLst>
              <a:ext uri="{FF2B5EF4-FFF2-40B4-BE49-F238E27FC236}">
                <a16:creationId xmlns:a16="http://schemas.microsoft.com/office/drawing/2014/main" id="{FEF80A76-69F6-4125-A2A1-E3C7E636CF03}"/>
              </a:ext>
            </a:extLst>
          </p:cNvPr>
          <p:cNvSpPr txBox="1"/>
          <p:nvPr/>
        </p:nvSpPr>
        <p:spPr>
          <a:xfrm>
            <a:off x="1760823" y="2767285"/>
            <a:ext cx="9273616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uku A.2.3.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3. Kreativno mišljenje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Učenik se koristi kreativnošću za oblikovanje svojih ideja i pristupa rješavanju problema.</a:t>
            </a: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id="{D7C14F5E-35D5-4E81-992D-ACC4B7B04FE8}"/>
              </a:ext>
            </a:extLst>
          </p:cNvPr>
          <p:cNvSpPr txBox="1"/>
          <p:nvPr/>
        </p:nvSpPr>
        <p:spPr>
          <a:xfrm>
            <a:off x="1760823" y="5022771"/>
            <a:ext cx="10222580" cy="1015660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uku A.2.4.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4. Kritičko mišljenje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Učenik razlikuje činjenice od mišljenja i sposoban je usporediti različite ideje.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78A177DB-5491-44D0-8478-42A96378891A}"/>
              </a:ext>
            </a:extLst>
          </p:cNvPr>
          <p:cNvSpPr/>
          <p:nvPr/>
        </p:nvSpPr>
        <p:spPr>
          <a:xfrm>
            <a:off x="3723588" y="4960244"/>
            <a:ext cx="5415089" cy="101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2FC2EB74-E8D0-4C88-ADCA-141B6540E9A9}"/>
              </a:ext>
            </a:extLst>
          </p:cNvPr>
          <p:cNvSpPr/>
          <p:nvPr/>
        </p:nvSpPr>
        <p:spPr>
          <a:xfrm>
            <a:off x="3723588" y="2921914"/>
            <a:ext cx="5415089" cy="101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Prostoručno: oblik 12">
            <a:extLst>
              <a:ext uri="{FF2B5EF4-FFF2-40B4-BE49-F238E27FC236}">
                <a16:creationId xmlns:a16="http://schemas.microsoft.com/office/drawing/2014/main" id="{B206D5BF-0D36-4A41-8F33-0F4DD3CAD9B1}"/>
              </a:ext>
            </a:extLst>
          </p:cNvPr>
          <p:cNvSpPr/>
          <p:nvPr/>
        </p:nvSpPr>
        <p:spPr>
          <a:xfrm>
            <a:off x="3723588" y="730425"/>
            <a:ext cx="5379372" cy="10141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E34EE3B9-7F41-489A-ADF6-CEE8B9AC2152}"/>
              </a:ext>
            </a:extLst>
          </p:cNvPr>
          <p:cNvSpPr txBox="1"/>
          <p:nvPr/>
        </p:nvSpPr>
        <p:spPr>
          <a:xfrm>
            <a:off x="4473875" y="883575"/>
            <a:ext cx="2770988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Razvija sliku o sebi.</a:t>
            </a:r>
          </a:p>
        </p:txBody>
      </p:sp>
      <p:sp>
        <p:nvSpPr>
          <p:cNvPr id="6" name="TekstniOkvir 6">
            <a:extLst>
              <a:ext uri="{FF2B5EF4-FFF2-40B4-BE49-F238E27FC236}">
                <a16:creationId xmlns:a16="http://schemas.microsoft.com/office/drawing/2014/main" id="{F61D5251-A795-4353-8FB6-B10ACC882DEC}"/>
              </a:ext>
            </a:extLst>
          </p:cNvPr>
          <p:cNvSpPr txBox="1"/>
          <p:nvPr/>
        </p:nvSpPr>
        <p:spPr>
          <a:xfrm>
            <a:off x="4473875" y="3075054"/>
            <a:ext cx="4629085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Upravlja emocijama i ponašanjem.</a:t>
            </a: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id="{036B3D68-7EB0-4F34-B196-FF70FC406975}"/>
              </a:ext>
            </a:extLst>
          </p:cNvPr>
          <p:cNvSpPr txBox="1"/>
          <p:nvPr/>
        </p:nvSpPr>
        <p:spPr>
          <a:xfrm>
            <a:off x="4473875" y="5158916"/>
            <a:ext cx="3091686" cy="70788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A.2.3.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Razvija osobne potencijale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 descr="Slika na kojoj se prikazuje tekst, mnogo, raznobojno, oslikano&#10;&#10;Opis je automatski generiran">
            <a:extLst>
              <a:ext uri="{FF2B5EF4-FFF2-40B4-BE49-F238E27FC236}">
                <a16:creationId xmlns:a16="http://schemas.microsoft.com/office/drawing/2014/main" id="{688D9603-8DD4-4486-BF76-3FB29A57B4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97" y="352824"/>
            <a:ext cx="5753596" cy="43209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14D6794C-097C-4AB1-AE94-C0E5B4D12F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720" y="2840952"/>
            <a:ext cx="5738353" cy="28806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niOkvir 7">
            <a:extLst>
              <a:ext uri="{FF2B5EF4-FFF2-40B4-BE49-F238E27FC236}">
                <a16:creationId xmlns:a16="http://schemas.microsoft.com/office/drawing/2014/main" id="{35975243-8C7C-473D-8D2E-C395B61F2538}"/>
              </a:ext>
            </a:extLst>
          </p:cNvPr>
          <p:cNvSpPr txBox="1"/>
          <p:nvPr/>
        </p:nvSpPr>
        <p:spPr>
          <a:xfrm>
            <a:off x="1342330" y="5406097"/>
            <a:ext cx="4529955" cy="369335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 dirty="0">
                <a:solidFill>
                  <a:srgbClr val="FFFFFF"/>
                </a:solidFill>
                <a:uFillTx/>
                <a:latin typeface="museo-sans"/>
              </a:rPr>
              <a:t>1. </a:t>
            </a:r>
            <a:r>
              <a:rPr lang="hr-HR" b="1" dirty="0">
                <a:solidFill>
                  <a:srgbClr val="FFFFFF"/>
                </a:solidFill>
                <a:latin typeface="museo-sans"/>
              </a:rPr>
              <a:t>i</a:t>
            </a:r>
            <a:r>
              <a:rPr lang="hr-HR" sz="1800" b="1" i="0" u="none" strike="noStrike" kern="1200" cap="none" spc="0" baseline="0" dirty="0">
                <a:solidFill>
                  <a:srgbClr val="FFFFFF"/>
                </a:solidFill>
                <a:uFillTx/>
                <a:latin typeface="museo-sans"/>
              </a:rPr>
              <a:t> 2. radionica - Pablo Picasso</a:t>
            </a:r>
            <a:endParaRPr lang="hr-H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kstniOkvir 8">
            <a:extLst>
              <a:ext uri="{FF2B5EF4-FFF2-40B4-BE49-F238E27FC236}">
                <a16:creationId xmlns:a16="http://schemas.microsoft.com/office/drawing/2014/main" id="{86230807-8F51-42D1-92C1-D904293C8033}"/>
              </a:ext>
            </a:extLst>
          </p:cNvPr>
          <p:cNvSpPr txBox="1"/>
          <p:nvPr/>
        </p:nvSpPr>
        <p:spPr>
          <a:xfrm>
            <a:off x="7746120" y="1814928"/>
            <a:ext cx="4803224" cy="369335"/>
          </a:xfrm>
          <a:prstGeom prst="rect">
            <a:avLst/>
          </a:prstGeom>
          <a:noFill/>
          <a:ln cap="flat"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FFFF"/>
                </a:solidFill>
                <a:uFillTx/>
                <a:latin typeface="museo-sans"/>
              </a:rPr>
              <a:t>3. radionica - Ted Harrison</a:t>
            </a: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 descr="Slika na kojoj se prikazuje tekst, zid, na zatvorenom, nekoliko&#10;&#10;Opis je automatski generiran">
            <a:extLst>
              <a:ext uri="{FF2B5EF4-FFF2-40B4-BE49-F238E27FC236}">
                <a16:creationId xmlns:a16="http://schemas.microsoft.com/office/drawing/2014/main" id="{007083BC-6F8A-447F-84D3-0547767B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66" y="441435"/>
            <a:ext cx="9610673" cy="47795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kstniOkvir 4">
            <a:extLst>
              <a:ext uri="{FF2B5EF4-FFF2-40B4-BE49-F238E27FC236}">
                <a16:creationId xmlns:a16="http://schemas.microsoft.com/office/drawing/2014/main" id="{4AABED35-DB52-4E59-BD1D-6CDCFF1BAD7E}"/>
              </a:ext>
            </a:extLst>
          </p:cNvPr>
          <p:cNvSpPr txBox="1"/>
          <p:nvPr/>
        </p:nvSpPr>
        <p:spPr>
          <a:xfrm>
            <a:off x="4834761" y="5519400"/>
            <a:ext cx="6611011" cy="369335"/>
          </a:xfrm>
          <a:prstGeom prst="rect">
            <a:avLst/>
          </a:prstGeom>
          <a:noFill/>
          <a:ln cap="flat"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FFFF"/>
                </a:solidFill>
                <a:uFillTx/>
                <a:latin typeface="museo-sans"/>
              </a:rPr>
              <a:t>4. radionica - Ivan Večenaj</a:t>
            </a: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 descr="Slika na kojoj se prikazuje tekst, različito&#10;&#10;Opis je automatski generiran">
            <a:extLst>
              <a:ext uri="{FF2B5EF4-FFF2-40B4-BE49-F238E27FC236}">
                <a16:creationId xmlns:a16="http://schemas.microsoft.com/office/drawing/2014/main" id="{2A7B8BEF-51EE-4A75-ADFA-65F763F14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14" y="120618"/>
            <a:ext cx="4274545" cy="3616927"/>
          </a:xfrm>
          <a:prstGeom prst="rect">
            <a:avLst/>
          </a:prstGeom>
          <a:noFill/>
          <a:ln cap="flat">
            <a:noFill/>
          </a:ln>
          <a:effectLst>
            <a:outerShdw dist="38098" dir="7799737" algn="tl">
              <a:srgbClr val="000000">
                <a:alpha val="40000"/>
              </a:srgbClr>
            </a:outerShdw>
          </a:effectLst>
        </p:spPr>
      </p:pic>
      <p:pic>
        <p:nvPicPr>
          <p:cNvPr id="3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A7589598-F950-4BC4-9EBC-930F6578B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819" y="2282177"/>
            <a:ext cx="7487719" cy="3851644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4" name="TekstniOkvir 8">
            <a:extLst>
              <a:ext uri="{FF2B5EF4-FFF2-40B4-BE49-F238E27FC236}">
                <a16:creationId xmlns:a16="http://schemas.microsoft.com/office/drawing/2014/main" id="{07262B95-8706-4B85-BD1D-E6A5BD8F5341}"/>
              </a:ext>
            </a:extLst>
          </p:cNvPr>
          <p:cNvSpPr txBox="1"/>
          <p:nvPr/>
        </p:nvSpPr>
        <p:spPr>
          <a:xfrm>
            <a:off x="6022430" y="1197836"/>
            <a:ext cx="5265682" cy="369335"/>
          </a:xfrm>
          <a:prstGeom prst="rect">
            <a:avLst/>
          </a:prstGeom>
          <a:noFill/>
          <a:ln cap="flat"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FFFF"/>
                </a:solidFill>
                <a:uFillTx/>
                <a:latin typeface="museo-sans"/>
              </a:rPr>
              <a:t>5. radionica - Karla Gerard</a:t>
            </a: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kstniOkvir 9">
            <a:extLst>
              <a:ext uri="{FF2B5EF4-FFF2-40B4-BE49-F238E27FC236}">
                <a16:creationId xmlns:a16="http://schemas.microsoft.com/office/drawing/2014/main" id="{0C643F26-585A-45DB-BB8D-DB72A7D73827}"/>
              </a:ext>
            </a:extLst>
          </p:cNvPr>
          <p:cNvSpPr txBox="1"/>
          <p:nvPr/>
        </p:nvSpPr>
        <p:spPr>
          <a:xfrm>
            <a:off x="1190749" y="5586983"/>
            <a:ext cx="25750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Virtualna izložba radova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5AE7D886-C073-4A6E-899F-A1B689ADAAA9}"/>
              </a:ext>
            </a:extLst>
          </p:cNvPr>
          <p:cNvSpPr/>
          <p:nvPr/>
        </p:nvSpPr>
        <p:spPr>
          <a:xfrm>
            <a:off x="3566712" y="3656218"/>
            <a:ext cx="7990544" cy="12457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85751B09-5C1C-4197-97C4-391B551263E4}"/>
              </a:ext>
            </a:extLst>
          </p:cNvPr>
          <p:cNvSpPr/>
          <p:nvPr/>
        </p:nvSpPr>
        <p:spPr>
          <a:xfrm>
            <a:off x="3544477" y="1376312"/>
            <a:ext cx="8059907" cy="14140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DC342B1-9D88-4435-8892-27A3BB5537D6}"/>
              </a:ext>
            </a:extLst>
          </p:cNvPr>
          <p:cNvSpPr txBox="1"/>
          <p:nvPr/>
        </p:nvSpPr>
        <p:spPr>
          <a:xfrm>
            <a:off x="-136629" y="2721117"/>
            <a:ext cx="3950089" cy="1323438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Likovna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kultura</a:t>
            </a:r>
            <a:endParaRPr lang="hr-HR" sz="40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6" name="TekstniOkvir 17">
            <a:extLst>
              <a:ext uri="{FF2B5EF4-FFF2-40B4-BE49-F238E27FC236}">
                <a16:creationId xmlns:a16="http://schemas.microsoft.com/office/drawing/2014/main" id="{C19DA701-FE0C-4CC2-90D7-68490159A063}"/>
              </a:ext>
            </a:extLst>
          </p:cNvPr>
          <p:cNvSpPr txBox="1"/>
          <p:nvPr/>
        </p:nvSpPr>
        <p:spPr>
          <a:xfrm>
            <a:off x="3813459" y="1556464"/>
            <a:ext cx="7790925" cy="984885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LK A.4.1.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likovnim i vizualnim izražavanjem interpretira različite sadržaje.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1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- koristi iskustvo usmjerenog opažanja</a:t>
            </a:r>
            <a:endParaRPr lang="hr-HR" sz="18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08527C9-2C78-4377-A313-AAB584F1F78A}"/>
              </a:ext>
            </a:extLst>
          </p:cNvPr>
          <p:cNvSpPr/>
          <p:nvPr/>
        </p:nvSpPr>
        <p:spPr>
          <a:xfrm>
            <a:off x="3384551" y="3681410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sr-R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</a:br>
            <a:endParaRPr lang="sr-R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8" name="TekstniOkvir 21">
            <a:extLst>
              <a:ext uri="{FF2B5EF4-FFF2-40B4-BE49-F238E27FC236}">
                <a16:creationId xmlns:a16="http://schemas.microsoft.com/office/drawing/2014/main" id="{58E11CD3-A8A8-412C-992D-F3899B0B447A}"/>
              </a:ext>
            </a:extLst>
          </p:cNvPr>
          <p:cNvSpPr txBox="1"/>
          <p:nvPr/>
        </p:nvSpPr>
        <p:spPr>
          <a:xfrm>
            <a:off x="3813459" y="3802459"/>
            <a:ext cx="7743797" cy="1015663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OŠ LK A.4.3.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u vlastitome radu koristi tehničke i izražajne mogućnosti </a:t>
            </a: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novomedijskih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tehnologija.</a:t>
            </a:r>
            <a:endParaRPr lang="pl-PL" sz="2000" b="1" i="0" u="none" strike="noStrike" kern="1200" cap="none" spc="0" baseline="0" dirty="0">
              <a:solidFill>
                <a:srgbClr val="FFFFFF"/>
              </a:solidFill>
              <a:uFillTx/>
              <a:latin typeface="Minion Pro Cond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7" descr="Slika na kojoj se prikazuje raznobojno, različito&#10;&#10;Opis je automatski generiran">
            <a:extLst>
              <a:ext uri="{FF2B5EF4-FFF2-40B4-BE49-F238E27FC236}">
                <a16:creationId xmlns:a16="http://schemas.microsoft.com/office/drawing/2014/main" id="{7D051506-4CAC-4F1D-966F-09835275C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12" y="211372"/>
            <a:ext cx="5723119" cy="54792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Slika 5" descr="Slika na kojoj se prikazuje tekst, na zatvorenom, pod&#10;&#10;Opis je automatski generiran">
            <a:extLst>
              <a:ext uri="{FF2B5EF4-FFF2-40B4-BE49-F238E27FC236}">
                <a16:creationId xmlns:a16="http://schemas.microsoft.com/office/drawing/2014/main" id="{5062A990-0FE1-49E3-B0AF-C5149BD582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859" y="537182"/>
            <a:ext cx="4411925" cy="2631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Slika 3" descr="Slika na kojoj se prikazuje tekst, pod, na zatvorenom&#10;&#10;Opis je automatski generiran">
            <a:extLst>
              <a:ext uri="{FF2B5EF4-FFF2-40B4-BE49-F238E27FC236}">
                <a16:creationId xmlns:a16="http://schemas.microsoft.com/office/drawing/2014/main" id="{96B417B0-DC5F-44ED-ABAC-D2DD09A1DF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859" y="3898224"/>
            <a:ext cx="4411925" cy="26366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niOkvir 8">
            <a:extLst>
              <a:ext uri="{FF2B5EF4-FFF2-40B4-BE49-F238E27FC236}">
                <a16:creationId xmlns:a16="http://schemas.microsoft.com/office/drawing/2014/main" id="{BEB8A905-EE34-4EA9-91D5-B41832EA24DD}"/>
              </a:ext>
            </a:extLst>
          </p:cNvPr>
          <p:cNvSpPr txBox="1"/>
          <p:nvPr/>
        </p:nvSpPr>
        <p:spPr>
          <a:xfrm>
            <a:off x="1467090" y="5946306"/>
            <a:ext cx="283043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FFFF"/>
                </a:solidFill>
                <a:uFillTx/>
                <a:latin typeface="museo-sans"/>
              </a:rPr>
              <a:t>6. Radionica –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FFFF"/>
                </a:solidFill>
                <a:uFillTx/>
                <a:latin typeface="museo-sans"/>
              </a:rPr>
              <a:t>Beatriz Milhazes</a:t>
            </a: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kstniOkvir 9">
            <a:extLst>
              <a:ext uri="{FF2B5EF4-FFF2-40B4-BE49-F238E27FC236}">
                <a16:creationId xmlns:a16="http://schemas.microsoft.com/office/drawing/2014/main" id="{8185F96A-2136-4F6D-B98F-A39038C57242}"/>
              </a:ext>
            </a:extLst>
          </p:cNvPr>
          <p:cNvSpPr txBox="1"/>
          <p:nvPr/>
        </p:nvSpPr>
        <p:spPr>
          <a:xfrm>
            <a:off x="8492361" y="3384505"/>
            <a:ext cx="42356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FFFF"/>
                </a:solidFill>
                <a:uFillTx/>
                <a:latin typeface="museo-sans"/>
              </a:rPr>
              <a:t>Virtualna izložba radova</a:t>
            </a:r>
            <a:endParaRPr lang="hr-HR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4" descr="Slika na kojoj se prikazuje tekst, prekriveno, mnogo, gomila&#10;&#10;Opis je automatski generiran">
            <a:extLst>
              <a:ext uri="{FF2B5EF4-FFF2-40B4-BE49-F238E27FC236}">
                <a16:creationId xmlns:a16="http://schemas.microsoft.com/office/drawing/2014/main" id="{3DE0C27E-F57F-4728-B50E-CE192875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9" y="407410"/>
            <a:ext cx="10110456" cy="52051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kstniOkvir 5">
            <a:extLst>
              <a:ext uri="{FF2B5EF4-FFF2-40B4-BE49-F238E27FC236}">
                <a16:creationId xmlns:a16="http://schemas.microsoft.com/office/drawing/2014/main" id="{D2A1014B-30B8-4B90-9B85-1C5C48CC4258}"/>
              </a:ext>
            </a:extLst>
          </p:cNvPr>
          <p:cNvSpPr txBox="1"/>
          <p:nvPr/>
        </p:nvSpPr>
        <p:spPr>
          <a:xfrm>
            <a:off x="5097514" y="5948857"/>
            <a:ext cx="9448321" cy="369335"/>
          </a:xfrm>
          <a:prstGeom prst="rect">
            <a:avLst/>
          </a:prstGeom>
          <a:noFill/>
          <a:ln cap="flat">
            <a:noFill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FFFFFF"/>
                </a:solidFill>
                <a:uFillTx/>
                <a:latin typeface="museo-sans"/>
              </a:rPr>
              <a:t>7. radionica Domenico Gonzi</a:t>
            </a: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4">
            <a:extLst>
              <a:ext uri="{FF2B5EF4-FFF2-40B4-BE49-F238E27FC236}">
                <a16:creationId xmlns:a16="http://schemas.microsoft.com/office/drawing/2014/main" id="{E1AD0A49-BF96-403B-A1F6-9C748671CC93}"/>
              </a:ext>
            </a:extLst>
          </p:cNvPr>
          <p:cNvSpPr txBox="1"/>
          <p:nvPr/>
        </p:nvSpPr>
        <p:spPr>
          <a:xfrm>
            <a:off x="-650722" y="343868"/>
            <a:ext cx="8763783" cy="830997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Evaluacija projekta</a:t>
            </a:r>
            <a:endParaRPr lang="en-US" sz="48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Zumiranja slajda 3">
                <a:extLst>
                  <a:ext uri="{FF2B5EF4-FFF2-40B4-BE49-F238E27FC236}">
                    <a16:creationId xmlns:a16="http://schemas.microsoft.com/office/drawing/2014/main" id="{F15147F7-51BC-473E-B471-453C412F19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092488"/>
                  </p:ext>
                </p:extLst>
              </p:nvPr>
            </p:nvGraphicFramePr>
            <p:xfrm>
              <a:off x="4438454" y="2136546"/>
              <a:ext cx="3048000" cy="1714500"/>
            </p:xfrm>
            <a:graphic>
              <a:graphicData uri="http://schemas.microsoft.com/office/powerpoint/2016/slidezoom">
                <pslz:sldZm>
                  <pslz:sldZmObj sldId="366" cId="4201470889">
                    <pslz:zmPr id="{45D65C8F-2633-4510-B8DF-823D5CC80FC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Zumiranja slajda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15147F7-51BC-473E-B471-453C412F19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8454" y="213654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Zumiranja slajda 7">
                <a:extLst>
                  <a:ext uri="{FF2B5EF4-FFF2-40B4-BE49-F238E27FC236}">
                    <a16:creationId xmlns:a16="http://schemas.microsoft.com/office/drawing/2014/main" id="{79773F1F-B8F7-493C-AA79-474DE2D85E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9238768"/>
                  </p:ext>
                </p:extLst>
              </p:nvPr>
            </p:nvGraphicFramePr>
            <p:xfrm>
              <a:off x="1846084" y="4438650"/>
              <a:ext cx="3048000" cy="1714500"/>
            </p:xfrm>
            <a:graphic>
              <a:graphicData uri="http://schemas.microsoft.com/office/powerpoint/2016/slidezoom">
                <pslz:sldZm>
                  <pslz:sldZmObj sldId="367" cId="799165914">
                    <pslz:zmPr id="{E4020392-D5F1-45BE-893F-2751AB97D2D6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Zumiranja slajda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9773F1F-B8F7-493C-AA79-474DE2D85E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6084" y="44386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Zumiranja slajda 11">
                <a:extLst>
                  <a:ext uri="{FF2B5EF4-FFF2-40B4-BE49-F238E27FC236}">
                    <a16:creationId xmlns:a16="http://schemas.microsoft.com/office/drawing/2014/main" id="{CEE7ABD7-6939-468A-BF2E-5ABE381A81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546064"/>
                  </p:ext>
                </p:extLst>
              </p:nvPr>
            </p:nvGraphicFramePr>
            <p:xfrm>
              <a:off x="7297917" y="4438650"/>
              <a:ext cx="3048000" cy="1714500"/>
            </p:xfrm>
            <a:graphic>
              <a:graphicData uri="http://schemas.microsoft.com/office/powerpoint/2016/slidezoom">
                <pslz:sldZm>
                  <pslz:sldZmObj sldId="368" cId="2532844976">
                    <pslz:zmPr id="{AECC1DA3-41C1-440A-A858-C2189F1FF150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Zumiranja slajda 1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EE7ABD7-6939-468A-BF2E-5ABE381A81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97917" y="44386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6B5CFD02-702F-487D-B486-22D8BCB0EA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3802">
            <a:off x="1530833" y="1041196"/>
            <a:ext cx="8858409" cy="4774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14708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A5DA5FF-75D6-4F00-BF6B-369DBE6A26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215">
            <a:off x="1029342" y="934785"/>
            <a:ext cx="9936499" cy="4980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9165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177E18DD-F7D9-47D2-B0B5-4753D8351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006" y="3637623"/>
            <a:ext cx="8410879" cy="3140426"/>
          </a:xfrm>
          <a:prstGeom prst="rect">
            <a:avLst/>
          </a:prstGeom>
        </p:spPr>
      </p:pic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7F1F8EF1-1EDC-45A7-A00B-95FA2341C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54" y="303901"/>
            <a:ext cx="7691548" cy="30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49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4">
            <a:extLst>
              <a:ext uri="{FF2B5EF4-FFF2-40B4-BE49-F238E27FC236}">
                <a16:creationId xmlns:a16="http://schemas.microsoft.com/office/drawing/2014/main" id="{E1AD0A49-BF96-403B-A1F6-9C748671CC93}"/>
              </a:ext>
            </a:extLst>
          </p:cNvPr>
          <p:cNvSpPr txBox="1"/>
          <p:nvPr/>
        </p:nvSpPr>
        <p:spPr>
          <a:xfrm>
            <a:off x="4268119" y="5252199"/>
            <a:ext cx="8763783" cy="830997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800" b="1" i="0" u="none" strike="noStrike" kern="1200" cap="none" spc="0" baseline="0" dirty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Hvala na pažnji !</a:t>
            </a:r>
            <a:endParaRPr lang="en-US" sz="48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6DFD48-CAEB-43AF-B73B-54A4A2FF13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119" y="337691"/>
            <a:ext cx="1644706" cy="1800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F21989F-77A3-4536-AAFC-BA98FAB4F7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24" y="337691"/>
            <a:ext cx="1644705" cy="180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F14B9E9-438C-49B0-B3D3-65FAF0AAB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10" y="337691"/>
            <a:ext cx="2600738" cy="486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97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4">
            <a:extLst>
              <a:ext uri="{FF2B5EF4-FFF2-40B4-BE49-F238E27FC236}">
                <a16:creationId xmlns:a16="http://schemas.microsoft.com/office/drawing/2014/main" id="{552A7C9F-331D-4D36-BA09-B3372A235ED3}"/>
              </a:ext>
            </a:extLst>
          </p:cNvPr>
          <p:cNvSpPr txBox="1"/>
          <p:nvPr/>
        </p:nvSpPr>
        <p:spPr>
          <a:xfrm>
            <a:off x="2305238" y="452765"/>
            <a:ext cx="7581528" cy="175432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Međupredmetne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400" b="1" i="0" u="none" strike="noStrike" kern="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</a:rPr>
              <a:t>teme</a:t>
            </a:r>
            <a:endParaRPr lang="hr-HR" sz="54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umiranja slajda 6">
                <a:extLst>
                  <a:ext uri="{FF2B5EF4-FFF2-40B4-BE49-F238E27FC236}">
                    <a16:creationId xmlns:a16="http://schemas.microsoft.com/office/drawing/2014/main" id="{A5FF4C5F-71CF-42DE-9228-E0330236E5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7722140"/>
                  </p:ext>
                </p:extLst>
              </p:nvPr>
            </p:nvGraphicFramePr>
            <p:xfrm>
              <a:off x="4419600" y="2419350"/>
              <a:ext cx="3048000" cy="1714500"/>
            </p:xfrm>
            <a:graphic>
              <a:graphicData uri="http://schemas.microsoft.com/office/powerpoint/2016/slidezoom">
                <pslz:sldZm>
                  <pslz:sldZmObj sldId="262" cId="0">
                    <pslz:zmPr id="{EEC6CBC5-BA2F-4E79-997E-635F58F63A99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umiranja slajda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5FF4C5F-71CF-42DE-9228-E0330236E5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9600" y="24193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umiranja slajda 8">
                <a:extLst>
                  <a:ext uri="{FF2B5EF4-FFF2-40B4-BE49-F238E27FC236}">
                    <a16:creationId xmlns:a16="http://schemas.microsoft.com/office/drawing/2014/main" id="{1319745C-B93F-447D-AACE-998EF7C3A2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9034608"/>
                  </p:ext>
                </p:extLst>
              </p:nvPr>
            </p:nvGraphicFramePr>
            <p:xfrm>
              <a:off x="1734533" y="4650914"/>
              <a:ext cx="3048000" cy="1714500"/>
            </p:xfrm>
            <a:graphic>
              <a:graphicData uri="http://schemas.microsoft.com/office/powerpoint/2016/slidezoom">
                <pslz:sldZm>
                  <pslz:sldZmObj sldId="306" cId="0">
                    <pslz:zmPr id="{A0F9A66F-B4E5-43C1-95AA-5F1139D99C83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umiranja slajda 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319745C-B93F-447D-AACE-998EF7C3A2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4533" y="465091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umiranja slajda 10">
                <a:extLst>
                  <a:ext uri="{FF2B5EF4-FFF2-40B4-BE49-F238E27FC236}">
                    <a16:creationId xmlns:a16="http://schemas.microsoft.com/office/drawing/2014/main" id="{573C3A75-4910-486D-82CF-D9FAC2BD5C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2618259"/>
                  </p:ext>
                </p:extLst>
              </p:nvPr>
            </p:nvGraphicFramePr>
            <p:xfrm>
              <a:off x="7663992" y="4650914"/>
              <a:ext cx="3048000" cy="1714500"/>
            </p:xfrm>
            <a:graphic>
              <a:graphicData uri="http://schemas.microsoft.com/office/powerpoint/2016/slidezoom">
                <pslz:sldZm>
                  <pslz:sldZmObj sldId="307" cId="0">
                    <pslz:zmPr id="{3ED0B59D-B56E-4512-B985-A2A057E18FCF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umiranja slajda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73C3A75-4910-486D-82CF-D9FAC2BD5C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63992" y="465091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5AFAF296-8D43-483A-87EE-B2BFFBC1FA14}"/>
              </a:ext>
            </a:extLst>
          </p:cNvPr>
          <p:cNvSpPr/>
          <p:nvPr/>
        </p:nvSpPr>
        <p:spPr>
          <a:xfrm>
            <a:off x="1512198" y="4480722"/>
            <a:ext cx="9865952" cy="12926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69917964-A4A3-4918-B296-4E530B56BC31}"/>
              </a:ext>
            </a:extLst>
          </p:cNvPr>
          <p:cNvSpPr/>
          <p:nvPr/>
        </p:nvSpPr>
        <p:spPr>
          <a:xfrm>
            <a:off x="1512198" y="2411983"/>
            <a:ext cx="9865953" cy="16004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Prostoručno: oblik 12">
            <a:extLst>
              <a:ext uri="{FF2B5EF4-FFF2-40B4-BE49-F238E27FC236}">
                <a16:creationId xmlns:a16="http://schemas.microsoft.com/office/drawing/2014/main" id="{95628D76-E177-418C-BABA-47FCB87BEE69}"/>
              </a:ext>
            </a:extLst>
          </p:cNvPr>
          <p:cNvSpPr/>
          <p:nvPr/>
        </p:nvSpPr>
        <p:spPr>
          <a:xfrm>
            <a:off x="1512199" y="475953"/>
            <a:ext cx="9865954" cy="16004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37D2D3EA-C2B9-4907-9AE6-D5F06EDE5751}"/>
              </a:ext>
            </a:extLst>
          </p:cNvPr>
          <p:cNvSpPr txBox="1"/>
          <p:nvPr/>
        </p:nvSpPr>
        <p:spPr>
          <a:xfrm>
            <a:off x="1605695" y="663900"/>
            <a:ext cx="9273616" cy="1323438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uku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1. Upravljanje informacijama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Uz podršku učitelja ili samostalno traži nove informacije iz različitih izvora i uspješno ih primjenjuje pri rješavanju problema.</a:t>
            </a:r>
          </a:p>
        </p:txBody>
      </p:sp>
      <p:sp>
        <p:nvSpPr>
          <p:cNvPr id="6" name="TekstniOkvir 6">
            <a:extLst>
              <a:ext uri="{FF2B5EF4-FFF2-40B4-BE49-F238E27FC236}">
                <a16:creationId xmlns:a16="http://schemas.microsoft.com/office/drawing/2014/main" id="{8AF40BC1-F249-4CAD-8C82-72F803317CD3}"/>
              </a:ext>
            </a:extLst>
          </p:cNvPr>
          <p:cNvSpPr txBox="1"/>
          <p:nvPr/>
        </p:nvSpPr>
        <p:spPr>
          <a:xfrm>
            <a:off x="1605695" y="2528498"/>
            <a:ext cx="9273616" cy="1600437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uku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A.2.3.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3. Kreativno mišljenje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se koristi kreativnošću za oblikovanje svojih ideja i pristupa rješavanju problema.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id="{3AE269CD-7988-4D80-AC0F-0EB2A456B6C3}"/>
              </a:ext>
            </a:extLst>
          </p:cNvPr>
          <p:cNvSpPr txBox="1"/>
          <p:nvPr/>
        </p:nvSpPr>
        <p:spPr>
          <a:xfrm>
            <a:off x="1605695" y="4597237"/>
            <a:ext cx="10222580" cy="129265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Minion Pro Cond"/>
              </a:rPr>
              <a:t>uku</a:t>
            </a: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 A.2.4.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4. Kritičko mišljenje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Učenik razlikuje činjenice od mišljenja i sposoban je usporediti različite ideje.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12">
            <a:extLst>
              <a:ext uri="{FF2B5EF4-FFF2-40B4-BE49-F238E27FC236}">
                <a16:creationId xmlns:a16="http://schemas.microsoft.com/office/drawing/2014/main" id="{D06AFD11-74D8-46DC-B0C9-E9CD50096D5C}"/>
              </a:ext>
            </a:extLst>
          </p:cNvPr>
          <p:cNvSpPr/>
          <p:nvPr/>
        </p:nvSpPr>
        <p:spPr>
          <a:xfrm>
            <a:off x="3557815" y="4079339"/>
            <a:ext cx="5425929" cy="984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9" name="Prostoručno: oblik 12">
            <a:extLst>
              <a:ext uri="{FF2B5EF4-FFF2-40B4-BE49-F238E27FC236}">
                <a16:creationId xmlns:a16="http://schemas.microsoft.com/office/drawing/2014/main" id="{BEDB8696-2B93-4533-955A-53BE72280951}"/>
              </a:ext>
            </a:extLst>
          </p:cNvPr>
          <p:cNvSpPr/>
          <p:nvPr/>
        </p:nvSpPr>
        <p:spPr>
          <a:xfrm>
            <a:off x="3557815" y="2453774"/>
            <a:ext cx="5425929" cy="984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8" name="Prostoručno: oblik 12">
            <a:extLst>
              <a:ext uri="{FF2B5EF4-FFF2-40B4-BE49-F238E27FC236}">
                <a16:creationId xmlns:a16="http://schemas.microsoft.com/office/drawing/2014/main" id="{E160F9BB-8541-4F77-B389-F041580B3DF6}"/>
              </a:ext>
            </a:extLst>
          </p:cNvPr>
          <p:cNvSpPr/>
          <p:nvPr/>
        </p:nvSpPr>
        <p:spPr>
          <a:xfrm>
            <a:off x="3557815" y="959736"/>
            <a:ext cx="5425929" cy="984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00018"/>
              <a:gd name="f7" fmla="val 1210320"/>
              <a:gd name="f8" fmla="val 201724"/>
              <a:gd name="f9" fmla="val 90315"/>
              <a:gd name="f10" fmla="val 6998294"/>
              <a:gd name="f11" fmla="val 7109703"/>
              <a:gd name="f12" fmla="val 1008596"/>
              <a:gd name="f13" fmla="val 1120005"/>
              <a:gd name="f14" fmla="+- 0 0 -90"/>
              <a:gd name="f15" fmla="*/ f3 1 7200018"/>
              <a:gd name="f16" fmla="*/ f4 1 1210320"/>
              <a:gd name="f17" fmla="+- f7 0 f5"/>
              <a:gd name="f18" fmla="+- f6 0 f5"/>
              <a:gd name="f19" fmla="*/ f14 f0 1"/>
              <a:gd name="f20" fmla="*/ f18 1 7200018"/>
              <a:gd name="f21" fmla="*/ f17 1 1210320"/>
              <a:gd name="f22" fmla="*/ 0 f18 1"/>
              <a:gd name="f23" fmla="*/ 201724 f17 1"/>
              <a:gd name="f24" fmla="*/ 201724 f18 1"/>
              <a:gd name="f25" fmla="*/ 0 f17 1"/>
              <a:gd name="f26" fmla="*/ 6998294 f18 1"/>
              <a:gd name="f27" fmla="*/ 7200018 f18 1"/>
              <a:gd name="f28" fmla="*/ 1008596 f17 1"/>
              <a:gd name="f29" fmla="*/ 1210320 f17 1"/>
              <a:gd name="f30" fmla="*/ f19 1 f2"/>
              <a:gd name="f31" fmla="*/ f22 1 7200018"/>
              <a:gd name="f32" fmla="*/ f23 1 1210320"/>
              <a:gd name="f33" fmla="*/ f24 1 7200018"/>
              <a:gd name="f34" fmla="*/ f25 1 1210320"/>
              <a:gd name="f35" fmla="*/ f26 1 7200018"/>
              <a:gd name="f36" fmla="*/ f27 1 7200018"/>
              <a:gd name="f37" fmla="*/ f28 1 1210320"/>
              <a:gd name="f38" fmla="*/ f29 1 1210320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7200018" h="1210320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05410C"/>
          </a:solidFill>
          <a:ln cap="flat">
            <a:noFill/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</p:spPr>
        <p:txBody>
          <a:bodyPr vert="horz" wrap="square" lIns="274137" tIns="59079" rIns="274137" bIns="59079" anchor="ctr" anchorCtr="0" compatLnSpc="1">
            <a:noAutofit/>
          </a:bodyPr>
          <a:lstStyle/>
          <a:p>
            <a:pPr marL="0" marR="0" lvl="0" indent="0" algn="l" defTabSz="1066803" rtl="0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400" b="1" i="0" u="none" strike="noStrike" kern="1200" cap="none" spc="0" baseline="0" dirty="0">
              <a:solidFill>
                <a:srgbClr val="FFFFFF"/>
              </a:solidFill>
              <a:uFillTx/>
              <a:latin typeface="Roboto" pitchFamily="2"/>
              <a:ea typeface="Roboto" pitchFamily="2"/>
            </a:endParaRPr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955125FF-2DD6-464A-B8AF-7F65274B72A6}"/>
              </a:ext>
            </a:extLst>
          </p:cNvPr>
          <p:cNvSpPr txBox="1"/>
          <p:nvPr/>
        </p:nvSpPr>
        <p:spPr>
          <a:xfrm>
            <a:off x="4799831" y="1054422"/>
            <a:ext cx="3226743" cy="984881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A.2.1.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Razvija sliku o sebi.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231F20"/>
              </a:solidFill>
              <a:uFillTx/>
              <a:latin typeface="Minion Pro Cond"/>
            </a:endParaRPr>
          </a:p>
        </p:txBody>
      </p:sp>
      <p:sp>
        <p:nvSpPr>
          <p:cNvPr id="6" name="TekstniOkvir 6">
            <a:extLst>
              <a:ext uri="{FF2B5EF4-FFF2-40B4-BE49-F238E27FC236}">
                <a16:creationId xmlns:a16="http://schemas.microsoft.com/office/drawing/2014/main" id="{A25B4930-8578-47D1-AF89-0EFBFAB2204F}"/>
              </a:ext>
            </a:extLst>
          </p:cNvPr>
          <p:cNvSpPr txBox="1"/>
          <p:nvPr/>
        </p:nvSpPr>
        <p:spPr>
          <a:xfrm>
            <a:off x="4799831" y="2585301"/>
            <a:ext cx="4090678" cy="984881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osr A.2.2.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>
                <a:solidFill>
                  <a:srgbClr val="FFFFFF"/>
                </a:solidFill>
                <a:uFillTx/>
                <a:latin typeface="Minion Pro Cond"/>
              </a:rPr>
              <a:t>Upravlja emocijama i ponašanjem.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kstniOkvir 7">
            <a:extLst>
              <a:ext uri="{FF2B5EF4-FFF2-40B4-BE49-F238E27FC236}">
                <a16:creationId xmlns:a16="http://schemas.microsoft.com/office/drawing/2014/main" id="{4684E3B2-3C4E-41C1-ACCE-28413113A0AB}"/>
              </a:ext>
            </a:extLst>
          </p:cNvPr>
          <p:cNvSpPr txBox="1"/>
          <p:nvPr/>
        </p:nvSpPr>
        <p:spPr>
          <a:xfrm>
            <a:off x="4799831" y="4210866"/>
            <a:ext cx="4090678" cy="984881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osr A.2.3.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 dirty="0">
                <a:solidFill>
                  <a:srgbClr val="FFFFFF"/>
                </a:solidFill>
                <a:uFillTx/>
                <a:latin typeface="Minion Pro Cond"/>
              </a:rPr>
              <a:t>Razvija osobne potencijale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Žuto-naranča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TM10001106%5b%5bfn=Značka%5d%5d</Template>
  <TotalTime>460</TotalTime>
  <Words>1177</Words>
  <Application>Microsoft Office PowerPoint</Application>
  <PresentationFormat>Široki zaslon</PresentationFormat>
  <Paragraphs>189</Paragraphs>
  <Slides>66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66</vt:i4>
      </vt:variant>
    </vt:vector>
  </HeadingPairs>
  <TitlesOfParts>
    <vt:vector size="76" baseType="lpstr">
      <vt:lpstr>Arial</vt:lpstr>
      <vt:lpstr>Calibri</vt:lpstr>
      <vt:lpstr>Gill Sans MT</vt:lpstr>
      <vt:lpstr>Impact</vt:lpstr>
      <vt:lpstr>inherit</vt:lpstr>
      <vt:lpstr>Minion Pro Cond</vt:lpstr>
      <vt:lpstr>museo-sans</vt:lpstr>
      <vt:lpstr>Open Sans</vt:lpstr>
      <vt:lpstr>Roboto</vt:lpstr>
      <vt:lpstr>Značka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Višnja Špicar</dc:creator>
  <cp:lastModifiedBy>Višnja Špicar</cp:lastModifiedBy>
  <cp:revision>49</cp:revision>
  <dcterms:created xsi:type="dcterms:W3CDTF">2021-05-22T11:40:37Z</dcterms:created>
  <dcterms:modified xsi:type="dcterms:W3CDTF">2021-06-24T14:48:54Z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1755456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