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3" r:id="rId5"/>
    <p:sldId id="258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9"/>
  </p:normalViewPr>
  <p:slideViewPr>
    <p:cSldViewPr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C4E-13B4-4292-ADD1-03583A60076D}" type="datetimeFigureOut">
              <a:rPr lang="it-IT" smtClean="0"/>
              <a:t>23/03/22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87-72B7-4782-925B-ACA47490FC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90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C4E-13B4-4292-ADD1-03583A60076D}" type="datetimeFigureOut">
              <a:rPr lang="it-IT" smtClean="0"/>
              <a:t>23/03/22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87-72B7-4782-925B-ACA47490FC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77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C4E-13B4-4292-ADD1-03583A60076D}" type="datetimeFigureOut">
              <a:rPr lang="it-IT" smtClean="0"/>
              <a:t>23/03/22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87-72B7-4782-925B-ACA47490FC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196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C4E-13B4-4292-ADD1-03583A60076D}" type="datetimeFigureOut">
              <a:rPr lang="it-IT" smtClean="0"/>
              <a:t>23/03/22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87-72B7-4782-925B-ACA47490FC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52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C4E-13B4-4292-ADD1-03583A60076D}" type="datetimeFigureOut">
              <a:rPr lang="it-IT" smtClean="0"/>
              <a:t>23/03/22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87-72B7-4782-925B-ACA47490FC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95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C4E-13B4-4292-ADD1-03583A60076D}" type="datetimeFigureOut">
              <a:rPr lang="it-IT" smtClean="0"/>
              <a:t>23/03/22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87-72B7-4782-925B-ACA47490FC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68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C4E-13B4-4292-ADD1-03583A60076D}" type="datetimeFigureOut">
              <a:rPr lang="it-IT" smtClean="0"/>
              <a:t>23/03/22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87-72B7-4782-925B-ACA47490FC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70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C4E-13B4-4292-ADD1-03583A60076D}" type="datetimeFigureOut">
              <a:rPr lang="it-IT" smtClean="0"/>
              <a:t>23/03/22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87-72B7-4782-925B-ACA47490FC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14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C4E-13B4-4292-ADD1-03583A60076D}" type="datetimeFigureOut">
              <a:rPr lang="it-IT" smtClean="0"/>
              <a:t>23/03/22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87-72B7-4782-925B-ACA47490FC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C4E-13B4-4292-ADD1-03583A60076D}" type="datetimeFigureOut">
              <a:rPr lang="it-IT" smtClean="0"/>
              <a:t>23/03/22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87-72B7-4782-925B-ACA47490FC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17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FC4E-13B4-4292-ADD1-03583A60076D}" type="datetimeFigureOut">
              <a:rPr lang="it-IT" smtClean="0"/>
              <a:t>23/03/22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87-72B7-4782-925B-ACA47490FC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21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5FC4E-13B4-4292-ADD1-03583A60076D}" type="datetimeFigureOut">
              <a:rPr lang="it-IT" smtClean="0"/>
              <a:t>23/03/22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3387-72B7-4782-925B-ACA47490FC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828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756"/>
            <a:ext cx="7920880" cy="648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08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t-IT" sz="4400" dirty="0"/>
              <a:t>Parli del diavolo, spuntano le corna</a:t>
            </a:r>
          </a:p>
          <a:p>
            <a:r>
              <a:rPr lang="it-IT" sz="4400" dirty="0" err="1"/>
              <a:t>Quand</a:t>
            </a:r>
            <a:r>
              <a:rPr lang="it-IT" sz="4400" dirty="0"/>
              <a:t> on </a:t>
            </a:r>
            <a:r>
              <a:rPr lang="it-IT" sz="4400" dirty="0" err="1"/>
              <a:t>parle</a:t>
            </a:r>
            <a:r>
              <a:rPr lang="it-IT" sz="4400" dirty="0"/>
              <a:t> </a:t>
            </a:r>
            <a:r>
              <a:rPr lang="it-IT" sz="4400" dirty="0" err="1"/>
              <a:t>du</a:t>
            </a:r>
            <a:r>
              <a:rPr lang="it-IT" sz="4400" dirty="0"/>
              <a:t> </a:t>
            </a:r>
            <a:r>
              <a:rPr lang="it-IT" sz="4400" dirty="0" err="1"/>
              <a:t>loup</a:t>
            </a:r>
            <a:r>
              <a:rPr lang="it-IT" sz="4400" dirty="0"/>
              <a:t> on en </a:t>
            </a:r>
            <a:r>
              <a:rPr lang="it-IT" sz="4400" dirty="0" err="1"/>
              <a:t>voit</a:t>
            </a:r>
            <a:r>
              <a:rPr lang="it-IT" sz="4400" dirty="0"/>
              <a:t> la </a:t>
            </a:r>
            <a:r>
              <a:rPr lang="it-IT" sz="4400" dirty="0" err="1"/>
              <a:t>queue</a:t>
            </a:r>
            <a:endParaRPr lang="it-IT" sz="4400" dirty="0"/>
          </a:p>
          <a:p>
            <a:r>
              <a:rPr lang="it-IT" sz="4400" dirty="0" err="1"/>
              <a:t>Speak</a:t>
            </a:r>
            <a:r>
              <a:rPr lang="it-IT" sz="4400" dirty="0"/>
              <a:t> of </a:t>
            </a:r>
            <a:r>
              <a:rPr lang="it-IT" sz="4400" dirty="0" err="1"/>
              <a:t>angels</a:t>
            </a:r>
            <a:r>
              <a:rPr lang="it-IT" sz="4400" dirty="0"/>
              <a:t> and </a:t>
            </a:r>
            <a:r>
              <a:rPr lang="it-IT" sz="4400" dirty="0" err="1"/>
              <a:t>you</a:t>
            </a:r>
            <a:r>
              <a:rPr lang="it-IT" sz="4400" dirty="0"/>
              <a:t> </a:t>
            </a:r>
            <a:r>
              <a:rPr lang="it-IT" sz="4400" dirty="0" err="1"/>
              <a:t>hear</a:t>
            </a:r>
            <a:r>
              <a:rPr lang="it-IT" sz="4400" dirty="0"/>
              <a:t> </a:t>
            </a:r>
            <a:r>
              <a:rPr lang="it-IT" sz="4400" dirty="0" err="1"/>
              <a:t>their</a:t>
            </a:r>
            <a:r>
              <a:rPr lang="it-IT" sz="4400" dirty="0"/>
              <a:t> </a:t>
            </a:r>
            <a:r>
              <a:rPr lang="it-IT" sz="4400" dirty="0" err="1"/>
              <a:t>wings</a:t>
            </a:r>
            <a:endParaRPr lang="it-IT" sz="4400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1331640" y="260648"/>
            <a:ext cx="60486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/>
              <a:t>LES DIFFERENCES</a:t>
            </a:r>
          </a:p>
        </p:txBody>
      </p:sp>
    </p:spTree>
    <p:extLst>
      <p:ext uri="{BB962C8B-B14F-4D97-AF65-F5344CB8AC3E}">
        <p14:creationId xmlns:p14="http://schemas.microsoft.com/office/powerpoint/2010/main" val="209821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VOLPES PILUM MUTAT, NON MORES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44824"/>
            <a:ext cx="7166627" cy="4392488"/>
          </a:xfrm>
        </p:spPr>
      </p:pic>
    </p:spTree>
    <p:extLst>
      <p:ext uri="{BB962C8B-B14F-4D97-AF65-F5344CB8AC3E}">
        <p14:creationId xmlns:p14="http://schemas.microsoft.com/office/powerpoint/2010/main" val="396055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Volpes </a:t>
            </a:r>
            <a:r>
              <a:rPr lang="it-IT" b="1" dirty="0" err="1"/>
              <a:t>pilum</a:t>
            </a:r>
            <a:r>
              <a:rPr lang="it-IT" b="1" dirty="0"/>
              <a:t> </a:t>
            </a:r>
            <a:r>
              <a:rPr lang="it-IT" b="1" dirty="0" err="1"/>
              <a:t>mutat</a:t>
            </a:r>
            <a:r>
              <a:rPr lang="it-IT" b="1" dirty="0"/>
              <a:t>, non </a:t>
            </a:r>
            <a:r>
              <a:rPr lang="it-IT" b="1" dirty="0" err="1"/>
              <a:t>mores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Il lupo perde il pelo ma non il vizio</a:t>
            </a:r>
          </a:p>
          <a:p>
            <a:endParaRPr lang="it-IT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Le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loup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perd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le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poil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mais non le vice</a:t>
            </a:r>
          </a:p>
          <a:p>
            <a:endParaRPr lang="it-IT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Is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it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exact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?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Is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there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another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locution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in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your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it-IT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language</a:t>
            </a:r>
            <a:r>
              <a:rPr lang="it-IT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304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2936"/>
            <a:ext cx="7643192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755576" y="1052736"/>
            <a:ext cx="7920880" cy="16850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450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LES DIFFERENCES</a:t>
            </a:r>
          </a:p>
          <a:p>
            <a:pPr algn="ctr"/>
            <a:endParaRPr lang="it-IT" sz="345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it-IT" sz="345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-177263" y="1636742"/>
            <a:ext cx="8866658" cy="22713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it-IT" sz="354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it-IT" sz="354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it-IT" sz="354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Un </a:t>
            </a:r>
            <a:r>
              <a:rPr lang="it-IT" sz="354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léopard</a:t>
            </a:r>
            <a:r>
              <a:rPr lang="it-IT" sz="354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ne </a:t>
            </a:r>
            <a:r>
              <a:rPr lang="it-IT" sz="354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peut</a:t>
            </a:r>
            <a:r>
              <a:rPr lang="it-IT" sz="354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it-IT" sz="354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pas</a:t>
            </a:r>
            <a:r>
              <a:rPr lang="it-IT" sz="354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it-IT" sz="354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changer</a:t>
            </a:r>
            <a:r>
              <a:rPr lang="it-IT" sz="354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it-IT" sz="354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ses</a:t>
            </a:r>
            <a:r>
              <a:rPr lang="it-IT" sz="354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it-IT" sz="354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taches</a:t>
            </a:r>
            <a:endParaRPr lang="it-IT" sz="354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397905" y="2967335"/>
            <a:ext cx="348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277341" y="4149080"/>
            <a:ext cx="82550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</a:t>
            </a:r>
            <a:r>
              <a:rPr lang="it-IT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leopard</a:t>
            </a:r>
            <a:r>
              <a:rPr lang="it-IT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never</a:t>
            </a:r>
            <a:r>
              <a:rPr lang="it-IT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changes</a:t>
            </a:r>
            <a:r>
              <a:rPr lang="it-IT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it</a:t>
            </a:r>
            <a:r>
              <a:rPr lang="it-IT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spots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283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t-IT" sz="6000" dirty="0"/>
              <a:t> How do </a:t>
            </a:r>
            <a:r>
              <a:rPr lang="it-IT" sz="6000" dirty="0" err="1"/>
              <a:t>you</a:t>
            </a:r>
            <a:r>
              <a:rPr lang="it-IT" sz="6000" dirty="0"/>
              <a:t> </a:t>
            </a:r>
            <a:r>
              <a:rPr lang="it-IT" sz="6000" dirty="0" err="1"/>
              <a:t>say</a:t>
            </a:r>
            <a:r>
              <a:rPr lang="it-IT" sz="6000" dirty="0"/>
              <a:t> in </a:t>
            </a:r>
            <a:r>
              <a:rPr lang="it-IT" sz="6000" dirty="0" err="1"/>
              <a:t>your</a:t>
            </a:r>
            <a:r>
              <a:rPr lang="it-IT" sz="6000" dirty="0"/>
              <a:t> </a:t>
            </a:r>
            <a:r>
              <a:rPr lang="it-IT" sz="6000" dirty="0" err="1"/>
              <a:t>language</a:t>
            </a:r>
            <a:r>
              <a:rPr lang="it-IT" sz="6000" dirty="0"/>
              <a:t>?</a:t>
            </a:r>
          </a:p>
          <a:p>
            <a:pPr marL="0" indent="0">
              <a:buNone/>
            </a:pPr>
            <a:r>
              <a:rPr lang="it-IT" sz="6000" dirty="0" err="1"/>
              <a:t>What’s</a:t>
            </a:r>
            <a:r>
              <a:rPr lang="it-IT" sz="6000" dirty="0"/>
              <a:t> the </a:t>
            </a:r>
            <a:r>
              <a:rPr lang="it-IT" sz="6000" dirty="0" err="1"/>
              <a:t>meaning</a:t>
            </a:r>
            <a:r>
              <a:rPr lang="it-IT" sz="6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7264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b="1" dirty="0"/>
              <a:t>UT SEMENTEM FECERIS, ITA METES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it-IT" sz="5400" dirty="0"/>
              <a:t>Chi semina vento, raccoglie tempesta</a:t>
            </a:r>
          </a:p>
          <a:p>
            <a:r>
              <a:rPr lang="it-IT" sz="5400" dirty="0"/>
              <a:t>Qui </a:t>
            </a:r>
            <a:r>
              <a:rPr lang="it-IT" sz="5400" dirty="0" err="1"/>
              <a:t>sème</a:t>
            </a:r>
            <a:r>
              <a:rPr lang="it-IT" sz="5400" dirty="0"/>
              <a:t> le </a:t>
            </a:r>
            <a:r>
              <a:rPr lang="it-IT" sz="5400" dirty="0" err="1"/>
              <a:t>vent</a:t>
            </a:r>
            <a:r>
              <a:rPr lang="it-IT" sz="5400" dirty="0"/>
              <a:t>, </a:t>
            </a:r>
            <a:r>
              <a:rPr lang="it-IT" sz="5400" dirty="0" err="1"/>
              <a:t>récolte</a:t>
            </a:r>
            <a:r>
              <a:rPr lang="it-IT" sz="5400" dirty="0"/>
              <a:t> la </a:t>
            </a:r>
            <a:r>
              <a:rPr lang="it-IT" sz="5400" dirty="0" err="1"/>
              <a:t>tempête</a:t>
            </a:r>
            <a:endParaRPr lang="it-IT" sz="5400" dirty="0"/>
          </a:p>
          <a:p>
            <a:r>
              <a:rPr lang="it-IT" sz="5400" dirty="0" err="1"/>
              <a:t>As</a:t>
            </a:r>
            <a:r>
              <a:rPr lang="it-IT" sz="5400" dirty="0"/>
              <a:t> </a:t>
            </a:r>
            <a:r>
              <a:rPr lang="it-IT" sz="5400" dirty="0" err="1"/>
              <a:t>you</a:t>
            </a:r>
            <a:r>
              <a:rPr lang="it-IT" sz="5400" dirty="0"/>
              <a:t> </a:t>
            </a:r>
            <a:r>
              <a:rPr lang="it-IT" sz="5400" dirty="0" err="1"/>
              <a:t>saw</a:t>
            </a:r>
            <a:r>
              <a:rPr lang="it-IT" sz="5400" dirty="0"/>
              <a:t>, so </a:t>
            </a:r>
            <a:r>
              <a:rPr lang="it-IT" sz="5400" dirty="0" err="1"/>
              <a:t>shall</a:t>
            </a:r>
            <a:r>
              <a:rPr lang="it-IT" sz="5400" dirty="0"/>
              <a:t> </a:t>
            </a:r>
            <a:r>
              <a:rPr lang="it-IT" sz="5400" dirty="0" err="1"/>
              <a:t>you</a:t>
            </a:r>
            <a:r>
              <a:rPr lang="it-IT" sz="5400" dirty="0"/>
              <a:t> </a:t>
            </a:r>
            <a:r>
              <a:rPr lang="it-IT" sz="5400" dirty="0" err="1"/>
              <a:t>reap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4167906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err="1"/>
              <a:t>Did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know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?...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sz="4800" dirty="0"/>
              <a:t>The </a:t>
            </a:r>
            <a:r>
              <a:rPr lang="it-IT" sz="4800" dirty="0" err="1"/>
              <a:t>locution</a:t>
            </a:r>
            <a:r>
              <a:rPr lang="it-IT" sz="4800" dirty="0"/>
              <a:t> in </a:t>
            </a:r>
            <a:r>
              <a:rPr lang="it-IT" sz="4800" dirty="0" err="1"/>
              <a:t>Italian</a:t>
            </a:r>
            <a:r>
              <a:rPr lang="it-IT" sz="4800" dirty="0"/>
              <a:t> and French </a:t>
            </a:r>
            <a:r>
              <a:rPr lang="it-IT" sz="4800" dirty="0" err="1"/>
              <a:t>comes</a:t>
            </a:r>
            <a:r>
              <a:rPr lang="it-IT" sz="4800" dirty="0"/>
              <a:t> from the </a:t>
            </a:r>
            <a:r>
              <a:rPr lang="it-IT" sz="4800" dirty="0" err="1"/>
              <a:t>bible</a:t>
            </a:r>
            <a:endParaRPr lang="it-IT" sz="4800" dirty="0"/>
          </a:p>
          <a:p>
            <a:pPr marL="0" indent="0">
              <a:buNone/>
            </a:pPr>
            <a:endParaRPr lang="it-IT" sz="4800" dirty="0"/>
          </a:p>
          <a:p>
            <a:r>
              <a:rPr lang="it-IT" sz="4800" dirty="0"/>
              <a:t>In English the </a:t>
            </a:r>
            <a:r>
              <a:rPr lang="it-IT" sz="4800" dirty="0" err="1"/>
              <a:t>expression</a:t>
            </a:r>
            <a:r>
              <a:rPr lang="it-IT" sz="4800" dirty="0"/>
              <a:t> </a:t>
            </a:r>
            <a:r>
              <a:rPr lang="it-IT" sz="4800" dirty="0" err="1"/>
              <a:t>comes</a:t>
            </a:r>
            <a:r>
              <a:rPr lang="it-IT" sz="4800" dirty="0"/>
              <a:t> from latin </a:t>
            </a:r>
            <a:r>
              <a:rPr lang="it-IT" sz="4800" dirty="0" err="1"/>
              <a:t>origins</a:t>
            </a:r>
            <a:endParaRPr lang="it-IT" sz="4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7517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6600" dirty="0" err="1"/>
              <a:t>We</a:t>
            </a:r>
            <a:r>
              <a:rPr lang="it-IT" sz="6600" dirty="0"/>
              <a:t> are </a:t>
            </a:r>
            <a:r>
              <a:rPr lang="it-IT" sz="6600" dirty="0" err="1"/>
              <a:t>going</a:t>
            </a:r>
            <a:r>
              <a:rPr lang="it-IT" sz="6600" dirty="0"/>
              <a:t> to look for the </a:t>
            </a:r>
            <a:r>
              <a:rPr lang="it-IT" sz="6600" dirty="0" err="1"/>
              <a:t>meaning</a:t>
            </a:r>
            <a:r>
              <a:rPr lang="it-IT" sz="66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2141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159</Words>
  <Application>Microsoft Macintosh PowerPoint</Application>
  <PresentationFormat>Presentazione su schermo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di Office</vt:lpstr>
      <vt:lpstr>Presentazione standard di PowerPoint</vt:lpstr>
      <vt:lpstr>Presentazione standard di PowerPoint</vt:lpstr>
      <vt:lpstr>VOLPES PILUM MUTAT, NON MORES</vt:lpstr>
      <vt:lpstr>Volpes pilum mutat, non mores</vt:lpstr>
      <vt:lpstr>Presentazione standard di PowerPoint</vt:lpstr>
      <vt:lpstr>Presentazione standard di PowerPoint</vt:lpstr>
      <vt:lpstr>UT SEMENTEM FECERIS, ITA METES</vt:lpstr>
      <vt:lpstr>Did you know that?...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LUPUS IN FABULA</dc:title>
  <dc:creator>utente</dc:creator>
  <cp:lastModifiedBy>Marie Claire Pizzi</cp:lastModifiedBy>
  <cp:revision>17</cp:revision>
  <dcterms:created xsi:type="dcterms:W3CDTF">2021-11-27T21:47:22Z</dcterms:created>
  <dcterms:modified xsi:type="dcterms:W3CDTF">2022-03-23T17:08:31Z</dcterms:modified>
</cp:coreProperties>
</file>