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234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01/12/2019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2976" y="428604"/>
            <a:ext cx="6429420" cy="1000132"/>
          </a:xfrm>
        </p:spPr>
        <p:txBody>
          <a:bodyPr/>
          <a:lstStyle/>
          <a:p>
            <a:r>
              <a:rPr lang="fr-FR" b="1" dirty="0" smtClean="0"/>
              <a:t>Le handicap dans l’histoire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571868" y="6215082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i="1" dirty="0" smtClean="0"/>
              <a:t>Ce projet a été financé avec le soutien de la Commission européenne.</a:t>
            </a:r>
            <a:r>
              <a:rPr lang="fr-FR" sz="800" dirty="0" smtClean="0"/>
              <a:t> Cette publication (communication) n’engage que son auteur et la Commission n’est pas responsable de l’usage qui pourrait être fait des informations qui y sont contenues.</a:t>
            </a:r>
          </a:p>
          <a:p>
            <a:endParaRPr lang="fr-FR" sz="1200" dirty="0"/>
          </a:p>
        </p:txBody>
      </p:sp>
      <p:pic>
        <p:nvPicPr>
          <p:cNvPr id="5" name="Image 4" descr="Logo Nos différence, nos richess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64" y="1714488"/>
            <a:ext cx="3000396" cy="3000396"/>
          </a:xfrm>
          <a:prstGeom prst="rect">
            <a:avLst/>
          </a:prstGeom>
        </p:spPr>
      </p:pic>
      <p:pic>
        <p:nvPicPr>
          <p:cNvPr id="6" name="Image 5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25434"/>
            <a:ext cx="2214546" cy="63256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714480" y="4857760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Document réalisé par la section ULIS TFM </a:t>
            </a:r>
          </a:p>
          <a:p>
            <a:pPr algn="ctr"/>
            <a:r>
              <a:rPr lang="fr-FR" dirty="0" smtClean="0"/>
              <a:t>du collège Jules Lagneau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944" y="785794"/>
            <a:ext cx="8671336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664" y="1000108"/>
            <a:ext cx="8173740" cy="512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704" y="642918"/>
            <a:ext cx="8000261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27" y="500042"/>
            <a:ext cx="8528877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642918"/>
            <a:ext cx="8035303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312" y="785794"/>
            <a:ext cx="857052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749661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 5" descr="image_sansmodi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6215083"/>
            <a:ext cx="1595464" cy="42862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214546" y="6286520"/>
            <a:ext cx="2571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Collège Jules Lagneau, Metz, 2019</a:t>
            </a:r>
            <a:endParaRPr lang="fr-FR" sz="1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63</Words>
  <PresentationFormat>Affichage à l'écran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Le handicap dans l’histoire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handicap dans l’histoire</dc:title>
  <dc:creator>lucia jalba</dc:creator>
  <cp:lastModifiedBy>lu lu</cp:lastModifiedBy>
  <cp:revision>5</cp:revision>
  <dcterms:created xsi:type="dcterms:W3CDTF">2019-12-01T07:17:00Z</dcterms:created>
  <dcterms:modified xsi:type="dcterms:W3CDTF">2019-12-01T07:46:44Z</dcterms:modified>
</cp:coreProperties>
</file>