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67" r:id="rId5"/>
    <p:sldId id="258" r:id="rId6"/>
    <p:sldId id="259" r:id="rId7"/>
    <p:sldId id="260" r:id="rId8"/>
    <p:sldId id="261" r:id="rId9"/>
    <p:sldId id="262" r:id="rId10"/>
    <p:sldId id="264" r:id="rId11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3"/>
      <p:bold r:id="rId14"/>
      <p:italic r:id="rId15"/>
      <p:boldItalic r:id="rId16"/>
    </p:embeddedFont>
    <p:embeddedFont>
      <p:font typeface="Roboto Slab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+YEipEbNzmLyuSNo5D9ZND6xK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94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960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ad33b1a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dad33b1a3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ad33b1a3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gdad33b1a3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ad33b1a3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dad33b1a3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ad33b1a3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dad33b1a3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8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8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8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7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9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11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11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12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14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" name="Google Shape;44;p15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bastida1960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burcuyaldizdurmus@gmail.com" TargetMode="External"/><Relationship Id="rId4" Type="http://schemas.openxmlformats.org/officeDocument/2006/relationships/hyperlink" Target="mailto:deirdre.hodson@ec.europa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Agustin_Bastida/EU_GREEN_DEAL_SEN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ctrTitle"/>
          </p:nvPr>
        </p:nvSpPr>
        <p:spPr>
          <a:xfrm>
            <a:off x="1680302" y="1387250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dirty="0"/>
              <a:t>TeachMeet </a:t>
            </a:r>
            <a:endParaRPr dirty="0"/>
          </a:p>
        </p:txBody>
      </p:sp>
      <p:sp>
        <p:nvSpPr>
          <p:cNvPr id="64" name="Google Shape;64;p1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dirty="0"/>
              <a:t>WED21. Reimagine, Recreate, Restore.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dirty="0"/>
              <a:t>EU Green Deal – SENSE Group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November-December 2021</a:t>
            </a:r>
            <a:endParaRPr dirty="0"/>
          </a:p>
        </p:txBody>
      </p:sp>
      <p:pic>
        <p:nvPicPr>
          <p:cNvPr id="65" name="Google Shape;6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1000" y="4435724"/>
            <a:ext cx="929051" cy="52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837" y="297500"/>
            <a:ext cx="2606323" cy="184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285125" y="526350"/>
            <a:ext cx="7826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dirty="0"/>
              <a:t>Questions?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dirty="0"/>
              <a:t>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1550" dirty="0"/>
              <a:t>Get in touch with Agustín, Deirdre, Burcu!</a:t>
            </a:r>
            <a:endParaRPr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1550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abastida1960@gmail.com</a:t>
            </a:r>
            <a:endParaRPr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s-ES" sz="1550" u="sng" dirty="0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deirdre.hodson@ec.europa.eu</a:t>
            </a:r>
            <a:endParaRPr lang="es-ES"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lang="es-ES"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1550" u="sng" dirty="0">
                <a:solidFill>
                  <a:schemeClr val="hlink"/>
                </a:solidFill>
                <a:hlinkClick r:id="rId5"/>
              </a:rPr>
              <a:t>burcuyaldizdurmus@gmail.com</a:t>
            </a:r>
            <a:endParaRPr sz="155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15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present? How does it work?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Opportunity to share your ideas and activities with the project community 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Make connections and strengthen relationships between partners</a:t>
            </a:r>
          </a:p>
          <a:p>
            <a:endParaRPr lang="en-GB" dirty="0"/>
          </a:p>
          <a:p>
            <a:r>
              <a:rPr lang="en-GB" dirty="0"/>
              <a:t>To get inspiring ideas for your school </a:t>
            </a:r>
          </a:p>
          <a:p>
            <a:endParaRPr lang="en-GB" dirty="0"/>
          </a:p>
          <a:p>
            <a:r>
              <a:rPr lang="en-GB" dirty="0"/>
              <a:t>Date:</a:t>
            </a:r>
          </a:p>
          <a:p>
            <a:endParaRPr lang="en-GB" dirty="0"/>
          </a:p>
          <a:p>
            <a:r>
              <a:rPr lang="en-GB" dirty="0"/>
              <a:t>Short 5 minute presentations! 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4-5 speakers each time </a:t>
            </a:r>
          </a:p>
        </p:txBody>
      </p:sp>
    </p:spTree>
    <p:extLst>
      <p:ext uri="{BB962C8B-B14F-4D97-AF65-F5344CB8AC3E}">
        <p14:creationId xmlns:p14="http://schemas.microsoft.com/office/powerpoint/2010/main" val="32940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Guidelines and format! </a:t>
            </a:r>
            <a:endParaRPr dirty="0"/>
          </a:p>
        </p:txBody>
      </p:sp>
      <p:sp>
        <p:nvSpPr>
          <p:cNvPr id="108" name="Google Shape;108;p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900" dirty="0"/>
              <a:t>In the following slides we give you some guidelines on how to structure your presentation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900" dirty="0"/>
              <a:t>When you are done please upload your slides to </a:t>
            </a:r>
            <a:r>
              <a:rPr lang="en" sz="2900" u="sng" dirty="0">
                <a:solidFill>
                  <a:schemeClr val="hlink"/>
                </a:solidFill>
                <a:hlinkClick r:id="rId3"/>
              </a:rPr>
              <a:t>the Padlet before                      for the TeachMeet! </a:t>
            </a:r>
            <a:endParaRPr sz="29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888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ctrTitle"/>
          </p:nvPr>
        </p:nvSpPr>
        <p:spPr>
          <a:xfrm>
            <a:off x="1680302" y="1387250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dirty="0"/>
              <a:t>TeachMeet </a:t>
            </a:r>
            <a:endParaRPr dirty="0"/>
          </a:p>
        </p:txBody>
      </p:sp>
      <p:sp>
        <p:nvSpPr>
          <p:cNvPr id="64" name="Google Shape;64;p1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Name of our SDG action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My name/school name</a:t>
            </a:r>
            <a:endParaRPr dirty="0"/>
          </a:p>
        </p:txBody>
      </p:sp>
      <p:pic>
        <p:nvPicPr>
          <p:cNvPr id="65" name="Google Shape;6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1000" y="4435724"/>
            <a:ext cx="929051" cy="52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68837" y="297500"/>
            <a:ext cx="2606323" cy="1849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796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Title of our SDG action                                     </a:t>
            </a:r>
            <a:endParaRPr dirty="0"/>
          </a:p>
        </p:txBody>
      </p:sp>
      <p:sp>
        <p:nvSpPr>
          <p:cNvPr id="78" name="Google Shape;78;p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indent="-422306">
              <a:buClr>
                <a:srgbClr val="000000"/>
              </a:buClr>
              <a:buSzPts val="3050"/>
              <a:buFont typeface="Arial"/>
              <a:buChar char="❏"/>
            </a:pPr>
            <a:r>
              <a:rPr lang="en-GB" sz="3050" dirty="0"/>
              <a:t>Theme/topic</a:t>
            </a:r>
          </a:p>
          <a:p>
            <a:pPr indent="-422306">
              <a:buSzPts val="3050"/>
              <a:buFont typeface="Roboto"/>
              <a:buChar char="❏"/>
            </a:pPr>
            <a:r>
              <a:rPr lang="en-GB" sz="3050" dirty="0"/>
              <a:t>Age of students</a:t>
            </a:r>
            <a:endParaRPr sz="3050" dirty="0"/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Subjects covered </a:t>
            </a:r>
            <a:endParaRPr sz="3050" dirty="0"/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Key competences developed?</a:t>
            </a:r>
            <a:endParaRPr sz="305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3273"/>
              <a:buNone/>
            </a:pPr>
            <a:endParaRPr sz="3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ad33b1a3c_0_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Aims and outputs</a:t>
            </a:r>
            <a:endParaRPr dirty="0"/>
          </a:p>
        </p:txBody>
      </p:sp>
      <p:sp>
        <p:nvSpPr>
          <p:cNvPr id="84" name="Google Shape;84;gdad33b1a3c_0_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Project aims</a:t>
            </a:r>
            <a:endParaRPr sz="3050" dirty="0"/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Subjects aims</a:t>
            </a:r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Outputs</a:t>
            </a:r>
            <a:endParaRPr sz="3050" dirty="0"/>
          </a:p>
          <a:p>
            <a:pPr marL="34894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None/>
            </a:pPr>
            <a:endParaRPr lang="en" sz="3050" dirty="0"/>
          </a:p>
          <a:p>
            <a:pPr marL="34894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None/>
            </a:pPr>
            <a:r>
              <a:rPr lang="en" sz="3050" i="1" dirty="0"/>
              <a:t>Feel free to add pictures /videos</a:t>
            </a:r>
            <a:endParaRPr sz="3050" i="1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3273"/>
              <a:buNone/>
            </a:pPr>
            <a:endParaRPr sz="3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ad33b1a3c_0_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Methodology/pedagogy/work process</a:t>
            </a:r>
            <a:endParaRPr dirty="0"/>
          </a:p>
        </p:txBody>
      </p:sp>
      <p:sp>
        <p:nvSpPr>
          <p:cNvPr id="90" name="Google Shape;90;gdad33b1a3c_0_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Active: PBL. Inquiry. Learning-Service. Other</a:t>
            </a:r>
            <a:endParaRPr sz="3050" dirty="0"/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How we organise the work?</a:t>
            </a:r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endParaRPr lang="en" sz="3050" i="1" dirty="0"/>
          </a:p>
          <a:p>
            <a:pPr marL="34894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None/>
            </a:pPr>
            <a:r>
              <a:rPr lang="en-US" sz="3050" i="1" dirty="0"/>
              <a:t>Feel free to add pictures /videos</a:t>
            </a:r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3273"/>
              <a:buNone/>
            </a:pPr>
            <a:endParaRPr sz="3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ad33b1a3c_0_1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Digital tools and innovation</a:t>
            </a:r>
            <a:endParaRPr dirty="0"/>
          </a:p>
        </p:txBody>
      </p:sp>
      <p:sp>
        <p:nvSpPr>
          <p:cNvPr id="96" name="Google Shape;96;gdad33b1a3c_0_1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Tools - use and reflection</a:t>
            </a:r>
            <a:endParaRPr sz="3050" dirty="0"/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Innovation</a:t>
            </a:r>
            <a:endParaRPr lang="en" sz="305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endParaRPr lang="en" sz="305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4894" indent="0">
              <a:buSzPts val="3050"/>
              <a:buNone/>
            </a:pPr>
            <a:r>
              <a:rPr lang="en-US" sz="3050" i="1" dirty="0"/>
              <a:t>Feel free to add pictures /videos</a:t>
            </a:r>
          </a:p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endParaRPr sz="305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ad33b1a3c_0_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Evaluation. Feedback</a:t>
            </a:r>
            <a:endParaRPr/>
          </a:p>
        </p:txBody>
      </p:sp>
      <p:sp>
        <p:nvSpPr>
          <p:cNvPr id="102" name="Google Shape;102;gdad33b1a3c_0_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42230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50"/>
              <a:buChar char="❏"/>
            </a:pPr>
            <a:r>
              <a:rPr lang="en" sz="3050" dirty="0"/>
              <a:t>Evaluation (feedback) type: what, who, how and when. Final reflection.</a:t>
            </a:r>
            <a:endParaRPr sz="305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3050" dirty="0"/>
          </a:p>
          <a:p>
            <a:pPr marL="0" indent="0">
              <a:buNone/>
            </a:pPr>
            <a:r>
              <a:rPr lang="en-US" sz="3050" i="1" dirty="0"/>
              <a:t>Feel free to add pictures /videos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5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3273"/>
              <a:buNone/>
            </a:pPr>
            <a:endParaRPr sz="3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243</Words>
  <Application>Microsoft Office PowerPoint</Application>
  <PresentationFormat>Presentación en pantalla (16:9)</PresentationFormat>
  <Paragraphs>56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Roboto Slab</vt:lpstr>
      <vt:lpstr>Roboto</vt:lpstr>
      <vt:lpstr>Arial</vt:lpstr>
      <vt:lpstr>Marina</vt:lpstr>
      <vt:lpstr>TeachMeet </vt:lpstr>
      <vt:lpstr>Why present? How does it work?</vt:lpstr>
      <vt:lpstr>Guidelines and format! </vt:lpstr>
      <vt:lpstr>TeachMeet </vt:lpstr>
      <vt:lpstr>Title of our SDG action                                     </vt:lpstr>
      <vt:lpstr>Aims and outputs</vt:lpstr>
      <vt:lpstr>Methodology/pedagogy/work process</vt:lpstr>
      <vt:lpstr>Digital tools and innovation</vt:lpstr>
      <vt:lpstr>Evaluation. Feedback</vt:lpstr>
      <vt:lpstr>Questions?   Get in touch with Agustín, Deirdre, Burcu!  abastida1960@gmail.com  deirdre.hodson@ec.europa.eu  burcuyaldizdurmus@gmail.com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TeachMeet</dc:title>
  <dc:creator>HODSON Deirdre (EAC)</dc:creator>
  <cp:lastModifiedBy>Agustin Bastida</cp:lastModifiedBy>
  <cp:revision>5</cp:revision>
  <dcterms:modified xsi:type="dcterms:W3CDTF">2021-10-17T19:53:14Z</dcterms:modified>
</cp:coreProperties>
</file>