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>
                <a:effectLst/>
              </a:rPr>
              <a:t>HAKunta</a:t>
            </a:r>
            <a:r>
              <a:rPr lang="sk-SK" dirty="0">
                <a:effectLst/>
              </a:rPr>
              <a:t> Junior </a:t>
            </a:r>
            <a:r>
              <a:rPr lang="sk-SK" dirty="0" err="1">
                <a:effectLst/>
              </a:rPr>
              <a:t>Achievement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Company</a:t>
            </a:r>
            <a:r>
              <a:rPr lang="sk-SK" dirty="0">
                <a:effectLst/>
              </a:rPr>
              <a:t/>
            </a:r>
            <a:br>
              <a:rPr lang="sk-SK" dirty="0">
                <a:effectLst/>
              </a:rPr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HAK </a:t>
            </a:r>
            <a:r>
              <a:rPr lang="sk-SK" dirty="0" smtClean="0"/>
              <a:t>Linz </a:t>
            </a:r>
            <a:r>
              <a:rPr lang="sk-SK" dirty="0" err="1" smtClean="0"/>
              <a:t>Austria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664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10624" t="13483" r="14271" b="14973"/>
          <a:stretch/>
        </p:blipFill>
        <p:spPr>
          <a:xfrm>
            <a:off x="807458" y="609600"/>
            <a:ext cx="10380027" cy="55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5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13" t="11855" r="19860" b="16373"/>
          <a:stretch/>
        </p:blipFill>
        <p:spPr>
          <a:xfrm>
            <a:off x="1535326" y="410817"/>
            <a:ext cx="9118171" cy="61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4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44" t="11244" r="21116" b="13884"/>
          <a:stretch/>
        </p:blipFill>
        <p:spPr>
          <a:xfrm>
            <a:off x="1141412" y="580906"/>
            <a:ext cx="9783680" cy="57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8" t="9820" r="10841" b="15609"/>
          <a:stretch/>
        </p:blipFill>
        <p:spPr>
          <a:xfrm>
            <a:off x="1018724" y="609600"/>
            <a:ext cx="1002868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Web </a:t>
            </a:r>
            <a:r>
              <a:rPr lang="sk-SK" dirty="0" err="1" smtClean="0"/>
              <a:t>page</a:t>
            </a:r>
            <a:r>
              <a:rPr lang="sk-SK" dirty="0"/>
              <a:t> - https://hakunta.webnode.at/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" t="8038" r="-898" b="6448"/>
          <a:stretch/>
        </p:blipFill>
        <p:spPr>
          <a:xfrm>
            <a:off x="691763" y="2611356"/>
            <a:ext cx="10940995" cy="40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8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TM03457485[[fn=Sieťka]]</Template>
  <TotalTime>8</TotalTime>
  <Words>14</Words>
  <Application>Microsoft Office PowerPoint</Application>
  <PresentationFormat>Širokouhlá</PresentationFormat>
  <Paragraphs>3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Sieťka</vt:lpstr>
      <vt:lpstr>HAKunta Junior Achievement Company </vt:lpstr>
      <vt:lpstr>Prezentácia programu PowerPoint</vt:lpstr>
      <vt:lpstr>Prezentácia programu PowerPoint</vt:lpstr>
      <vt:lpstr>Prezentácia programu PowerPoint</vt:lpstr>
      <vt:lpstr>Prezentácia programu PowerPoint</vt:lpstr>
      <vt:lpstr>Web page - https://hakunta.webnode.at/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HAKunta Junior Achievement Company </dc:title>
  <dc:creator>OA_2017_1</dc:creator>
  <cp:lastModifiedBy>OA_2017_1</cp:lastModifiedBy>
  <cp:revision>2</cp:revision>
  <dcterms:created xsi:type="dcterms:W3CDTF">2018-05-20T12:26:05Z</dcterms:created>
  <dcterms:modified xsi:type="dcterms:W3CDTF">2018-05-20T12:34:34Z</dcterms:modified>
</cp:coreProperties>
</file>