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2" r:id="rId3"/>
    <p:sldId id="259" r:id="rId4"/>
    <p:sldId id="271" r:id="rId5"/>
    <p:sldId id="269" r:id="rId6"/>
    <p:sldId id="270" r:id="rId7"/>
    <p:sldId id="260" r:id="rId8"/>
    <p:sldId id="265" r:id="rId9"/>
    <p:sldId id="268" r:id="rId10"/>
    <p:sldId id="263" r:id="rId11"/>
    <p:sldId id="266" r:id="rId12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24" autoAdjust="0"/>
    <p:restoredTop sz="94662" autoAdjust="0"/>
  </p:normalViewPr>
  <p:slideViewPr>
    <p:cSldViewPr>
      <p:cViewPr varScale="1">
        <p:scale>
          <a:sx n="94" d="100"/>
          <a:sy n="94" d="100"/>
        </p:scale>
        <p:origin x="763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151BFB-4877-4C03-A562-D6EDF5E778CF}" type="doc">
      <dgm:prSet loTypeId="urn:microsoft.com/office/officeart/2005/8/layout/lProcess3" loCatId="process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sk-SK"/>
        </a:p>
      </dgm:t>
    </dgm:pt>
    <dgm:pt modelId="{87434E49-6E92-4B88-BD08-52717121D4AF}">
      <dgm:prSet/>
      <dgm:spPr/>
      <dgm:t>
        <a:bodyPr/>
        <a:lstStyle/>
        <a:p>
          <a:pPr rtl="0"/>
          <a:r>
            <a:rPr lang="sk-SK" dirty="0" err="1" smtClean="0"/>
            <a:t>Student´s</a:t>
          </a:r>
          <a:r>
            <a:rPr lang="sk-SK" dirty="0" smtClean="0"/>
            <a:t> aids</a:t>
          </a:r>
          <a:endParaRPr lang="sk-SK" dirty="0"/>
        </a:p>
      </dgm:t>
    </dgm:pt>
    <dgm:pt modelId="{72E742F8-B661-4598-8DA6-6E0BD4B3AF50}" type="parTrans" cxnId="{415BD7B0-DFFD-4462-BE66-0DD83A555973}">
      <dgm:prSet/>
      <dgm:spPr/>
      <dgm:t>
        <a:bodyPr/>
        <a:lstStyle/>
        <a:p>
          <a:endParaRPr lang="sk-SK"/>
        </a:p>
      </dgm:t>
    </dgm:pt>
    <dgm:pt modelId="{1905F5FF-3B58-48F3-898E-B0DAAE851183}" type="sibTrans" cxnId="{415BD7B0-DFFD-4462-BE66-0DD83A555973}">
      <dgm:prSet/>
      <dgm:spPr/>
      <dgm:t>
        <a:bodyPr/>
        <a:lstStyle/>
        <a:p>
          <a:endParaRPr lang="sk-SK"/>
        </a:p>
      </dgm:t>
    </dgm:pt>
    <dgm:pt modelId="{85050623-D79E-411B-A021-E0D03C58937D}">
      <dgm:prSet/>
      <dgm:spPr/>
      <dgm:t>
        <a:bodyPr/>
        <a:lstStyle/>
        <a:p>
          <a:pPr rtl="0"/>
          <a:r>
            <a:rPr lang="sk-SK" dirty="0" err="1" smtClean="0"/>
            <a:t>Food</a:t>
          </a:r>
          <a:r>
            <a:rPr lang="sk-SK" dirty="0" smtClean="0"/>
            <a:t> </a:t>
          </a:r>
          <a:r>
            <a:rPr lang="sk-SK" dirty="0" err="1" smtClean="0"/>
            <a:t>products</a:t>
          </a:r>
          <a:endParaRPr lang="sk-SK" dirty="0"/>
        </a:p>
      </dgm:t>
    </dgm:pt>
    <dgm:pt modelId="{E46DA5E5-2611-401E-91F0-520375AF0362}" type="parTrans" cxnId="{333C4C3A-9CE6-4FEF-A0A0-BAE71EE82D7F}">
      <dgm:prSet/>
      <dgm:spPr/>
      <dgm:t>
        <a:bodyPr/>
        <a:lstStyle/>
        <a:p>
          <a:endParaRPr lang="sk-SK"/>
        </a:p>
      </dgm:t>
    </dgm:pt>
    <dgm:pt modelId="{74E92ABE-E5D9-40B8-A4CB-5BFA2B4196E4}" type="sibTrans" cxnId="{333C4C3A-9CE6-4FEF-A0A0-BAE71EE82D7F}">
      <dgm:prSet/>
      <dgm:spPr/>
      <dgm:t>
        <a:bodyPr/>
        <a:lstStyle/>
        <a:p>
          <a:endParaRPr lang="sk-SK"/>
        </a:p>
      </dgm:t>
    </dgm:pt>
    <dgm:pt modelId="{D617B86C-67F2-4AA6-B164-A48359E452E0}">
      <dgm:prSet/>
      <dgm:spPr/>
      <dgm:t>
        <a:bodyPr/>
        <a:lstStyle/>
        <a:p>
          <a:pPr rtl="0"/>
          <a:r>
            <a:rPr lang="sk-SK" dirty="0" err="1" smtClean="0"/>
            <a:t>Stand</a:t>
          </a:r>
          <a:r>
            <a:rPr lang="sk-SK" dirty="0" smtClean="0"/>
            <a:t> </a:t>
          </a:r>
          <a:r>
            <a:rPr lang="sk-SK" dirty="0" err="1" smtClean="0"/>
            <a:t>for</a:t>
          </a:r>
          <a:r>
            <a:rPr lang="sk-SK" dirty="0" smtClean="0"/>
            <a:t> </a:t>
          </a:r>
          <a:r>
            <a:rPr lang="sk-SK" dirty="0" err="1" smtClean="0"/>
            <a:t>pens</a:t>
          </a:r>
          <a:r>
            <a:rPr lang="sk-SK" dirty="0" smtClean="0"/>
            <a:t> and </a:t>
          </a:r>
          <a:r>
            <a:rPr lang="sk-SK" dirty="0" err="1" smtClean="0"/>
            <a:t>business</a:t>
          </a:r>
          <a:r>
            <a:rPr lang="sk-SK" dirty="0" smtClean="0"/>
            <a:t> </a:t>
          </a:r>
          <a:r>
            <a:rPr lang="sk-SK" dirty="0" err="1" smtClean="0"/>
            <a:t>cards</a:t>
          </a:r>
          <a:endParaRPr lang="sk-SK" dirty="0"/>
        </a:p>
      </dgm:t>
    </dgm:pt>
    <dgm:pt modelId="{97050D89-124C-4856-AF3E-0397A483D51B}" type="parTrans" cxnId="{87286D83-0B3A-4755-9534-841D17CFAC62}">
      <dgm:prSet/>
      <dgm:spPr/>
      <dgm:t>
        <a:bodyPr/>
        <a:lstStyle/>
        <a:p>
          <a:endParaRPr lang="sk-SK"/>
        </a:p>
      </dgm:t>
    </dgm:pt>
    <dgm:pt modelId="{747BD49A-92E4-402F-867A-8B8FC009A88B}" type="sibTrans" cxnId="{87286D83-0B3A-4755-9534-841D17CFAC62}">
      <dgm:prSet/>
      <dgm:spPr/>
      <dgm:t>
        <a:bodyPr/>
        <a:lstStyle/>
        <a:p>
          <a:endParaRPr lang="sk-SK"/>
        </a:p>
      </dgm:t>
    </dgm:pt>
    <dgm:pt modelId="{25FFC7F0-2635-45EC-9AF4-D619DA2C399B}" type="pres">
      <dgm:prSet presAssocID="{E8151BFB-4877-4C03-A562-D6EDF5E778CF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sk-SK"/>
        </a:p>
      </dgm:t>
    </dgm:pt>
    <dgm:pt modelId="{645C9EAD-1CF6-4184-9226-DC22CD94D6F3}" type="pres">
      <dgm:prSet presAssocID="{87434E49-6E92-4B88-BD08-52717121D4AF}" presName="horFlow" presStyleCnt="0"/>
      <dgm:spPr/>
    </dgm:pt>
    <dgm:pt modelId="{F2022E1C-E634-44F8-B494-AB3DCD6EA02E}" type="pres">
      <dgm:prSet presAssocID="{87434E49-6E92-4B88-BD08-52717121D4AF}" presName="bigChev" presStyleLbl="node1" presStyleIdx="0" presStyleCnt="3"/>
      <dgm:spPr/>
      <dgm:t>
        <a:bodyPr/>
        <a:lstStyle/>
        <a:p>
          <a:endParaRPr lang="sk-SK"/>
        </a:p>
      </dgm:t>
    </dgm:pt>
    <dgm:pt modelId="{A76F2D29-5631-4809-AE08-FCB7E05407DF}" type="pres">
      <dgm:prSet presAssocID="{87434E49-6E92-4B88-BD08-52717121D4AF}" presName="vSp" presStyleCnt="0"/>
      <dgm:spPr/>
    </dgm:pt>
    <dgm:pt modelId="{B7BF9687-B4A0-4003-87C5-A344C08FA2B3}" type="pres">
      <dgm:prSet presAssocID="{85050623-D79E-411B-A021-E0D03C58937D}" presName="horFlow" presStyleCnt="0"/>
      <dgm:spPr/>
    </dgm:pt>
    <dgm:pt modelId="{93FC657D-DD0A-4BCB-8ABB-E0CEF26F55E2}" type="pres">
      <dgm:prSet presAssocID="{85050623-D79E-411B-A021-E0D03C58937D}" presName="bigChev" presStyleLbl="node1" presStyleIdx="1" presStyleCnt="3"/>
      <dgm:spPr/>
      <dgm:t>
        <a:bodyPr/>
        <a:lstStyle/>
        <a:p>
          <a:endParaRPr lang="sk-SK"/>
        </a:p>
      </dgm:t>
    </dgm:pt>
    <dgm:pt modelId="{7A2940AA-6315-45CB-A263-2E3D6D6DBAFE}" type="pres">
      <dgm:prSet presAssocID="{85050623-D79E-411B-A021-E0D03C58937D}" presName="vSp" presStyleCnt="0"/>
      <dgm:spPr/>
    </dgm:pt>
    <dgm:pt modelId="{0C45E8BE-740B-4070-A3A2-CC1518E0072A}" type="pres">
      <dgm:prSet presAssocID="{D617B86C-67F2-4AA6-B164-A48359E452E0}" presName="horFlow" presStyleCnt="0"/>
      <dgm:spPr/>
    </dgm:pt>
    <dgm:pt modelId="{B9E794F1-6D54-4AF5-BC03-047731F4898E}" type="pres">
      <dgm:prSet presAssocID="{D617B86C-67F2-4AA6-B164-A48359E452E0}" presName="bigChev" presStyleLbl="node1" presStyleIdx="2" presStyleCnt="3"/>
      <dgm:spPr/>
      <dgm:t>
        <a:bodyPr/>
        <a:lstStyle/>
        <a:p>
          <a:endParaRPr lang="sk-SK"/>
        </a:p>
      </dgm:t>
    </dgm:pt>
  </dgm:ptLst>
  <dgm:cxnLst>
    <dgm:cxn modelId="{0002CEAB-5BC3-4180-BA98-12EFC4A2EAE8}" type="presOf" srcId="{87434E49-6E92-4B88-BD08-52717121D4AF}" destId="{F2022E1C-E634-44F8-B494-AB3DCD6EA02E}" srcOrd="0" destOrd="0" presId="urn:microsoft.com/office/officeart/2005/8/layout/lProcess3"/>
    <dgm:cxn modelId="{F73556EA-2356-48E8-A95B-3AF3AE02A658}" type="presOf" srcId="{E8151BFB-4877-4C03-A562-D6EDF5E778CF}" destId="{25FFC7F0-2635-45EC-9AF4-D619DA2C399B}" srcOrd="0" destOrd="0" presId="urn:microsoft.com/office/officeart/2005/8/layout/lProcess3"/>
    <dgm:cxn modelId="{415BD7B0-DFFD-4462-BE66-0DD83A555973}" srcId="{E8151BFB-4877-4C03-A562-D6EDF5E778CF}" destId="{87434E49-6E92-4B88-BD08-52717121D4AF}" srcOrd="0" destOrd="0" parTransId="{72E742F8-B661-4598-8DA6-6E0BD4B3AF50}" sibTransId="{1905F5FF-3B58-48F3-898E-B0DAAE851183}"/>
    <dgm:cxn modelId="{87286D83-0B3A-4755-9534-841D17CFAC62}" srcId="{E8151BFB-4877-4C03-A562-D6EDF5E778CF}" destId="{D617B86C-67F2-4AA6-B164-A48359E452E0}" srcOrd="2" destOrd="0" parTransId="{97050D89-124C-4856-AF3E-0397A483D51B}" sibTransId="{747BD49A-92E4-402F-867A-8B8FC009A88B}"/>
    <dgm:cxn modelId="{333C4C3A-9CE6-4FEF-A0A0-BAE71EE82D7F}" srcId="{E8151BFB-4877-4C03-A562-D6EDF5E778CF}" destId="{85050623-D79E-411B-A021-E0D03C58937D}" srcOrd="1" destOrd="0" parTransId="{E46DA5E5-2611-401E-91F0-520375AF0362}" sibTransId="{74E92ABE-E5D9-40B8-A4CB-5BFA2B4196E4}"/>
    <dgm:cxn modelId="{604CED1C-837D-4DB3-B5C5-F7B216170C2A}" type="presOf" srcId="{D617B86C-67F2-4AA6-B164-A48359E452E0}" destId="{B9E794F1-6D54-4AF5-BC03-047731F4898E}" srcOrd="0" destOrd="0" presId="urn:microsoft.com/office/officeart/2005/8/layout/lProcess3"/>
    <dgm:cxn modelId="{C4CA0733-31EA-4B5C-8219-854DA01A4C28}" type="presOf" srcId="{85050623-D79E-411B-A021-E0D03C58937D}" destId="{93FC657D-DD0A-4BCB-8ABB-E0CEF26F55E2}" srcOrd="0" destOrd="0" presId="urn:microsoft.com/office/officeart/2005/8/layout/lProcess3"/>
    <dgm:cxn modelId="{113042B6-B6C8-4397-8223-50ABC7B1A24B}" type="presParOf" srcId="{25FFC7F0-2635-45EC-9AF4-D619DA2C399B}" destId="{645C9EAD-1CF6-4184-9226-DC22CD94D6F3}" srcOrd="0" destOrd="0" presId="urn:microsoft.com/office/officeart/2005/8/layout/lProcess3"/>
    <dgm:cxn modelId="{CDE99AF4-8A25-4E52-AD8E-8425EEFF21B2}" type="presParOf" srcId="{645C9EAD-1CF6-4184-9226-DC22CD94D6F3}" destId="{F2022E1C-E634-44F8-B494-AB3DCD6EA02E}" srcOrd="0" destOrd="0" presId="urn:microsoft.com/office/officeart/2005/8/layout/lProcess3"/>
    <dgm:cxn modelId="{8475757A-0C56-4545-81DD-21EC321BB4A1}" type="presParOf" srcId="{25FFC7F0-2635-45EC-9AF4-D619DA2C399B}" destId="{A76F2D29-5631-4809-AE08-FCB7E05407DF}" srcOrd="1" destOrd="0" presId="urn:microsoft.com/office/officeart/2005/8/layout/lProcess3"/>
    <dgm:cxn modelId="{BA01513B-33EB-4CF4-A10E-21491144AFCA}" type="presParOf" srcId="{25FFC7F0-2635-45EC-9AF4-D619DA2C399B}" destId="{B7BF9687-B4A0-4003-87C5-A344C08FA2B3}" srcOrd="2" destOrd="0" presId="urn:microsoft.com/office/officeart/2005/8/layout/lProcess3"/>
    <dgm:cxn modelId="{475A1745-501F-46E8-969A-C63730729E24}" type="presParOf" srcId="{B7BF9687-B4A0-4003-87C5-A344C08FA2B3}" destId="{93FC657D-DD0A-4BCB-8ABB-E0CEF26F55E2}" srcOrd="0" destOrd="0" presId="urn:microsoft.com/office/officeart/2005/8/layout/lProcess3"/>
    <dgm:cxn modelId="{A2AB8FC8-4435-4DFD-B54B-1B8C13CE831B}" type="presParOf" srcId="{25FFC7F0-2635-45EC-9AF4-D619DA2C399B}" destId="{7A2940AA-6315-45CB-A263-2E3D6D6DBAFE}" srcOrd="3" destOrd="0" presId="urn:microsoft.com/office/officeart/2005/8/layout/lProcess3"/>
    <dgm:cxn modelId="{59E03A51-4F8A-4A16-9BEB-092DA2B424D1}" type="presParOf" srcId="{25FFC7F0-2635-45EC-9AF4-D619DA2C399B}" destId="{0C45E8BE-740B-4070-A3A2-CC1518E0072A}" srcOrd="4" destOrd="0" presId="urn:microsoft.com/office/officeart/2005/8/layout/lProcess3"/>
    <dgm:cxn modelId="{0B7DAFEF-D871-4CE6-8D00-3DD4BA6931AD}" type="presParOf" srcId="{0C45E8BE-740B-4070-A3A2-CC1518E0072A}" destId="{B9E794F1-6D54-4AF5-BC03-047731F4898E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E26A87-3B9C-4A0E-83A6-A41C22770EE2}" type="doc">
      <dgm:prSet loTypeId="urn:microsoft.com/office/officeart/2005/8/layout/process3" loCatId="process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sk-SK"/>
        </a:p>
      </dgm:t>
    </dgm:pt>
    <dgm:pt modelId="{114B9C2A-8F12-412E-8C73-9C767724734E}">
      <dgm:prSet custT="1"/>
      <dgm:spPr/>
      <dgm:t>
        <a:bodyPr/>
        <a:lstStyle/>
        <a:p>
          <a:pPr rtl="0"/>
          <a:r>
            <a:rPr lang="sk-SK" sz="2400" dirty="0" err="1" smtClean="0"/>
            <a:t>Market</a:t>
          </a:r>
          <a:r>
            <a:rPr lang="sk-SK" sz="2400" dirty="0" smtClean="0"/>
            <a:t> </a:t>
          </a:r>
          <a:r>
            <a:rPr lang="sk-SK" sz="2400" dirty="0" err="1" smtClean="0"/>
            <a:t>research</a:t>
          </a:r>
          <a:endParaRPr lang="sk-SK" sz="2400" dirty="0"/>
        </a:p>
      </dgm:t>
    </dgm:pt>
    <dgm:pt modelId="{69EA6897-3482-47BE-9648-24F9ECD741A6}" type="parTrans" cxnId="{94A0A611-3D63-44A9-ABC3-8E81CF4DB422}">
      <dgm:prSet/>
      <dgm:spPr/>
      <dgm:t>
        <a:bodyPr/>
        <a:lstStyle/>
        <a:p>
          <a:endParaRPr lang="sk-SK"/>
        </a:p>
      </dgm:t>
    </dgm:pt>
    <dgm:pt modelId="{6D49BEB6-4335-4F26-8F7F-690C35CB08FF}" type="sibTrans" cxnId="{94A0A611-3D63-44A9-ABC3-8E81CF4DB422}">
      <dgm:prSet/>
      <dgm:spPr/>
      <dgm:t>
        <a:bodyPr/>
        <a:lstStyle/>
        <a:p>
          <a:endParaRPr lang="sk-SK"/>
        </a:p>
      </dgm:t>
    </dgm:pt>
    <dgm:pt modelId="{1FAD47F0-87D6-44D2-85AB-5AE79780CA28}">
      <dgm:prSet custT="1"/>
      <dgm:spPr/>
      <dgm:t>
        <a:bodyPr/>
        <a:lstStyle/>
        <a:p>
          <a:pPr rtl="0"/>
          <a:r>
            <a:rPr lang="sk-SK" sz="2400" dirty="0" err="1" smtClean="0"/>
            <a:t>Advertising</a:t>
          </a:r>
          <a:r>
            <a:rPr lang="sk-SK" sz="2400" dirty="0" smtClean="0"/>
            <a:t>, </a:t>
          </a:r>
          <a:r>
            <a:rPr lang="sk-SK" sz="2400" dirty="0" err="1" smtClean="0"/>
            <a:t>promotion</a:t>
          </a:r>
          <a:endParaRPr lang="sk-SK" sz="2400" dirty="0"/>
        </a:p>
      </dgm:t>
    </dgm:pt>
    <dgm:pt modelId="{7B8724D6-DCA3-4D4E-AB8B-D2279707E02F}" type="parTrans" cxnId="{9CFD5392-CFFF-47A1-8931-F35A621EC9DC}">
      <dgm:prSet/>
      <dgm:spPr/>
      <dgm:t>
        <a:bodyPr/>
        <a:lstStyle/>
        <a:p>
          <a:endParaRPr lang="sk-SK"/>
        </a:p>
      </dgm:t>
    </dgm:pt>
    <dgm:pt modelId="{B3DFF973-7132-4A3B-BB92-C94E0D715A2E}" type="sibTrans" cxnId="{9CFD5392-CFFF-47A1-8931-F35A621EC9DC}">
      <dgm:prSet/>
      <dgm:spPr/>
      <dgm:t>
        <a:bodyPr/>
        <a:lstStyle/>
        <a:p>
          <a:endParaRPr lang="sk-SK"/>
        </a:p>
      </dgm:t>
    </dgm:pt>
    <dgm:pt modelId="{447C09EA-AFFC-4D7D-885E-D8418F40D268}">
      <dgm:prSet custT="1"/>
      <dgm:spPr/>
      <dgm:t>
        <a:bodyPr/>
        <a:lstStyle/>
        <a:p>
          <a:pPr rtl="0"/>
          <a:r>
            <a:rPr lang="sk-SK" sz="2400" dirty="0" err="1" smtClean="0"/>
            <a:t>Sale</a:t>
          </a:r>
          <a:r>
            <a:rPr lang="sk-SK" sz="2400" dirty="0" smtClean="0"/>
            <a:t> </a:t>
          </a:r>
          <a:r>
            <a:rPr lang="sk-SK" sz="2400" dirty="0" err="1" smtClean="0"/>
            <a:t>activities</a:t>
          </a:r>
          <a:endParaRPr lang="sk-SK" sz="2400" dirty="0"/>
        </a:p>
      </dgm:t>
    </dgm:pt>
    <dgm:pt modelId="{7ADBA05A-EC70-4AF8-8B3E-B9EE9424A081}" type="parTrans" cxnId="{AB23EC00-51F9-4A60-B1CD-395C704228C8}">
      <dgm:prSet/>
      <dgm:spPr/>
      <dgm:t>
        <a:bodyPr/>
        <a:lstStyle/>
        <a:p>
          <a:endParaRPr lang="sk-SK"/>
        </a:p>
      </dgm:t>
    </dgm:pt>
    <dgm:pt modelId="{A8E91FE6-7EE2-40F6-8A06-9B938C8D254F}" type="sibTrans" cxnId="{AB23EC00-51F9-4A60-B1CD-395C704228C8}">
      <dgm:prSet/>
      <dgm:spPr/>
      <dgm:t>
        <a:bodyPr/>
        <a:lstStyle/>
        <a:p>
          <a:endParaRPr lang="sk-SK"/>
        </a:p>
      </dgm:t>
    </dgm:pt>
    <dgm:pt modelId="{373491AA-4A26-4250-A0CC-32DB47C8B21B}">
      <dgm:prSet/>
      <dgm:spPr/>
      <dgm:t>
        <a:bodyPr/>
        <a:lstStyle/>
        <a:p>
          <a:r>
            <a:rPr lang="sk-SK" dirty="0" err="1" smtClean="0"/>
            <a:t>production</a:t>
          </a:r>
          <a:r>
            <a:rPr lang="sk-SK" dirty="0" smtClean="0"/>
            <a:t> program</a:t>
          </a:r>
          <a:endParaRPr lang="sk-SK" dirty="0"/>
        </a:p>
      </dgm:t>
    </dgm:pt>
    <dgm:pt modelId="{28F14F16-6406-42F8-8843-2EAD3140237A}" type="parTrans" cxnId="{937280B4-56BD-4636-A791-3217F57E4EC3}">
      <dgm:prSet/>
      <dgm:spPr/>
      <dgm:t>
        <a:bodyPr/>
        <a:lstStyle/>
        <a:p>
          <a:endParaRPr lang="sk-SK"/>
        </a:p>
      </dgm:t>
    </dgm:pt>
    <dgm:pt modelId="{7ACE9A77-540C-4847-9AD7-88A428DF1102}" type="sibTrans" cxnId="{937280B4-56BD-4636-A791-3217F57E4EC3}">
      <dgm:prSet/>
      <dgm:spPr/>
      <dgm:t>
        <a:bodyPr/>
        <a:lstStyle/>
        <a:p>
          <a:endParaRPr lang="sk-SK"/>
        </a:p>
      </dgm:t>
    </dgm:pt>
    <dgm:pt modelId="{1105C0EB-94B9-4E21-97EE-B1E92043E3C4}">
      <dgm:prSet/>
      <dgm:spPr/>
      <dgm:t>
        <a:bodyPr/>
        <a:lstStyle/>
        <a:p>
          <a:r>
            <a:rPr lang="sk-SK" dirty="0" err="1" smtClean="0"/>
            <a:t>posters</a:t>
          </a:r>
          <a:endParaRPr lang="sk-SK" dirty="0"/>
        </a:p>
      </dgm:t>
    </dgm:pt>
    <dgm:pt modelId="{D9B010CD-F784-4AEC-87EE-76AC37E6BAA2}" type="parTrans" cxnId="{7CA13B17-6506-4949-982B-CF84F212B020}">
      <dgm:prSet/>
      <dgm:spPr/>
      <dgm:t>
        <a:bodyPr/>
        <a:lstStyle/>
        <a:p>
          <a:endParaRPr lang="sk-SK"/>
        </a:p>
      </dgm:t>
    </dgm:pt>
    <dgm:pt modelId="{E8FF6D6B-804F-433E-B94C-08E9593EBCC0}" type="sibTrans" cxnId="{7CA13B17-6506-4949-982B-CF84F212B020}">
      <dgm:prSet/>
      <dgm:spPr/>
      <dgm:t>
        <a:bodyPr/>
        <a:lstStyle/>
        <a:p>
          <a:endParaRPr lang="sk-SK"/>
        </a:p>
      </dgm:t>
    </dgm:pt>
    <dgm:pt modelId="{6DF71A4A-E536-4C11-AE2E-40D28CB1D617}">
      <dgm:prSet/>
      <dgm:spPr/>
      <dgm:t>
        <a:bodyPr/>
        <a:lstStyle/>
        <a:p>
          <a:endParaRPr lang="sk-SK" dirty="0"/>
        </a:p>
      </dgm:t>
    </dgm:pt>
    <dgm:pt modelId="{93D64E00-C46B-49DB-B527-3D528530AA8E}" type="parTrans" cxnId="{9EA88625-2B98-4DCE-83FC-7FE4105D2B11}">
      <dgm:prSet/>
      <dgm:spPr/>
      <dgm:t>
        <a:bodyPr/>
        <a:lstStyle/>
        <a:p>
          <a:endParaRPr lang="sk-SK"/>
        </a:p>
      </dgm:t>
    </dgm:pt>
    <dgm:pt modelId="{8C43A514-4897-4A34-B596-B7D198645589}" type="sibTrans" cxnId="{9EA88625-2B98-4DCE-83FC-7FE4105D2B11}">
      <dgm:prSet/>
      <dgm:spPr/>
      <dgm:t>
        <a:bodyPr/>
        <a:lstStyle/>
        <a:p>
          <a:endParaRPr lang="sk-SK"/>
        </a:p>
      </dgm:t>
    </dgm:pt>
    <dgm:pt modelId="{B1BD1D7D-A559-46EE-B402-DD3D20B0E323}">
      <dgm:prSet/>
      <dgm:spPr/>
      <dgm:t>
        <a:bodyPr/>
        <a:lstStyle/>
        <a:p>
          <a:r>
            <a:rPr lang="sk-SK" dirty="0" err="1" smtClean="0"/>
            <a:t>website</a:t>
          </a:r>
          <a:endParaRPr lang="sk-SK" dirty="0"/>
        </a:p>
      </dgm:t>
    </dgm:pt>
    <dgm:pt modelId="{78204AEB-613A-4C62-9011-27D26B735481}" type="parTrans" cxnId="{7A3BEEF1-EFCB-4547-A21D-906540DF046F}">
      <dgm:prSet/>
      <dgm:spPr/>
      <dgm:t>
        <a:bodyPr/>
        <a:lstStyle/>
        <a:p>
          <a:endParaRPr lang="sk-SK"/>
        </a:p>
      </dgm:t>
    </dgm:pt>
    <dgm:pt modelId="{65B385E5-B28A-41E1-A0B6-4D83666BE109}" type="sibTrans" cxnId="{7A3BEEF1-EFCB-4547-A21D-906540DF046F}">
      <dgm:prSet/>
      <dgm:spPr/>
      <dgm:t>
        <a:bodyPr/>
        <a:lstStyle/>
        <a:p>
          <a:endParaRPr lang="sk-SK"/>
        </a:p>
      </dgm:t>
    </dgm:pt>
    <dgm:pt modelId="{ACE3E27E-E0A0-42BD-898C-63EF03BFAC20}">
      <dgm:prSet/>
      <dgm:spPr/>
      <dgm:t>
        <a:bodyPr/>
        <a:lstStyle/>
        <a:p>
          <a:r>
            <a:rPr lang="sk-SK" dirty="0" err="1" smtClean="0"/>
            <a:t>facebook</a:t>
          </a:r>
          <a:endParaRPr lang="sk-SK" dirty="0"/>
        </a:p>
      </dgm:t>
    </dgm:pt>
    <dgm:pt modelId="{EF1D2D7A-CC63-4DAB-92CE-872FF19B672E}" type="parTrans" cxnId="{8805B121-112F-443A-9305-8917C8AF64FA}">
      <dgm:prSet/>
      <dgm:spPr/>
      <dgm:t>
        <a:bodyPr/>
        <a:lstStyle/>
        <a:p>
          <a:endParaRPr lang="sk-SK"/>
        </a:p>
      </dgm:t>
    </dgm:pt>
    <dgm:pt modelId="{6D827161-221B-4E6A-8BBF-4DCEECBA1107}" type="sibTrans" cxnId="{8805B121-112F-443A-9305-8917C8AF64FA}">
      <dgm:prSet/>
      <dgm:spPr/>
      <dgm:t>
        <a:bodyPr/>
        <a:lstStyle/>
        <a:p>
          <a:endParaRPr lang="sk-SK"/>
        </a:p>
      </dgm:t>
    </dgm:pt>
    <dgm:pt modelId="{E3C96AF9-309B-4497-A3E0-9E27EBDFB9F0}">
      <dgm:prSet/>
      <dgm:spPr/>
      <dgm:t>
        <a:bodyPr/>
        <a:lstStyle/>
        <a:p>
          <a:endParaRPr lang="sk-SK" dirty="0"/>
        </a:p>
      </dgm:t>
    </dgm:pt>
    <dgm:pt modelId="{F04B3523-D9C0-443C-B266-2046B18C0543}" type="parTrans" cxnId="{73F3FBA4-F606-4F06-A070-929A771839E6}">
      <dgm:prSet/>
      <dgm:spPr/>
      <dgm:t>
        <a:bodyPr/>
        <a:lstStyle/>
        <a:p>
          <a:endParaRPr lang="sk-SK"/>
        </a:p>
      </dgm:t>
    </dgm:pt>
    <dgm:pt modelId="{D14F18EA-A191-4614-8CDE-88B88E622890}" type="sibTrans" cxnId="{73F3FBA4-F606-4F06-A070-929A771839E6}">
      <dgm:prSet/>
      <dgm:spPr/>
      <dgm:t>
        <a:bodyPr/>
        <a:lstStyle/>
        <a:p>
          <a:endParaRPr lang="sk-SK"/>
        </a:p>
      </dgm:t>
    </dgm:pt>
    <dgm:pt modelId="{5092BC8F-FAE9-4EC4-BDAE-225451C57216}">
      <dgm:prSet/>
      <dgm:spPr/>
      <dgm:t>
        <a:bodyPr/>
        <a:lstStyle/>
        <a:p>
          <a:r>
            <a:rPr lang="sk-SK" dirty="0" err="1" smtClean="0"/>
            <a:t>Christmas</a:t>
          </a:r>
          <a:r>
            <a:rPr lang="sk-SK" dirty="0" smtClean="0"/>
            <a:t> </a:t>
          </a:r>
          <a:r>
            <a:rPr lang="sk-SK" dirty="0" err="1" smtClean="0"/>
            <a:t>markets</a:t>
          </a:r>
          <a:endParaRPr lang="sk-SK" dirty="0"/>
        </a:p>
      </dgm:t>
    </dgm:pt>
    <dgm:pt modelId="{363028C1-31EF-409B-8D46-E8E67A8B1174}" type="parTrans" cxnId="{133EB323-855D-4DDA-B7C6-517165602FB9}">
      <dgm:prSet/>
      <dgm:spPr/>
      <dgm:t>
        <a:bodyPr/>
        <a:lstStyle/>
        <a:p>
          <a:endParaRPr lang="sk-SK"/>
        </a:p>
      </dgm:t>
    </dgm:pt>
    <dgm:pt modelId="{DFFA481F-80A1-42D2-9764-C9E522D88475}" type="sibTrans" cxnId="{133EB323-855D-4DDA-B7C6-517165602FB9}">
      <dgm:prSet/>
      <dgm:spPr/>
      <dgm:t>
        <a:bodyPr/>
        <a:lstStyle/>
        <a:p>
          <a:endParaRPr lang="sk-SK"/>
        </a:p>
      </dgm:t>
    </dgm:pt>
    <dgm:pt modelId="{72E0E5F5-CEA3-450C-8A98-80410E450500}">
      <dgm:prSet/>
      <dgm:spPr/>
      <dgm:t>
        <a:bodyPr/>
        <a:lstStyle/>
        <a:p>
          <a:endParaRPr lang="sk-SK" dirty="0"/>
        </a:p>
      </dgm:t>
    </dgm:pt>
    <dgm:pt modelId="{B32073E6-6095-487E-9401-6C8CE9A517B5}" type="parTrans" cxnId="{BF2AA348-490C-43C4-B6C7-0DD96634463E}">
      <dgm:prSet/>
      <dgm:spPr/>
      <dgm:t>
        <a:bodyPr/>
        <a:lstStyle/>
        <a:p>
          <a:endParaRPr lang="sk-SK"/>
        </a:p>
      </dgm:t>
    </dgm:pt>
    <dgm:pt modelId="{E8D29F8A-0396-4E3E-8F10-7A8062E276E5}" type="sibTrans" cxnId="{BF2AA348-490C-43C4-B6C7-0DD96634463E}">
      <dgm:prSet/>
      <dgm:spPr/>
      <dgm:t>
        <a:bodyPr/>
        <a:lstStyle/>
        <a:p>
          <a:endParaRPr lang="sk-SK"/>
        </a:p>
      </dgm:t>
    </dgm:pt>
    <dgm:pt modelId="{2EE3AA64-4DF8-4FFC-A3E7-0134F5640BD5}">
      <dgm:prSet/>
      <dgm:spPr/>
      <dgm:t>
        <a:bodyPr/>
        <a:lstStyle/>
        <a:p>
          <a:r>
            <a:rPr lang="sk-SK" dirty="0" err="1" smtClean="0"/>
            <a:t>Easter</a:t>
          </a:r>
          <a:r>
            <a:rPr lang="sk-SK" dirty="0" smtClean="0"/>
            <a:t> </a:t>
          </a:r>
          <a:r>
            <a:rPr lang="sk-SK" dirty="0" err="1" smtClean="0"/>
            <a:t>markets</a:t>
          </a:r>
          <a:endParaRPr lang="sk-SK" dirty="0"/>
        </a:p>
      </dgm:t>
    </dgm:pt>
    <dgm:pt modelId="{B018BE3D-9873-4339-AC81-C73A2019B3D3}" type="parTrans" cxnId="{5DCC741E-2DEA-4018-B2E3-C760FC1B2366}">
      <dgm:prSet/>
      <dgm:spPr/>
      <dgm:t>
        <a:bodyPr/>
        <a:lstStyle/>
        <a:p>
          <a:endParaRPr lang="sk-SK"/>
        </a:p>
      </dgm:t>
    </dgm:pt>
    <dgm:pt modelId="{D98E30B7-CE60-45A7-BF08-924BA56A02D2}" type="sibTrans" cxnId="{5DCC741E-2DEA-4018-B2E3-C760FC1B2366}">
      <dgm:prSet/>
      <dgm:spPr/>
      <dgm:t>
        <a:bodyPr/>
        <a:lstStyle/>
        <a:p>
          <a:endParaRPr lang="sk-SK"/>
        </a:p>
      </dgm:t>
    </dgm:pt>
    <dgm:pt modelId="{D8B5690E-4951-43D4-A809-C8015D32E2BB}" type="pres">
      <dgm:prSet presAssocID="{B3E26A87-3B9C-4A0E-83A6-A41C22770EE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sk-SK"/>
        </a:p>
      </dgm:t>
    </dgm:pt>
    <dgm:pt modelId="{A26DD80F-2CF4-450F-BFC0-A66B7302DE6B}" type="pres">
      <dgm:prSet presAssocID="{114B9C2A-8F12-412E-8C73-9C767724734E}" presName="composite" presStyleCnt="0"/>
      <dgm:spPr/>
    </dgm:pt>
    <dgm:pt modelId="{7D0CD582-FC0B-411A-9C57-773D8EEFD6B4}" type="pres">
      <dgm:prSet presAssocID="{114B9C2A-8F12-412E-8C73-9C767724734E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CF45650D-E1DB-48A0-A828-C385AA5A9E90}" type="pres">
      <dgm:prSet presAssocID="{114B9C2A-8F12-412E-8C73-9C767724734E}" presName="parSh" presStyleLbl="node1" presStyleIdx="0" presStyleCnt="3" custScaleX="114892" custScaleY="135610"/>
      <dgm:spPr/>
      <dgm:t>
        <a:bodyPr/>
        <a:lstStyle/>
        <a:p>
          <a:endParaRPr lang="sk-SK"/>
        </a:p>
      </dgm:t>
    </dgm:pt>
    <dgm:pt modelId="{66CBC942-DDDD-491B-B5DC-2BA2F5E59C2D}" type="pres">
      <dgm:prSet presAssocID="{114B9C2A-8F12-412E-8C73-9C767724734E}" presName="desTx" presStyleLbl="fgAcc1" presStyleIdx="0" presStyleCnt="3" custLinFactNeighborX="260" custLinFactNeighborY="17048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4B6A78D3-A461-4A13-A726-AA03C1BB2619}" type="pres">
      <dgm:prSet presAssocID="{6D49BEB6-4335-4F26-8F7F-690C35CB08FF}" presName="sibTrans" presStyleLbl="sibTrans2D1" presStyleIdx="0" presStyleCnt="2"/>
      <dgm:spPr/>
      <dgm:t>
        <a:bodyPr/>
        <a:lstStyle/>
        <a:p>
          <a:endParaRPr lang="sk-SK"/>
        </a:p>
      </dgm:t>
    </dgm:pt>
    <dgm:pt modelId="{6D4C92D3-0CD1-4DF8-A58D-02809DCB8358}" type="pres">
      <dgm:prSet presAssocID="{6D49BEB6-4335-4F26-8F7F-690C35CB08FF}" presName="connTx" presStyleLbl="sibTrans2D1" presStyleIdx="0" presStyleCnt="2"/>
      <dgm:spPr/>
      <dgm:t>
        <a:bodyPr/>
        <a:lstStyle/>
        <a:p>
          <a:endParaRPr lang="sk-SK"/>
        </a:p>
      </dgm:t>
    </dgm:pt>
    <dgm:pt modelId="{919C2B16-4009-42B9-A01F-FA83FE39C5AD}" type="pres">
      <dgm:prSet presAssocID="{1FAD47F0-87D6-44D2-85AB-5AE79780CA28}" presName="composite" presStyleCnt="0"/>
      <dgm:spPr/>
    </dgm:pt>
    <dgm:pt modelId="{812A2C4E-9628-4028-A7AE-B2303A0A1E9A}" type="pres">
      <dgm:prSet presAssocID="{1FAD47F0-87D6-44D2-85AB-5AE79780CA28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3ADE1CC1-42CC-42BF-9CCB-668734ADF96D}" type="pres">
      <dgm:prSet presAssocID="{1FAD47F0-87D6-44D2-85AB-5AE79780CA28}" presName="parSh" presStyleLbl="node1" presStyleIdx="1" presStyleCnt="3" custScaleX="118559" custScaleY="133626"/>
      <dgm:spPr/>
      <dgm:t>
        <a:bodyPr/>
        <a:lstStyle/>
        <a:p>
          <a:endParaRPr lang="sk-SK"/>
        </a:p>
      </dgm:t>
    </dgm:pt>
    <dgm:pt modelId="{2395DA7E-6674-4B38-88FB-87AEC0821E17}" type="pres">
      <dgm:prSet presAssocID="{1FAD47F0-87D6-44D2-85AB-5AE79780CA28}" presName="desTx" presStyleLbl="fgAcc1" presStyleIdx="1" presStyleCnt="3" custLinFactNeighborX="-616" custLinFactNeighborY="16060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7D1CD626-70F2-4A9A-B228-A079932F7FB1}" type="pres">
      <dgm:prSet presAssocID="{B3DFF973-7132-4A3B-BB92-C94E0D715A2E}" presName="sibTrans" presStyleLbl="sibTrans2D1" presStyleIdx="1" presStyleCnt="2"/>
      <dgm:spPr/>
      <dgm:t>
        <a:bodyPr/>
        <a:lstStyle/>
        <a:p>
          <a:endParaRPr lang="sk-SK"/>
        </a:p>
      </dgm:t>
    </dgm:pt>
    <dgm:pt modelId="{E9768D72-1585-421D-BE33-00657115C23A}" type="pres">
      <dgm:prSet presAssocID="{B3DFF973-7132-4A3B-BB92-C94E0D715A2E}" presName="connTx" presStyleLbl="sibTrans2D1" presStyleIdx="1" presStyleCnt="2"/>
      <dgm:spPr/>
      <dgm:t>
        <a:bodyPr/>
        <a:lstStyle/>
        <a:p>
          <a:endParaRPr lang="sk-SK"/>
        </a:p>
      </dgm:t>
    </dgm:pt>
    <dgm:pt modelId="{C4F10811-2080-4276-94F2-6B0A9AC08321}" type="pres">
      <dgm:prSet presAssocID="{447C09EA-AFFC-4D7D-885E-D8418F40D268}" presName="composite" presStyleCnt="0"/>
      <dgm:spPr/>
    </dgm:pt>
    <dgm:pt modelId="{198598AF-7C13-4BD5-BC99-82F81F4A45CD}" type="pres">
      <dgm:prSet presAssocID="{447C09EA-AFFC-4D7D-885E-D8418F40D268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B1A48D92-A223-419B-BE60-FF882E951F50}" type="pres">
      <dgm:prSet presAssocID="{447C09EA-AFFC-4D7D-885E-D8418F40D268}" presName="parSh" presStyleLbl="node1" presStyleIdx="2" presStyleCnt="3" custScaleX="109212" custScaleY="133626"/>
      <dgm:spPr/>
      <dgm:t>
        <a:bodyPr/>
        <a:lstStyle/>
        <a:p>
          <a:endParaRPr lang="sk-SK"/>
        </a:p>
      </dgm:t>
    </dgm:pt>
    <dgm:pt modelId="{1BD73BC5-09A1-461A-B12F-E3C11B522903}" type="pres">
      <dgm:prSet presAssocID="{447C09EA-AFFC-4D7D-885E-D8418F40D268}" presName="desTx" presStyleLbl="fgAcc1" presStyleIdx="2" presStyleCnt="3" custLinFactNeighborX="1962" custLinFactNeighborY="17308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</dgm:ptLst>
  <dgm:cxnLst>
    <dgm:cxn modelId="{1F7AECFF-384C-4781-83B4-11B5C39E351A}" type="presOf" srcId="{5092BC8F-FAE9-4EC4-BDAE-225451C57216}" destId="{1BD73BC5-09A1-461A-B12F-E3C11B522903}" srcOrd="0" destOrd="0" presId="urn:microsoft.com/office/officeart/2005/8/layout/process3"/>
    <dgm:cxn modelId="{48CD8EB4-7072-4AAE-A693-0DA86A49B63F}" type="presOf" srcId="{6DF71A4A-E536-4C11-AE2E-40D28CB1D617}" destId="{2395DA7E-6674-4B38-88FB-87AEC0821E17}" srcOrd="0" destOrd="3" presId="urn:microsoft.com/office/officeart/2005/8/layout/process3"/>
    <dgm:cxn modelId="{220D7583-5422-4B55-B16F-D82EA30B5201}" type="presOf" srcId="{6D49BEB6-4335-4F26-8F7F-690C35CB08FF}" destId="{6D4C92D3-0CD1-4DF8-A58D-02809DCB8358}" srcOrd="1" destOrd="0" presId="urn:microsoft.com/office/officeart/2005/8/layout/process3"/>
    <dgm:cxn modelId="{133EB323-855D-4DDA-B7C6-517165602FB9}" srcId="{447C09EA-AFFC-4D7D-885E-D8418F40D268}" destId="{5092BC8F-FAE9-4EC4-BDAE-225451C57216}" srcOrd="0" destOrd="0" parTransId="{363028C1-31EF-409B-8D46-E8E67A8B1174}" sibTransId="{DFFA481F-80A1-42D2-9764-C9E522D88475}"/>
    <dgm:cxn modelId="{998A0481-8AE1-4428-AD67-9968FD39BF23}" type="presOf" srcId="{2EE3AA64-4DF8-4FFC-A3E7-0134F5640BD5}" destId="{1BD73BC5-09A1-461A-B12F-E3C11B522903}" srcOrd="0" destOrd="1" presId="urn:microsoft.com/office/officeart/2005/8/layout/process3"/>
    <dgm:cxn modelId="{24706FC2-30E8-4228-956A-E8540CC2A228}" type="presOf" srcId="{1105C0EB-94B9-4E21-97EE-B1E92043E3C4}" destId="{2395DA7E-6674-4B38-88FB-87AEC0821E17}" srcOrd="0" destOrd="0" presId="urn:microsoft.com/office/officeart/2005/8/layout/process3"/>
    <dgm:cxn modelId="{AB23EC00-51F9-4A60-B1CD-395C704228C8}" srcId="{B3E26A87-3B9C-4A0E-83A6-A41C22770EE2}" destId="{447C09EA-AFFC-4D7D-885E-D8418F40D268}" srcOrd="2" destOrd="0" parTransId="{7ADBA05A-EC70-4AF8-8B3E-B9EE9424A081}" sibTransId="{A8E91FE6-7EE2-40F6-8A06-9B938C8D254F}"/>
    <dgm:cxn modelId="{A54560A3-372F-4DC5-8EE1-3B5D8BA736CC}" type="presOf" srcId="{B3E26A87-3B9C-4A0E-83A6-A41C22770EE2}" destId="{D8B5690E-4951-43D4-A809-C8015D32E2BB}" srcOrd="0" destOrd="0" presId="urn:microsoft.com/office/officeart/2005/8/layout/process3"/>
    <dgm:cxn modelId="{7CA13B17-6506-4949-982B-CF84F212B020}" srcId="{1FAD47F0-87D6-44D2-85AB-5AE79780CA28}" destId="{1105C0EB-94B9-4E21-97EE-B1E92043E3C4}" srcOrd="0" destOrd="0" parTransId="{D9B010CD-F784-4AEC-87EE-76AC37E6BAA2}" sibTransId="{E8FF6D6B-804F-433E-B94C-08E9593EBCC0}"/>
    <dgm:cxn modelId="{BCEE3F66-BF5E-4554-BE12-63AE56C48161}" type="presOf" srcId="{373491AA-4A26-4250-A0CC-32DB47C8B21B}" destId="{66CBC942-DDDD-491B-B5DC-2BA2F5E59C2D}" srcOrd="0" destOrd="1" presId="urn:microsoft.com/office/officeart/2005/8/layout/process3"/>
    <dgm:cxn modelId="{F7C25B9B-2DB7-4354-B912-694AACD3722A}" type="presOf" srcId="{E3C96AF9-309B-4497-A3E0-9E27EBDFB9F0}" destId="{66CBC942-DDDD-491B-B5DC-2BA2F5E59C2D}" srcOrd="0" destOrd="0" presId="urn:microsoft.com/office/officeart/2005/8/layout/process3"/>
    <dgm:cxn modelId="{5DCC741E-2DEA-4018-B2E3-C760FC1B2366}" srcId="{447C09EA-AFFC-4D7D-885E-D8418F40D268}" destId="{2EE3AA64-4DF8-4FFC-A3E7-0134F5640BD5}" srcOrd="1" destOrd="0" parTransId="{B018BE3D-9873-4339-AC81-C73A2019B3D3}" sibTransId="{D98E30B7-CE60-45A7-BF08-924BA56A02D2}"/>
    <dgm:cxn modelId="{675CCDE3-B564-4C48-833A-00C18469AA8A}" type="presOf" srcId="{1FAD47F0-87D6-44D2-85AB-5AE79780CA28}" destId="{3ADE1CC1-42CC-42BF-9CCB-668734ADF96D}" srcOrd="1" destOrd="0" presId="urn:microsoft.com/office/officeart/2005/8/layout/process3"/>
    <dgm:cxn modelId="{94A0A611-3D63-44A9-ABC3-8E81CF4DB422}" srcId="{B3E26A87-3B9C-4A0E-83A6-A41C22770EE2}" destId="{114B9C2A-8F12-412E-8C73-9C767724734E}" srcOrd="0" destOrd="0" parTransId="{69EA6897-3482-47BE-9648-24F9ECD741A6}" sibTransId="{6D49BEB6-4335-4F26-8F7F-690C35CB08FF}"/>
    <dgm:cxn modelId="{9CFD5392-CFFF-47A1-8931-F35A621EC9DC}" srcId="{B3E26A87-3B9C-4A0E-83A6-A41C22770EE2}" destId="{1FAD47F0-87D6-44D2-85AB-5AE79780CA28}" srcOrd="1" destOrd="0" parTransId="{7B8724D6-DCA3-4D4E-AB8B-D2279707E02F}" sibTransId="{B3DFF973-7132-4A3B-BB92-C94E0D715A2E}"/>
    <dgm:cxn modelId="{73F3FBA4-F606-4F06-A070-929A771839E6}" srcId="{114B9C2A-8F12-412E-8C73-9C767724734E}" destId="{E3C96AF9-309B-4497-A3E0-9E27EBDFB9F0}" srcOrd="0" destOrd="0" parTransId="{F04B3523-D9C0-443C-B266-2046B18C0543}" sibTransId="{D14F18EA-A191-4614-8CDE-88B88E622890}"/>
    <dgm:cxn modelId="{BF2AA348-490C-43C4-B6C7-0DD96634463E}" srcId="{447C09EA-AFFC-4D7D-885E-D8418F40D268}" destId="{72E0E5F5-CEA3-450C-8A98-80410E450500}" srcOrd="2" destOrd="0" parTransId="{B32073E6-6095-487E-9401-6C8CE9A517B5}" sibTransId="{E8D29F8A-0396-4E3E-8F10-7A8062E276E5}"/>
    <dgm:cxn modelId="{32FCA9C2-2520-4453-A3F0-C0E12562EDDC}" type="presOf" srcId="{114B9C2A-8F12-412E-8C73-9C767724734E}" destId="{CF45650D-E1DB-48A0-A828-C385AA5A9E90}" srcOrd="1" destOrd="0" presId="urn:microsoft.com/office/officeart/2005/8/layout/process3"/>
    <dgm:cxn modelId="{01483076-CD34-4D67-90B3-6FF92BDB9D28}" type="presOf" srcId="{B3DFF973-7132-4A3B-BB92-C94E0D715A2E}" destId="{E9768D72-1585-421D-BE33-00657115C23A}" srcOrd="1" destOrd="0" presId="urn:microsoft.com/office/officeart/2005/8/layout/process3"/>
    <dgm:cxn modelId="{89BE1EB0-3A20-4527-89DC-F596A92E6785}" type="presOf" srcId="{1FAD47F0-87D6-44D2-85AB-5AE79780CA28}" destId="{812A2C4E-9628-4028-A7AE-B2303A0A1E9A}" srcOrd="0" destOrd="0" presId="urn:microsoft.com/office/officeart/2005/8/layout/process3"/>
    <dgm:cxn modelId="{E925BD16-59CA-4224-A699-882F72F2DF58}" type="presOf" srcId="{B3DFF973-7132-4A3B-BB92-C94E0D715A2E}" destId="{7D1CD626-70F2-4A9A-B228-A079932F7FB1}" srcOrd="0" destOrd="0" presId="urn:microsoft.com/office/officeart/2005/8/layout/process3"/>
    <dgm:cxn modelId="{7A3BEEF1-EFCB-4547-A21D-906540DF046F}" srcId="{1FAD47F0-87D6-44D2-85AB-5AE79780CA28}" destId="{B1BD1D7D-A559-46EE-B402-DD3D20B0E323}" srcOrd="1" destOrd="0" parTransId="{78204AEB-613A-4C62-9011-27D26B735481}" sibTransId="{65B385E5-B28A-41E1-A0B6-4D83666BE109}"/>
    <dgm:cxn modelId="{B317974C-1118-4711-9F03-B7C9DEF99B60}" type="presOf" srcId="{114B9C2A-8F12-412E-8C73-9C767724734E}" destId="{7D0CD582-FC0B-411A-9C57-773D8EEFD6B4}" srcOrd="0" destOrd="0" presId="urn:microsoft.com/office/officeart/2005/8/layout/process3"/>
    <dgm:cxn modelId="{24CF6873-E9DE-4EF6-9452-7A26DC9D157D}" type="presOf" srcId="{447C09EA-AFFC-4D7D-885E-D8418F40D268}" destId="{B1A48D92-A223-419B-BE60-FF882E951F50}" srcOrd="1" destOrd="0" presId="urn:microsoft.com/office/officeart/2005/8/layout/process3"/>
    <dgm:cxn modelId="{81B0540B-8898-481C-92E3-69FFCC384353}" type="presOf" srcId="{447C09EA-AFFC-4D7D-885E-D8418F40D268}" destId="{198598AF-7C13-4BD5-BC99-82F81F4A45CD}" srcOrd="0" destOrd="0" presId="urn:microsoft.com/office/officeart/2005/8/layout/process3"/>
    <dgm:cxn modelId="{9EA88625-2B98-4DCE-83FC-7FE4105D2B11}" srcId="{1FAD47F0-87D6-44D2-85AB-5AE79780CA28}" destId="{6DF71A4A-E536-4C11-AE2E-40D28CB1D617}" srcOrd="3" destOrd="0" parTransId="{93D64E00-C46B-49DB-B527-3D528530AA8E}" sibTransId="{8C43A514-4897-4A34-B596-B7D198645589}"/>
    <dgm:cxn modelId="{7C2F9B35-1D47-4C96-87E4-56945060E313}" type="presOf" srcId="{ACE3E27E-E0A0-42BD-898C-63EF03BFAC20}" destId="{2395DA7E-6674-4B38-88FB-87AEC0821E17}" srcOrd="0" destOrd="2" presId="urn:microsoft.com/office/officeart/2005/8/layout/process3"/>
    <dgm:cxn modelId="{937280B4-56BD-4636-A791-3217F57E4EC3}" srcId="{114B9C2A-8F12-412E-8C73-9C767724734E}" destId="{373491AA-4A26-4250-A0CC-32DB47C8B21B}" srcOrd="1" destOrd="0" parTransId="{28F14F16-6406-42F8-8843-2EAD3140237A}" sibTransId="{7ACE9A77-540C-4847-9AD7-88A428DF1102}"/>
    <dgm:cxn modelId="{D763016D-71CF-41AC-A208-A9FF0FEF23D1}" type="presOf" srcId="{B1BD1D7D-A559-46EE-B402-DD3D20B0E323}" destId="{2395DA7E-6674-4B38-88FB-87AEC0821E17}" srcOrd="0" destOrd="1" presId="urn:microsoft.com/office/officeart/2005/8/layout/process3"/>
    <dgm:cxn modelId="{3C5EA42F-06BF-4C30-8481-25D3BBF5293F}" type="presOf" srcId="{6D49BEB6-4335-4F26-8F7F-690C35CB08FF}" destId="{4B6A78D3-A461-4A13-A726-AA03C1BB2619}" srcOrd="0" destOrd="0" presId="urn:microsoft.com/office/officeart/2005/8/layout/process3"/>
    <dgm:cxn modelId="{8805B121-112F-443A-9305-8917C8AF64FA}" srcId="{1FAD47F0-87D6-44D2-85AB-5AE79780CA28}" destId="{ACE3E27E-E0A0-42BD-898C-63EF03BFAC20}" srcOrd="2" destOrd="0" parTransId="{EF1D2D7A-CC63-4DAB-92CE-872FF19B672E}" sibTransId="{6D827161-221B-4E6A-8BBF-4DCEECBA1107}"/>
    <dgm:cxn modelId="{6C66BA39-14D4-45DA-8BAB-867C2E1169A1}" type="presOf" srcId="{72E0E5F5-CEA3-450C-8A98-80410E450500}" destId="{1BD73BC5-09A1-461A-B12F-E3C11B522903}" srcOrd="0" destOrd="2" presId="urn:microsoft.com/office/officeart/2005/8/layout/process3"/>
    <dgm:cxn modelId="{338FFE51-FC4C-409B-B9AD-DE1FD5B6E19B}" type="presParOf" srcId="{D8B5690E-4951-43D4-A809-C8015D32E2BB}" destId="{A26DD80F-2CF4-450F-BFC0-A66B7302DE6B}" srcOrd="0" destOrd="0" presId="urn:microsoft.com/office/officeart/2005/8/layout/process3"/>
    <dgm:cxn modelId="{02F19627-1B53-4ED8-AFAC-429FD42B21A7}" type="presParOf" srcId="{A26DD80F-2CF4-450F-BFC0-A66B7302DE6B}" destId="{7D0CD582-FC0B-411A-9C57-773D8EEFD6B4}" srcOrd="0" destOrd="0" presId="urn:microsoft.com/office/officeart/2005/8/layout/process3"/>
    <dgm:cxn modelId="{CF0D498A-2C6F-4BBB-8642-E065D7AC243A}" type="presParOf" srcId="{A26DD80F-2CF4-450F-BFC0-A66B7302DE6B}" destId="{CF45650D-E1DB-48A0-A828-C385AA5A9E90}" srcOrd="1" destOrd="0" presId="urn:microsoft.com/office/officeart/2005/8/layout/process3"/>
    <dgm:cxn modelId="{EDB1150B-539D-4BBE-AE6E-044077C271B8}" type="presParOf" srcId="{A26DD80F-2CF4-450F-BFC0-A66B7302DE6B}" destId="{66CBC942-DDDD-491B-B5DC-2BA2F5E59C2D}" srcOrd="2" destOrd="0" presId="urn:microsoft.com/office/officeart/2005/8/layout/process3"/>
    <dgm:cxn modelId="{01940911-0078-4C67-859A-9BC6E98ED71B}" type="presParOf" srcId="{D8B5690E-4951-43D4-A809-C8015D32E2BB}" destId="{4B6A78D3-A461-4A13-A726-AA03C1BB2619}" srcOrd="1" destOrd="0" presId="urn:microsoft.com/office/officeart/2005/8/layout/process3"/>
    <dgm:cxn modelId="{83DA416D-BB54-4ECA-A67A-81831AEEA2ED}" type="presParOf" srcId="{4B6A78D3-A461-4A13-A726-AA03C1BB2619}" destId="{6D4C92D3-0CD1-4DF8-A58D-02809DCB8358}" srcOrd="0" destOrd="0" presId="urn:microsoft.com/office/officeart/2005/8/layout/process3"/>
    <dgm:cxn modelId="{9A812874-1569-4161-8D55-5517611E83BE}" type="presParOf" srcId="{D8B5690E-4951-43D4-A809-C8015D32E2BB}" destId="{919C2B16-4009-42B9-A01F-FA83FE39C5AD}" srcOrd="2" destOrd="0" presId="urn:microsoft.com/office/officeart/2005/8/layout/process3"/>
    <dgm:cxn modelId="{AFC6D551-482C-4C4D-88C5-02FD6122D2BC}" type="presParOf" srcId="{919C2B16-4009-42B9-A01F-FA83FE39C5AD}" destId="{812A2C4E-9628-4028-A7AE-B2303A0A1E9A}" srcOrd="0" destOrd="0" presId="urn:microsoft.com/office/officeart/2005/8/layout/process3"/>
    <dgm:cxn modelId="{F01F9E94-794A-4109-BD58-59DC68A0A06B}" type="presParOf" srcId="{919C2B16-4009-42B9-A01F-FA83FE39C5AD}" destId="{3ADE1CC1-42CC-42BF-9CCB-668734ADF96D}" srcOrd="1" destOrd="0" presId="urn:microsoft.com/office/officeart/2005/8/layout/process3"/>
    <dgm:cxn modelId="{1BD2D521-FFA3-4714-B14B-8EFFF6689DB6}" type="presParOf" srcId="{919C2B16-4009-42B9-A01F-FA83FE39C5AD}" destId="{2395DA7E-6674-4B38-88FB-87AEC0821E17}" srcOrd="2" destOrd="0" presId="urn:microsoft.com/office/officeart/2005/8/layout/process3"/>
    <dgm:cxn modelId="{11DAD5EB-C701-41C8-9E88-602E08E8ADBA}" type="presParOf" srcId="{D8B5690E-4951-43D4-A809-C8015D32E2BB}" destId="{7D1CD626-70F2-4A9A-B228-A079932F7FB1}" srcOrd="3" destOrd="0" presId="urn:microsoft.com/office/officeart/2005/8/layout/process3"/>
    <dgm:cxn modelId="{B12C3E7D-1554-4522-BB94-F3559C991F21}" type="presParOf" srcId="{7D1CD626-70F2-4A9A-B228-A079932F7FB1}" destId="{E9768D72-1585-421D-BE33-00657115C23A}" srcOrd="0" destOrd="0" presId="urn:microsoft.com/office/officeart/2005/8/layout/process3"/>
    <dgm:cxn modelId="{895613CD-091E-418B-85B4-688404589C14}" type="presParOf" srcId="{D8B5690E-4951-43D4-A809-C8015D32E2BB}" destId="{C4F10811-2080-4276-94F2-6B0A9AC08321}" srcOrd="4" destOrd="0" presId="urn:microsoft.com/office/officeart/2005/8/layout/process3"/>
    <dgm:cxn modelId="{7203D0B2-44B5-43AF-9966-727C42C0FDE1}" type="presParOf" srcId="{C4F10811-2080-4276-94F2-6B0A9AC08321}" destId="{198598AF-7C13-4BD5-BC99-82F81F4A45CD}" srcOrd="0" destOrd="0" presId="urn:microsoft.com/office/officeart/2005/8/layout/process3"/>
    <dgm:cxn modelId="{F7348AD0-5950-4EC0-8E1F-75A89F9CC5B5}" type="presParOf" srcId="{C4F10811-2080-4276-94F2-6B0A9AC08321}" destId="{B1A48D92-A223-419B-BE60-FF882E951F50}" srcOrd="1" destOrd="0" presId="urn:microsoft.com/office/officeart/2005/8/layout/process3"/>
    <dgm:cxn modelId="{A340710D-8DF1-40D2-A9DF-9B582C1DA283}" type="presParOf" srcId="{C4F10811-2080-4276-94F2-6B0A9AC08321}" destId="{1BD73BC5-09A1-461A-B12F-E3C11B522903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60E7A9-F03D-430B-ABE0-008E803C38CC}" type="doc">
      <dgm:prSet loTypeId="urn:microsoft.com/office/officeart/2011/layout/CircleProcess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sk-SK"/>
        </a:p>
      </dgm:t>
    </dgm:pt>
    <dgm:pt modelId="{FB54EE66-976F-4BC9-8592-E4B71C06E96D}">
      <dgm:prSet/>
      <dgm:spPr/>
      <dgm:t>
        <a:bodyPr/>
        <a:lstStyle/>
        <a:p>
          <a:pPr rtl="0"/>
          <a:r>
            <a:rPr lang="sk-SK" dirty="0" err="1" smtClean="0"/>
            <a:t>Acquiring</a:t>
          </a:r>
          <a:r>
            <a:rPr lang="sk-SK" dirty="0" smtClean="0"/>
            <a:t> </a:t>
          </a:r>
          <a:r>
            <a:rPr lang="sk-SK" dirty="0" err="1" smtClean="0"/>
            <a:t>admission</a:t>
          </a:r>
          <a:r>
            <a:rPr lang="sk-SK" dirty="0" smtClean="0"/>
            <a:t> </a:t>
          </a:r>
          <a:r>
            <a:rPr lang="sk-SK" dirty="0" err="1" smtClean="0"/>
            <a:t>capital</a:t>
          </a:r>
          <a:endParaRPr lang="sk-SK" dirty="0"/>
        </a:p>
      </dgm:t>
    </dgm:pt>
    <dgm:pt modelId="{B417E63D-CE53-4896-8CA0-9F77B83DECB8}" type="parTrans" cxnId="{FE31A18F-925E-4778-9CAC-0D42DFA1986C}">
      <dgm:prSet/>
      <dgm:spPr/>
      <dgm:t>
        <a:bodyPr/>
        <a:lstStyle/>
        <a:p>
          <a:endParaRPr lang="sk-SK"/>
        </a:p>
      </dgm:t>
    </dgm:pt>
    <dgm:pt modelId="{A09DA9F8-EBF3-420C-BE14-2388551442B2}" type="sibTrans" cxnId="{FE31A18F-925E-4778-9CAC-0D42DFA1986C}">
      <dgm:prSet/>
      <dgm:spPr/>
      <dgm:t>
        <a:bodyPr/>
        <a:lstStyle/>
        <a:p>
          <a:endParaRPr lang="sk-SK"/>
        </a:p>
      </dgm:t>
    </dgm:pt>
    <dgm:pt modelId="{DF546AEC-D27D-4A9B-8181-324C4544BCEC}">
      <dgm:prSet/>
      <dgm:spPr/>
      <dgm:t>
        <a:bodyPr/>
        <a:lstStyle/>
        <a:p>
          <a:pPr rtl="0"/>
          <a:r>
            <a:rPr lang="sk-SK" smtClean="0"/>
            <a:t>Ability to pay and liquidity</a:t>
          </a:r>
          <a:endParaRPr lang="sk-SK"/>
        </a:p>
      </dgm:t>
    </dgm:pt>
    <dgm:pt modelId="{215F8180-B65A-46AA-9AA8-4FAF97A0C438}" type="parTrans" cxnId="{4254E5FD-FC26-43F2-8B68-DECD8D50700C}">
      <dgm:prSet/>
      <dgm:spPr/>
      <dgm:t>
        <a:bodyPr/>
        <a:lstStyle/>
        <a:p>
          <a:endParaRPr lang="sk-SK"/>
        </a:p>
      </dgm:t>
    </dgm:pt>
    <dgm:pt modelId="{5CDBA65B-6FF0-4490-8F5D-831087B0592D}" type="sibTrans" cxnId="{4254E5FD-FC26-43F2-8B68-DECD8D50700C}">
      <dgm:prSet/>
      <dgm:spPr/>
      <dgm:t>
        <a:bodyPr/>
        <a:lstStyle/>
        <a:p>
          <a:endParaRPr lang="sk-SK"/>
        </a:p>
      </dgm:t>
    </dgm:pt>
    <dgm:pt modelId="{AF800565-6745-49FC-8541-A1044EF353DA}">
      <dgm:prSet/>
      <dgm:spPr/>
      <dgm:t>
        <a:bodyPr/>
        <a:lstStyle/>
        <a:p>
          <a:pPr rtl="0"/>
          <a:r>
            <a:rPr lang="sk-SK" dirty="0" err="1" smtClean="0"/>
            <a:t>Capital</a:t>
          </a:r>
          <a:r>
            <a:rPr lang="sk-SK" dirty="0" smtClean="0"/>
            <a:t> </a:t>
          </a:r>
          <a:r>
            <a:rPr lang="sk-SK" dirty="0" err="1" smtClean="0"/>
            <a:t>appreciation</a:t>
          </a:r>
          <a:endParaRPr lang="sk-SK" dirty="0"/>
        </a:p>
      </dgm:t>
    </dgm:pt>
    <dgm:pt modelId="{96E9AB86-5E8B-42B5-A311-9C7834BE8453}" type="parTrans" cxnId="{BFBA0874-659F-49D4-8622-4207B6983C9C}">
      <dgm:prSet/>
      <dgm:spPr/>
      <dgm:t>
        <a:bodyPr/>
        <a:lstStyle/>
        <a:p>
          <a:endParaRPr lang="sk-SK"/>
        </a:p>
      </dgm:t>
    </dgm:pt>
    <dgm:pt modelId="{936467BA-CB65-40F3-84A5-DC757C034E8A}" type="sibTrans" cxnId="{BFBA0874-659F-49D4-8622-4207B6983C9C}">
      <dgm:prSet/>
      <dgm:spPr/>
      <dgm:t>
        <a:bodyPr/>
        <a:lstStyle/>
        <a:p>
          <a:endParaRPr lang="sk-SK"/>
        </a:p>
      </dgm:t>
    </dgm:pt>
    <dgm:pt modelId="{3B5B0846-2497-4E7E-8B2E-4C1586C69BD6}">
      <dgm:prSet/>
      <dgm:spPr/>
      <dgm:t>
        <a:bodyPr/>
        <a:lstStyle/>
        <a:p>
          <a:pPr rtl="0"/>
          <a:r>
            <a:rPr lang="sk-SK" dirty="0" err="1" smtClean="0"/>
            <a:t>Acounting</a:t>
          </a:r>
          <a:endParaRPr lang="sk-SK" dirty="0"/>
        </a:p>
      </dgm:t>
    </dgm:pt>
    <dgm:pt modelId="{CCA39DBF-EFEB-46AE-8919-4DC4C2F35126}" type="parTrans" cxnId="{13BAC4D0-CEF5-48EB-ABF6-4FEA99018E9D}">
      <dgm:prSet/>
      <dgm:spPr/>
      <dgm:t>
        <a:bodyPr/>
        <a:lstStyle/>
        <a:p>
          <a:endParaRPr lang="sk-SK"/>
        </a:p>
      </dgm:t>
    </dgm:pt>
    <dgm:pt modelId="{E81FB318-2831-4448-AFC0-938776E9132A}" type="sibTrans" cxnId="{13BAC4D0-CEF5-48EB-ABF6-4FEA99018E9D}">
      <dgm:prSet/>
      <dgm:spPr/>
      <dgm:t>
        <a:bodyPr/>
        <a:lstStyle/>
        <a:p>
          <a:endParaRPr lang="sk-SK"/>
        </a:p>
      </dgm:t>
    </dgm:pt>
    <dgm:pt modelId="{D4F26737-F3BF-407D-914B-B2C7CDDC6959}" type="pres">
      <dgm:prSet presAssocID="{6160E7A9-F03D-430B-ABE0-008E803C38CC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sk-SK"/>
        </a:p>
      </dgm:t>
    </dgm:pt>
    <dgm:pt modelId="{F79C89B4-753F-43F8-9EF0-F27C48073F5B}" type="pres">
      <dgm:prSet presAssocID="{3B5B0846-2497-4E7E-8B2E-4C1586C69BD6}" presName="Accent4" presStyleCnt="0"/>
      <dgm:spPr/>
    </dgm:pt>
    <dgm:pt modelId="{9A72DE2B-1C71-4198-A444-E7BCAE21F162}" type="pres">
      <dgm:prSet presAssocID="{3B5B0846-2497-4E7E-8B2E-4C1586C69BD6}" presName="Accent" presStyleLbl="node1" presStyleIdx="0" presStyleCnt="4"/>
      <dgm:spPr/>
    </dgm:pt>
    <dgm:pt modelId="{B2E1D2C2-7C38-4438-A347-B0D6DEB71418}" type="pres">
      <dgm:prSet presAssocID="{3B5B0846-2497-4E7E-8B2E-4C1586C69BD6}" presName="ParentBackground4" presStyleCnt="0"/>
      <dgm:spPr/>
    </dgm:pt>
    <dgm:pt modelId="{4D19DFE2-02DF-42C8-B2BF-2EC32D6C44C6}" type="pres">
      <dgm:prSet presAssocID="{3B5B0846-2497-4E7E-8B2E-4C1586C69BD6}" presName="ParentBackground" presStyleLbl="fgAcc1" presStyleIdx="0" presStyleCnt="4"/>
      <dgm:spPr/>
      <dgm:t>
        <a:bodyPr/>
        <a:lstStyle/>
        <a:p>
          <a:endParaRPr lang="sk-SK"/>
        </a:p>
      </dgm:t>
    </dgm:pt>
    <dgm:pt modelId="{4ECC76EF-75B6-45DB-B25B-0EB88E464C3D}" type="pres">
      <dgm:prSet presAssocID="{3B5B0846-2497-4E7E-8B2E-4C1586C69BD6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9BC0954C-BBA3-47E5-BF4D-92818BE76F02}" type="pres">
      <dgm:prSet presAssocID="{AF800565-6745-49FC-8541-A1044EF353DA}" presName="Accent3" presStyleCnt="0"/>
      <dgm:spPr/>
    </dgm:pt>
    <dgm:pt modelId="{D79948BC-0A92-4BB3-99E0-AAB2E2657BF1}" type="pres">
      <dgm:prSet presAssocID="{AF800565-6745-49FC-8541-A1044EF353DA}" presName="Accent" presStyleLbl="node1" presStyleIdx="1" presStyleCnt="4"/>
      <dgm:spPr/>
    </dgm:pt>
    <dgm:pt modelId="{13D7E810-02F3-4E77-AB52-5DCD1CA93A1A}" type="pres">
      <dgm:prSet presAssocID="{AF800565-6745-49FC-8541-A1044EF353DA}" presName="ParentBackground3" presStyleCnt="0"/>
      <dgm:spPr/>
    </dgm:pt>
    <dgm:pt modelId="{AEB6BF93-00D7-416E-BFE0-04A9C446D0A0}" type="pres">
      <dgm:prSet presAssocID="{AF800565-6745-49FC-8541-A1044EF353DA}" presName="ParentBackground" presStyleLbl="fgAcc1" presStyleIdx="1" presStyleCnt="4"/>
      <dgm:spPr/>
      <dgm:t>
        <a:bodyPr/>
        <a:lstStyle/>
        <a:p>
          <a:endParaRPr lang="sk-SK"/>
        </a:p>
      </dgm:t>
    </dgm:pt>
    <dgm:pt modelId="{A89E7D8D-FE8E-4AD9-A7EA-DF6534DEC09A}" type="pres">
      <dgm:prSet presAssocID="{AF800565-6745-49FC-8541-A1044EF353DA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E48BAC4E-DBB1-4C3E-9C4D-81109DF7D7EE}" type="pres">
      <dgm:prSet presAssocID="{DF546AEC-D27D-4A9B-8181-324C4544BCEC}" presName="Accent2" presStyleCnt="0"/>
      <dgm:spPr/>
    </dgm:pt>
    <dgm:pt modelId="{996803E3-8114-44BC-821D-7CBDA724BD12}" type="pres">
      <dgm:prSet presAssocID="{DF546AEC-D27D-4A9B-8181-324C4544BCEC}" presName="Accent" presStyleLbl="node1" presStyleIdx="2" presStyleCnt="4"/>
      <dgm:spPr/>
    </dgm:pt>
    <dgm:pt modelId="{092AF0EB-01E1-4158-96D9-65EF9489FB94}" type="pres">
      <dgm:prSet presAssocID="{DF546AEC-D27D-4A9B-8181-324C4544BCEC}" presName="ParentBackground2" presStyleCnt="0"/>
      <dgm:spPr/>
    </dgm:pt>
    <dgm:pt modelId="{CBE1832B-CBCA-488F-98F1-E35A50A574E6}" type="pres">
      <dgm:prSet presAssocID="{DF546AEC-D27D-4A9B-8181-324C4544BCEC}" presName="ParentBackground" presStyleLbl="fgAcc1" presStyleIdx="2" presStyleCnt="4"/>
      <dgm:spPr/>
      <dgm:t>
        <a:bodyPr/>
        <a:lstStyle/>
        <a:p>
          <a:endParaRPr lang="sk-SK"/>
        </a:p>
      </dgm:t>
    </dgm:pt>
    <dgm:pt modelId="{BC9A69FA-243E-48DE-84F2-549306F04B3D}" type="pres">
      <dgm:prSet presAssocID="{DF546AEC-D27D-4A9B-8181-324C4544BCEC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0DFE53C1-69B9-4901-B60C-B5B7B42192FB}" type="pres">
      <dgm:prSet presAssocID="{FB54EE66-976F-4BC9-8592-E4B71C06E96D}" presName="Accent1" presStyleCnt="0"/>
      <dgm:spPr/>
    </dgm:pt>
    <dgm:pt modelId="{2FE6A1BD-46D8-4D28-9F3C-51C2BEE62B2E}" type="pres">
      <dgm:prSet presAssocID="{FB54EE66-976F-4BC9-8592-E4B71C06E96D}" presName="Accent" presStyleLbl="node1" presStyleIdx="3" presStyleCnt="4"/>
      <dgm:spPr/>
    </dgm:pt>
    <dgm:pt modelId="{0D888669-476A-4CAF-842A-8CB9FAA03C0C}" type="pres">
      <dgm:prSet presAssocID="{FB54EE66-976F-4BC9-8592-E4B71C06E96D}" presName="ParentBackground1" presStyleCnt="0"/>
      <dgm:spPr/>
    </dgm:pt>
    <dgm:pt modelId="{58521B2F-2C64-4101-9BDE-A403A0A01B51}" type="pres">
      <dgm:prSet presAssocID="{FB54EE66-976F-4BC9-8592-E4B71C06E96D}" presName="ParentBackground" presStyleLbl="fgAcc1" presStyleIdx="3" presStyleCnt="4"/>
      <dgm:spPr/>
      <dgm:t>
        <a:bodyPr/>
        <a:lstStyle/>
        <a:p>
          <a:endParaRPr lang="sk-SK"/>
        </a:p>
      </dgm:t>
    </dgm:pt>
    <dgm:pt modelId="{F1E42D5A-59CD-47A0-9DEC-5ADE612F5491}" type="pres">
      <dgm:prSet presAssocID="{FB54EE66-976F-4BC9-8592-E4B71C06E96D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sk-SK"/>
        </a:p>
      </dgm:t>
    </dgm:pt>
  </dgm:ptLst>
  <dgm:cxnLst>
    <dgm:cxn modelId="{1BAF0D10-5D16-4BD5-9551-290C0161481E}" type="presOf" srcId="{DF546AEC-D27D-4A9B-8181-324C4544BCEC}" destId="{BC9A69FA-243E-48DE-84F2-549306F04B3D}" srcOrd="1" destOrd="0" presId="urn:microsoft.com/office/officeart/2011/layout/CircleProcess"/>
    <dgm:cxn modelId="{7D753C61-67DD-4D16-B551-45AC727BA7B7}" type="presOf" srcId="{DF546AEC-D27D-4A9B-8181-324C4544BCEC}" destId="{CBE1832B-CBCA-488F-98F1-E35A50A574E6}" srcOrd="0" destOrd="0" presId="urn:microsoft.com/office/officeart/2011/layout/CircleProcess"/>
    <dgm:cxn modelId="{BFBA0874-659F-49D4-8622-4207B6983C9C}" srcId="{6160E7A9-F03D-430B-ABE0-008E803C38CC}" destId="{AF800565-6745-49FC-8541-A1044EF353DA}" srcOrd="2" destOrd="0" parTransId="{96E9AB86-5E8B-42B5-A311-9C7834BE8453}" sibTransId="{936467BA-CB65-40F3-84A5-DC757C034E8A}"/>
    <dgm:cxn modelId="{FE31A18F-925E-4778-9CAC-0D42DFA1986C}" srcId="{6160E7A9-F03D-430B-ABE0-008E803C38CC}" destId="{FB54EE66-976F-4BC9-8592-E4B71C06E96D}" srcOrd="0" destOrd="0" parTransId="{B417E63D-CE53-4896-8CA0-9F77B83DECB8}" sibTransId="{A09DA9F8-EBF3-420C-BE14-2388551442B2}"/>
    <dgm:cxn modelId="{2EAAC052-A7F2-4261-BDED-F95125044715}" type="presOf" srcId="{FB54EE66-976F-4BC9-8592-E4B71C06E96D}" destId="{F1E42D5A-59CD-47A0-9DEC-5ADE612F5491}" srcOrd="1" destOrd="0" presId="urn:microsoft.com/office/officeart/2011/layout/CircleProcess"/>
    <dgm:cxn modelId="{A68E9452-2667-42E1-A878-8AA02D03425A}" type="presOf" srcId="{AF800565-6745-49FC-8541-A1044EF353DA}" destId="{A89E7D8D-FE8E-4AD9-A7EA-DF6534DEC09A}" srcOrd="1" destOrd="0" presId="urn:microsoft.com/office/officeart/2011/layout/CircleProcess"/>
    <dgm:cxn modelId="{2B8B2735-4152-4DC9-BABC-7ED0EBDC3B7C}" type="presOf" srcId="{3B5B0846-2497-4E7E-8B2E-4C1586C69BD6}" destId="{4ECC76EF-75B6-45DB-B25B-0EB88E464C3D}" srcOrd="1" destOrd="0" presId="urn:microsoft.com/office/officeart/2011/layout/CircleProcess"/>
    <dgm:cxn modelId="{74DF19EA-A4CB-4D4C-B902-985F4A572EDA}" type="presOf" srcId="{3B5B0846-2497-4E7E-8B2E-4C1586C69BD6}" destId="{4D19DFE2-02DF-42C8-B2BF-2EC32D6C44C6}" srcOrd="0" destOrd="0" presId="urn:microsoft.com/office/officeart/2011/layout/CircleProcess"/>
    <dgm:cxn modelId="{13BAC4D0-CEF5-48EB-ABF6-4FEA99018E9D}" srcId="{6160E7A9-F03D-430B-ABE0-008E803C38CC}" destId="{3B5B0846-2497-4E7E-8B2E-4C1586C69BD6}" srcOrd="3" destOrd="0" parTransId="{CCA39DBF-EFEB-46AE-8919-4DC4C2F35126}" sibTransId="{E81FB318-2831-4448-AFC0-938776E9132A}"/>
    <dgm:cxn modelId="{DB04490D-F6E3-4596-8393-F25AD554C979}" type="presOf" srcId="{AF800565-6745-49FC-8541-A1044EF353DA}" destId="{AEB6BF93-00D7-416E-BFE0-04A9C446D0A0}" srcOrd="0" destOrd="0" presId="urn:microsoft.com/office/officeart/2011/layout/CircleProcess"/>
    <dgm:cxn modelId="{4254E5FD-FC26-43F2-8B68-DECD8D50700C}" srcId="{6160E7A9-F03D-430B-ABE0-008E803C38CC}" destId="{DF546AEC-D27D-4A9B-8181-324C4544BCEC}" srcOrd="1" destOrd="0" parTransId="{215F8180-B65A-46AA-9AA8-4FAF97A0C438}" sibTransId="{5CDBA65B-6FF0-4490-8F5D-831087B0592D}"/>
    <dgm:cxn modelId="{BC86AD93-E603-42AE-BF65-65C0E2F6CB64}" type="presOf" srcId="{FB54EE66-976F-4BC9-8592-E4B71C06E96D}" destId="{58521B2F-2C64-4101-9BDE-A403A0A01B51}" srcOrd="0" destOrd="0" presId="urn:microsoft.com/office/officeart/2011/layout/CircleProcess"/>
    <dgm:cxn modelId="{3B202777-EA77-4D7A-ADA0-D3D123DA441E}" type="presOf" srcId="{6160E7A9-F03D-430B-ABE0-008E803C38CC}" destId="{D4F26737-F3BF-407D-914B-B2C7CDDC6959}" srcOrd="0" destOrd="0" presId="urn:microsoft.com/office/officeart/2011/layout/CircleProcess"/>
    <dgm:cxn modelId="{72F0A064-7607-42DB-9934-CBD0B57BA38E}" type="presParOf" srcId="{D4F26737-F3BF-407D-914B-B2C7CDDC6959}" destId="{F79C89B4-753F-43F8-9EF0-F27C48073F5B}" srcOrd="0" destOrd="0" presId="urn:microsoft.com/office/officeart/2011/layout/CircleProcess"/>
    <dgm:cxn modelId="{D1BB6EAA-0A79-44D6-9436-ECE40E2560A0}" type="presParOf" srcId="{F79C89B4-753F-43F8-9EF0-F27C48073F5B}" destId="{9A72DE2B-1C71-4198-A444-E7BCAE21F162}" srcOrd="0" destOrd="0" presId="urn:microsoft.com/office/officeart/2011/layout/CircleProcess"/>
    <dgm:cxn modelId="{4F937E28-2169-4521-B592-B6095D3E1C80}" type="presParOf" srcId="{D4F26737-F3BF-407D-914B-B2C7CDDC6959}" destId="{B2E1D2C2-7C38-4438-A347-B0D6DEB71418}" srcOrd="1" destOrd="0" presId="urn:microsoft.com/office/officeart/2011/layout/CircleProcess"/>
    <dgm:cxn modelId="{0A93B84B-3BBE-4B44-A3F5-FB2C4CDF85AA}" type="presParOf" srcId="{B2E1D2C2-7C38-4438-A347-B0D6DEB71418}" destId="{4D19DFE2-02DF-42C8-B2BF-2EC32D6C44C6}" srcOrd="0" destOrd="0" presId="urn:microsoft.com/office/officeart/2011/layout/CircleProcess"/>
    <dgm:cxn modelId="{7C4439CE-E790-49FD-8EF4-59BD5E5F5285}" type="presParOf" srcId="{D4F26737-F3BF-407D-914B-B2C7CDDC6959}" destId="{4ECC76EF-75B6-45DB-B25B-0EB88E464C3D}" srcOrd="2" destOrd="0" presId="urn:microsoft.com/office/officeart/2011/layout/CircleProcess"/>
    <dgm:cxn modelId="{869104EE-8810-4504-8C44-D9BEF848FC05}" type="presParOf" srcId="{D4F26737-F3BF-407D-914B-B2C7CDDC6959}" destId="{9BC0954C-BBA3-47E5-BF4D-92818BE76F02}" srcOrd="3" destOrd="0" presId="urn:microsoft.com/office/officeart/2011/layout/CircleProcess"/>
    <dgm:cxn modelId="{7D245685-C1BE-43F3-9365-91C6090D09D8}" type="presParOf" srcId="{9BC0954C-BBA3-47E5-BF4D-92818BE76F02}" destId="{D79948BC-0A92-4BB3-99E0-AAB2E2657BF1}" srcOrd="0" destOrd="0" presId="urn:microsoft.com/office/officeart/2011/layout/CircleProcess"/>
    <dgm:cxn modelId="{A7E0D845-CFF6-4D01-B498-917D87962E92}" type="presParOf" srcId="{D4F26737-F3BF-407D-914B-B2C7CDDC6959}" destId="{13D7E810-02F3-4E77-AB52-5DCD1CA93A1A}" srcOrd="4" destOrd="0" presId="urn:microsoft.com/office/officeart/2011/layout/CircleProcess"/>
    <dgm:cxn modelId="{FCFA0001-51C1-4809-8894-A742B8F8091D}" type="presParOf" srcId="{13D7E810-02F3-4E77-AB52-5DCD1CA93A1A}" destId="{AEB6BF93-00D7-416E-BFE0-04A9C446D0A0}" srcOrd="0" destOrd="0" presId="urn:microsoft.com/office/officeart/2011/layout/CircleProcess"/>
    <dgm:cxn modelId="{89B5D10C-7484-484D-888D-713700E5CDDF}" type="presParOf" srcId="{D4F26737-F3BF-407D-914B-B2C7CDDC6959}" destId="{A89E7D8D-FE8E-4AD9-A7EA-DF6534DEC09A}" srcOrd="5" destOrd="0" presId="urn:microsoft.com/office/officeart/2011/layout/CircleProcess"/>
    <dgm:cxn modelId="{6460760F-7DBF-4DC9-94C2-C3B50EC3A074}" type="presParOf" srcId="{D4F26737-F3BF-407D-914B-B2C7CDDC6959}" destId="{E48BAC4E-DBB1-4C3E-9C4D-81109DF7D7EE}" srcOrd="6" destOrd="0" presId="urn:microsoft.com/office/officeart/2011/layout/CircleProcess"/>
    <dgm:cxn modelId="{37B5D7B1-A693-4E23-BDE1-7E203F7A7F04}" type="presParOf" srcId="{E48BAC4E-DBB1-4C3E-9C4D-81109DF7D7EE}" destId="{996803E3-8114-44BC-821D-7CBDA724BD12}" srcOrd="0" destOrd="0" presId="urn:microsoft.com/office/officeart/2011/layout/CircleProcess"/>
    <dgm:cxn modelId="{A1FE5BBA-474B-4CBE-A18A-517BA1301987}" type="presParOf" srcId="{D4F26737-F3BF-407D-914B-B2C7CDDC6959}" destId="{092AF0EB-01E1-4158-96D9-65EF9489FB94}" srcOrd="7" destOrd="0" presId="urn:microsoft.com/office/officeart/2011/layout/CircleProcess"/>
    <dgm:cxn modelId="{0F9F9416-56F8-452A-8972-3AECA4F6887A}" type="presParOf" srcId="{092AF0EB-01E1-4158-96D9-65EF9489FB94}" destId="{CBE1832B-CBCA-488F-98F1-E35A50A574E6}" srcOrd="0" destOrd="0" presId="urn:microsoft.com/office/officeart/2011/layout/CircleProcess"/>
    <dgm:cxn modelId="{E7C27BAD-9630-48B4-8562-1F8F54AB8861}" type="presParOf" srcId="{D4F26737-F3BF-407D-914B-B2C7CDDC6959}" destId="{BC9A69FA-243E-48DE-84F2-549306F04B3D}" srcOrd="8" destOrd="0" presId="urn:microsoft.com/office/officeart/2011/layout/CircleProcess"/>
    <dgm:cxn modelId="{F7AFD01B-CC27-43D0-9096-84CA86272363}" type="presParOf" srcId="{D4F26737-F3BF-407D-914B-B2C7CDDC6959}" destId="{0DFE53C1-69B9-4901-B60C-B5B7B42192FB}" srcOrd="9" destOrd="0" presId="urn:microsoft.com/office/officeart/2011/layout/CircleProcess"/>
    <dgm:cxn modelId="{21F3E476-6945-4DAE-A946-CEE35B54B97A}" type="presParOf" srcId="{0DFE53C1-69B9-4901-B60C-B5B7B42192FB}" destId="{2FE6A1BD-46D8-4D28-9F3C-51C2BEE62B2E}" srcOrd="0" destOrd="0" presId="urn:microsoft.com/office/officeart/2011/layout/CircleProcess"/>
    <dgm:cxn modelId="{5D3C5C61-3FC6-4445-9DAC-78D8A5726A3D}" type="presParOf" srcId="{D4F26737-F3BF-407D-914B-B2C7CDDC6959}" destId="{0D888669-476A-4CAF-842A-8CB9FAA03C0C}" srcOrd="10" destOrd="0" presId="urn:microsoft.com/office/officeart/2011/layout/CircleProcess"/>
    <dgm:cxn modelId="{F89BE78B-84E2-4880-9653-BF8DACB13A9F}" type="presParOf" srcId="{0D888669-476A-4CAF-842A-8CB9FAA03C0C}" destId="{58521B2F-2C64-4101-9BDE-A403A0A01B51}" srcOrd="0" destOrd="0" presId="urn:microsoft.com/office/officeart/2011/layout/CircleProcess"/>
    <dgm:cxn modelId="{C33F3D14-C20C-4DBC-9F74-612F808B647A}" type="presParOf" srcId="{D4F26737-F3BF-407D-914B-B2C7CDDC6959}" destId="{F1E42D5A-59CD-47A0-9DEC-5ADE612F5491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022E1C-E634-44F8-B494-AB3DCD6EA02E}">
      <dsp:nvSpPr>
        <dsp:cNvPr id="0" name=""/>
        <dsp:cNvSpPr/>
      </dsp:nvSpPr>
      <dsp:spPr>
        <a:xfrm>
          <a:off x="116056" y="1519"/>
          <a:ext cx="3023840" cy="1209536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400" kern="1200" dirty="0" err="1" smtClean="0"/>
            <a:t>Student´s</a:t>
          </a:r>
          <a:r>
            <a:rPr lang="sk-SK" sz="2400" kern="1200" dirty="0" smtClean="0"/>
            <a:t> aids</a:t>
          </a:r>
          <a:endParaRPr lang="sk-SK" sz="2400" kern="1200" dirty="0"/>
        </a:p>
      </dsp:txBody>
      <dsp:txXfrm>
        <a:off x="720824" y="1519"/>
        <a:ext cx="1814304" cy="1209536"/>
      </dsp:txXfrm>
    </dsp:sp>
    <dsp:sp modelId="{93FC657D-DD0A-4BCB-8ABB-E0CEF26F55E2}">
      <dsp:nvSpPr>
        <dsp:cNvPr id="0" name=""/>
        <dsp:cNvSpPr/>
      </dsp:nvSpPr>
      <dsp:spPr>
        <a:xfrm>
          <a:off x="116056" y="1380390"/>
          <a:ext cx="3023840" cy="1209536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400" kern="1200" dirty="0" err="1" smtClean="0"/>
            <a:t>Food</a:t>
          </a:r>
          <a:r>
            <a:rPr lang="sk-SK" sz="2400" kern="1200" dirty="0" smtClean="0"/>
            <a:t> </a:t>
          </a:r>
          <a:r>
            <a:rPr lang="sk-SK" sz="2400" kern="1200" dirty="0" err="1" smtClean="0"/>
            <a:t>products</a:t>
          </a:r>
          <a:endParaRPr lang="sk-SK" sz="2400" kern="1200" dirty="0"/>
        </a:p>
      </dsp:txBody>
      <dsp:txXfrm>
        <a:off x="720824" y="1380390"/>
        <a:ext cx="1814304" cy="1209536"/>
      </dsp:txXfrm>
    </dsp:sp>
    <dsp:sp modelId="{B9E794F1-6D54-4AF5-BC03-047731F4898E}">
      <dsp:nvSpPr>
        <dsp:cNvPr id="0" name=""/>
        <dsp:cNvSpPr/>
      </dsp:nvSpPr>
      <dsp:spPr>
        <a:xfrm>
          <a:off x="116056" y="2759262"/>
          <a:ext cx="3023840" cy="1209536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400" kern="1200" dirty="0" err="1" smtClean="0"/>
            <a:t>Stand</a:t>
          </a:r>
          <a:r>
            <a:rPr lang="sk-SK" sz="2400" kern="1200" dirty="0" smtClean="0"/>
            <a:t> </a:t>
          </a:r>
          <a:r>
            <a:rPr lang="sk-SK" sz="2400" kern="1200" dirty="0" err="1" smtClean="0"/>
            <a:t>for</a:t>
          </a:r>
          <a:r>
            <a:rPr lang="sk-SK" sz="2400" kern="1200" dirty="0" smtClean="0"/>
            <a:t> </a:t>
          </a:r>
          <a:r>
            <a:rPr lang="sk-SK" sz="2400" kern="1200" dirty="0" err="1" smtClean="0"/>
            <a:t>pens</a:t>
          </a:r>
          <a:r>
            <a:rPr lang="sk-SK" sz="2400" kern="1200" dirty="0" smtClean="0"/>
            <a:t> and </a:t>
          </a:r>
          <a:r>
            <a:rPr lang="sk-SK" sz="2400" kern="1200" dirty="0" err="1" smtClean="0"/>
            <a:t>business</a:t>
          </a:r>
          <a:r>
            <a:rPr lang="sk-SK" sz="2400" kern="1200" dirty="0" smtClean="0"/>
            <a:t> </a:t>
          </a:r>
          <a:r>
            <a:rPr lang="sk-SK" sz="2400" kern="1200" dirty="0" err="1" smtClean="0"/>
            <a:t>cards</a:t>
          </a:r>
          <a:endParaRPr lang="sk-SK" sz="2400" kern="1200" dirty="0"/>
        </a:p>
      </dsp:txBody>
      <dsp:txXfrm>
        <a:off x="720824" y="2759262"/>
        <a:ext cx="1814304" cy="12095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45650D-E1DB-48A0-A828-C385AA5A9E90}">
      <dsp:nvSpPr>
        <dsp:cNvPr id="0" name=""/>
        <dsp:cNvSpPr/>
      </dsp:nvSpPr>
      <dsp:spPr>
        <a:xfrm>
          <a:off x="6423" y="731236"/>
          <a:ext cx="2051295" cy="11716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91440" numCol="1" spcCol="1270" anchor="t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400" kern="1200" dirty="0" err="1" smtClean="0"/>
            <a:t>Market</a:t>
          </a:r>
          <a:r>
            <a:rPr lang="sk-SK" sz="2400" kern="1200" dirty="0" smtClean="0"/>
            <a:t> </a:t>
          </a:r>
          <a:r>
            <a:rPr lang="sk-SK" sz="2400" kern="1200" dirty="0" err="1" smtClean="0"/>
            <a:t>research</a:t>
          </a:r>
          <a:endParaRPr lang="sk-SK" sz="2400" kern="1200" dirty="0"/>
        </a:p>
      </dsp:txBody>
      <dsp:txXfrm>
        <a:off x="6423" y="731236"/>
        <a:ext cx="2051295" cy="781113"/>
      </dsp:txXfrm>
    </dsp:sp>
    <dsp:sp modelId="{66CBC942-DDDD-491B-B5DC-2BA2F5E59C2D}">
      <dsp:nvSpPr>
        <dsp:cNvPr id="0" name=""/>
        <dsp:cNvSpPr/>
      </dsp:nvSpPr>
      <dsp:spPr>
        <a:xfrm>
          <a:off x="509694" y="1787054"/>
          <a:ext cx="1785411" cy="19121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sk-SK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k-SK" sz="2000" kern="1200" dirty="0" err="1" smtClean="0"/>
            <a:t>production</a:t>
          </a:r>
          <a:r>
            <a:rPr lang="sk-SK" sz="2000" kern="1200" dirty="0" smtClean="0"/>
            <a:t> program</a:t>
          </a:r>
          <a:endParaRPr lang="sk-SK" sz="2000" kern="1200" dirty="0"/>
        </a:p>
      </dsp:txBody>
      <dsp:txXfrm>
        <a:off x="561987" y="1839347"/>
        <a:ext cx="1680825" cy="1807562"/>
      </dsp:txXfrm>
    </dsp:sp>
    <dsp:sp modelId="{4B6A78D3-A461-4A13-A726-AA03C1BB2619}">
      <dsp:nvSpPr>
        <dsp:cNvPr id="0" name=""/>
        <dsp:cNvSpPr/>
      </dsp:nvSpPr>
      <dsp:spPr>
        <a:xfrm rot="21598381">
          <a:off x="2295145" y="898821"/>
          <a:ext cx="503344" cy="44451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k-SK" sz="1600" kern="1200"/>
        </a:p>
      </dsp:txBody>
      <dsp:txXfrm>
        <a:off x="2295145" y="987755"/>
        <a:ext cx="369990" cy="266709"/>
      </dsp:txXfrm>
    </dsp:sp>
    <dsp:sp modelId="{3ADE1CC1-42CC-42BF-9CCB-668734ADF96D}">
      <dsp:nvSpPr>
        <dsp:cNvPr id="0" name=""/>
        <dsp:cNvSpPr/>
      </dsp:nvSpPr>
      <dsp:spPr>
        <a:xfrm>
          <a:off x="3007425" y="735521"/>
          <a:ext cx="2116766" cy="11545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91440" numCol="1" spcCol="1270" anchor="t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400" kern="1200" dirty="0" err="1" smtClean="0"/>
            <a:t>Advertising</a:t>
          </a:r>
          <a:r>
            <a:rPr lang="sk-SK" sz="2400" kern="1200" dirty="0" smtClean="0"/>
            <a:t>, </a:t>
          </a:r>
          <a:r>
            <a:rPr lang="sk-SK" sz="2400" kern="1200" dirty="0" err="1" smtClean="0"/>
            <a:t>promotion</a:t>
          </a:r>
          <a:endParaRPr lang="sk-SK" sz="2400" kern="1200" dirty="0"/>
        </a:p>
      </dsp:txBody>
      <dsp:txXfrm>
        <a:off x="3007425" y="735521"/>
        <a:ext cx="2116766" cy="769685"/>
      </dsp:txXfrm>
    </dsp:sp>
    <dsp:sp modelId="{2395DA7E-6674-4B38-88FB-87AEC0821E17}">
      <dsp:nvSpPr>
        <dsp:cNvPr id="0" name=""/>
        <dsp:cNvSpPr/>
      </dsp:nvSpPr>
      <dsp:spPr>
        <a:xfrm>
          <a:off x="3527790" y="1763876"/>
          <a:ext cx="1785411" cy="19121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k-SK" sz="2000" kern="1200" dirty="0" err="1" smtClean="0"/>
            <a:t>posters</a:t>
          </a:r>
          <a:endParaRPr lang="sk-SK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k-SK" sz="2000" kern="1200" dirty="0" err="1" smtClean="0"/>
            <a:t>website</a:t>
          </a:r>
          <a:endParaRPr lang="sk-SK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k-SK" sz="2000" kern="1200" dirty="0" err="1" smtClean="0"/>
            <a:t>facebook</a:t>
          </a:r>
          <a:endParaRPr lang="sk-SK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sk-SK" sz="2000" kern="1200" dirty="0"/>
        </a:p>
      </dsp:txBody>
      <dsp:txXfrm>
        <a:off x="3580083" y="1816169"/>
        <a:ext cx="1680825" cy="1807562"/>
      </dsp:txXfrm>
    </dsp:sp>
    <dsp:sp modelId="{7D1CD626-70F2-4A9A-B228-A079932F7FB1}">
      <dsp:nvSpPr>
        <dsp:cNvPr id="0" name=""/>
        <dsp:cNvSpPr/>
      </dsp:nvSpPr>
      <dsp:spPr>
        <a:xfrm>
          <a:off x="5353433" y="898106"/>
          <a:ext cx="485994" cy="44451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k-SK" sz="1600" kern="1200"/>
        </a:p>
      </dsp:txBody>
      <dsp:txXfrm>
        <a:off x="5353433" y="987009"/>
        <a:ext cx="352640" cy="266709"/>
      </dsp:txXfrm>
    </dsp:sp>
    <dsp:sp modelId="{B1A48D92-A223-419B-BE60-FF882E951F50}">
      <dsp:nvSpPr>
        <dsp:cNvPr id="0" name=""/>
        <dsp:cNvSpPr/>
      </dsp:nvSpPr>
      <dsp:spPr>
        <a:xfrm>
          <a:off x="6041161" y="735521"/>
          <a:ext cx="1949883" cy="11545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91440" numCol="1" spcCol="1270" anchor="t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400" kern="1200" dirty="0" err="1" smtClean="0"/>
            <a:t>Sale</a:t>
          </a:r>
          <a:r>
            <a:rPr lang="sk-SK" sz="2400" kern="1200" dirty="0" smtClean="0"/>
            <a:t> </a:t>
          </a:r>
          <a:r>
            <a:rPr lang="sk-SK" sz="2400" kern="1200" dirty="0" err="1" smtClean="0"/>
            <a:t>activities</a:t>
          </a:r>
          <a:endParaRPr lang="sk-SK" sz="2400" kern="1200" dirty="0"/>
        </a:p>
      </dsp:txBody>
      <dsp:txXfrm>
        <a:off x="6041161" y="735521"/>
        <a:ext cx="1949883" cy="769685"/>
      </dsp:txXfrm>
    </dsp:sp>
    <dsp:sp modelId="{1BD73BC5-09A1-461A-B12F-E3C11B522903}">
      <dsp:nvSpPr>
        <dsp:cNvPr id="0" name=""/>
        <dsp:cNvSpPr/>
      </dsp:nvSpPr>
      <dsp:spPr>
        <a:xfrm>
          <a:off x="6495508" y="1787740"/>
          <a:ext cx="1785411" cy="19121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k-SK" sz="2000" kern="1200" dirty="0" err="1" smtClean="0"/>
            <a:t>Christmas</a:t>
          </a:r>
          <a:r>
            <a:rPr lang="sk-SK" sz="2000" kern="1200" dirty="0" smtClean="0"/>
            <a:t> </a:t>
          </a:r>
          <a:r>
            <a:rPr lang="sk-SK" sz="2000" kern="1200" dirty="0" err="1" smtClean="0"/>
            <a:t>markets</a:t>
          </a:r>
          <a:endParaRPr lang="sk-SK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k-SK" sz="2000" kern="1200" dirty="0" err="1" smtClean="0"/>
            <a:t>Easter</a:t>
          </a:r>
          <a:r>
            <a:rPr lang="sk-SK" sz="2000" kern="1200" dirty="0" smtClean="0"/>
            <a:t> </a:t>
          </a:r>
          <a:r>
            <a:rPr lang="sk-SK" sz="2000" kern="1200" dirty="0" err="1" smtClean="0"/>
            <a:t>markets</a:t>
          </a:r>
          <a:endParaRPr lang="sk-SK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sk-SK" sz="2000" kern="1200" dirty="0"/>
        </a:p>
      </dsp:txBody>
      <dsp:txXfrm>
        <a:off x="6547801" y="1840033"/>
        <a:ext cx="1680825" cy="18075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72DE2B-1C71-4198-A444-E7BCAE21F162}">
      <dsp:nvSpPr>
        <dsp:cNvPr id="0" name=""/>
        <dsp:cNvSpPr/>
      </dsp:nvSpPr>
      <dsp:spPr>
        <a:xfrm>
          <a:off x="5444204" y="1165746"/>
          <a:ext cx="1629330" cy="162941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19DFE2-02DF-42C8-B2BF-2EC32D6C44C6}">
      <dsp:nvSpPr>
        <dsp:cNvPr id="0" name=""/>
        <dsp:cNvSpPr/>
      </dsp:nvSpPr>
      <dsp:spPr>
        <a:xfrm>
          <a:off x="5498701" y="1220070"/>
          <a:ext cx="1521034" cy="152076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600" kern="1200" dirty="0" err="1" smtClean="0"/>
            <a:t>Acounting</a:t>
          </a:r>
          <a:endParaRPr lang="sk-SK" sz="1600" kern="1200" dirty="0"/>
        </a:p>
      </dsp:txBody>
      <dsp:txXfrm>
        <a:off x="5715992" y="1437363"/>
        <a:ext cx="1086452" cy="1086180"/>
      </dsp:txXfrm>
    </dsp:sp>
    <dsp:sp modelId="{D79948BC-0A92-4BB3-99E0-AAB2E2657BF1}">
      <dsp:nvSpPr>
        <dsp:cNvPr id="0" name=""/>
        <dsp:cNvSpPr/>
      </dsp:nvSpPr>
      <dsp:spPr>
        <a:xfrm rot="2700000">
          <a:off x="3753376" y="1165632"/>
          <a:ext cx="1629356" cy="1629356"/>
        </a:xfrm>
        <a:prstGeom prst="teardrop">
          <a:avLst>
            <a:gd name="adj" fmla="val 1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B6BF93-00D7-416E-BFE0-04A9C446D0A0}">
      <dsp:nvSpPr>
        <dsp:cNvPr id="0" name=""/>
        <dsp:cNvSpPr/>
      </dsp:nvSpPr>
      <dsp:spPr>
        <a:xfrm>
          <a:off x="3814874" y="1220070"/>
          <a:ext cx="1521034" cy="152076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600" kern="1200" dirty="0" err="1" smtClean="0"/>
            <a:t>Capital</a:t>
          </a:r>
          <a:r>
            <a:rPr lang="sk-SK" sz="1600" kern="1200" dirty="0" smtClean="0"/>
            <a:t> </a:t>
          </a:r>
          <a:r>
            <a:rPr lang="sk-SK" sz="1600" kern="1200" dirty="0" err="1" smtClean="0"/>
            <a:t>appreciation</a:t>
          </a:r>
          <a:endParaRPr lang="sk-SK" sz="1600" kern="1200" dirty="0"/>
        </a:p>
      </dsp:txBody>
      <dsp:txXfrm>
        <a:off x="4032164" y="1437363"/>
        <a:ext cx="1086452" cy="1086180"/>
      </dsp:txXfrm>
    </dsp:sp>
    <dsp:sp modelId="{996803E3-8114-44BC-821D-7CBDA724BD12}">
      <dsp:nvSpPr>
        <dsp:cNvPr id="0" name=""/>
        <dsp:cNvSpPr/>
      </dsp:nvSpPr>
      <dsp:spPr>
        <a:xfrm rot="2700000">
          <a:off x="2076535" y="1165632"/>
          <a:ext cx="1629356" cy="1629356"/>
        </a:xfrm>
        <a:prstGeom prst="teardrop">
          <a:avLst>
            <a:gd name="adj" fmla="val 1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E1832B-CBCA-488F-98F1-E35A50A574E6}">
      <dsp:nvSpPr>
        <dsp:cNvPr id="0" name=""/>
        <dsp:cNvSpPr/>
      </dsp:nvSpPr>
      <dsp:spPr>
        <a:xfrm>
          <a:off x="2131046" y="1220070"/>
          <a:ext cx="1521034" cy="152076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600" kern="1200" smtClean="0"/>
            <a:t>Ability to pay and liquidity</a:t>
          </a:r>
          <a:endParaRPr lang="sk-SK" sz="1600" kern="1200"/>
        </a:p>
      </dsp:txBody>
      <dsp:txXfrm>
        <a:off x="2348337" y="1437363"/>
        <a:ext cx="1086452" cy="1086180"/>
      </dsp:txXfrm>
    </dsp:sp>
    <dsp:sp modelId="{2FE6A1BD-46D8-4D28-9F3C-51C2BEE62B2E}">
      <dsp:nvSpPr>
        <dsp:cNvPr id="0" name=""/>
        <dsp:cNvSpPr/>
      </dsp:nvSpPr>
      <dsp:spPr>
        <a:xfrm rot="2700000">
          <a:off x="392708" y="1165632"/>
          <a:ext cx="1629356" cy="1629356"/>
        </a:xfrm>
        <a:prstGeom prst="teardrop">
          <a:avLst>
            <a:gd name="adj" fmla="val 1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521B2F-2C64-4101-9BDE-A403A0A01B51}">
      <dsp:nvSpPr>
        <dsp:cNvPr id="0" name=""/>
        <dsp:cNvSpPr/>
      </dsp:nvSpPr>
      <dsp:spPr>
        <a:xfrm>
          <a:off x="447219" y="1220070"/>
          <a:ext cx="1521034" cy="152076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600" kern="1200" dirty="0" err="1" smtClean="0"/>
            <a:t>Acquiring</a:t>
          </a:r>
          <a:r>
            <a:rPr lang="sk-SK" sz="1600" kern="1200" dirty="0" smtClean="0"/>
            <a:t> </a:t>
          </a:r>
          <a:r>
            <a:rPr lang="sk-SK" sz="1600" kern="1200" dirty="0" err="1" smtClean="0"/>
            <a:t>admission</a:t>
          </a:r>
          <a:r>
            <a:rPr lang="sk-SK" sz="1600" kern="1200" dirty="0" smtClean="0"/>
            <a:t> </a:t>
          </a:r>
          <a:r>
            <a:rPr lang="sk-SK" sz="1600" kern="1200" dirty="0" err="1" smtClean="0"/>
            <a:t>capital</a:t>
          </a:r>
          <a:endParaRPr lang="sk-SK" sz="1600" kern="1200" dirty="0"/>
        </a:p>
      </dsp:txBody>
      <dsp:txXfrm>
        <a:off x="664509" y="1437363"/>
        <a:ext cx="1086452" cy="10861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Proces usporiadaný do kruhu"/>
  <dgm:desc val="Používa sa na zobrazenie sekvenčných krokov procesu. Obmedzenie na jedenásť tvarov úrovne 1 s neobmedzeným počtom tvarov úrovne 2. Najlepšie funguje s malým množstvom textu. Nepoužitý text sa nezobrazí, po prepnutí rozložení však zostáva k dispozícii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2024D-3EA9-4A61-B3C4-FC117DD67D9F}" type="datetimeFigureOut">
              <a:rPr lang="sk-SK" smtClean="0"/>
              <a:t>9.4.2018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952BE3-5665-4823-BE58-5482120E306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52441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52BE3-5665-4823-BE58-5482120E3067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9445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52BE3-5665-4823-BE58-5482120E3067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9445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52BE3-5665-4823-BE58-5482120E3067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9445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52BE3-5665-4823-BE58-5482120E3067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9445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52BE3-5665-4823-BE58-5482120E3067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9445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52BE3-5665-4823-BE58-5482120E3067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9445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52BE3-5665-4823-BE58-5482120E3067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9445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FC5D-EC94-4680-BD9C-20537A10C69C}" type="datetimeFigureOut">
              <a:rPr lang="sk-SK" smtClean="0"/>
              <a:t>9.4.2018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01E5-2376-44A6-AFB3-6967E66B79D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1234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FC5D-EC94-4680-BD9C-20537A10C69C}" type="datetimeFigureOut">
              <a:rPr lang="sk-SK" smtClean="0"/>
              <a:t>9.4.2018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01E5-2376-44A6-AFB3-6967E66B79D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22511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FC5D-EC94-4680-BD9C-20537A10C69C}" type="datetimeFigureOut">
              <a:rPr lang="sk-SK" smtClean="0"/>
              <a:t>9.4.2018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01E5-2376-44A6-AFB3-6967E66B79D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72165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FC5D-EC94-4680-BD9C-20537A10C69C}" type="datetimeFigureOut">
              <a:rPr lang="sk-SK" smtClean="0"/>
              <a:t>9.4.2018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01E5-2376-44A6-AFB3-6967E66B79D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81243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FC5D-EC94-4680-BD9C-20537A10C69C}" type="datetimeFigureOut">
              <a:rPr lang="sk-SK" smtClean="0"/>
              <a:t>9.4.2018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01E5-2376-44A6-AFB3-6967E66B79D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35366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FC5D-EC94-4680-BD9C-20537A10C69C}" type="datetimeFigureOut">
              <a:rPr lang="sk-SK" smtClean="0"/>
              <a:t>9.4.2018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01E5-2376-44A6-AFB3-6967E66B79D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30844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FC5D-EC94-4680-BD9C-20537A10C69C}" type="datetimeFigureOut">
              <a:rPr lang="sk-SK" smtClean="0"/>
              <a:t>9.4.2018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01E5-2376-44A6-AFB3-6967E66B79D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03746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FC5D-EC94-4680-BD9C-20537A10C69C}" type="datetimeFigureOut">
              <a:rPr lang="sk-SK" smtClean="0"/>
              <a:t>9.4.2018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01E5-2376-44A6-AFB3-6967E66B79D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56975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FC5D-EC94-4680-BD9C-20537A10C69C}" type="datetimeFigureOut">
              <a:rPr lang="sk-SK" smtClean="0"/>
              <a:t>9.4.2018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01E5-2376-44A6-AFB3-6967E66B79D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21338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FC5D-EC94-4680-BD9C-20537A10C69C}" type="datetimeFigureOut">
              <a:rPr lang="sk-SK" smtClean="0"/>
              <a:t>9.4.2018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01E5-2376-44A6-AFB3-6967E66B79D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51633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FC5D-EC94-4680-BD9C-20537A10C69C}" type="datetimeFigureOut">
              <a:rPr lang="sk-SK" smtClean="0"/>
              <a:t>9.4.2018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01E5-2376-44A6-AFB3-6967E66B79D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56948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FFC5D-EC94-4680-BD9C-20537A10C69C}" type="datetimeFigureOut">
              <a:rPr lang="sk-SK" smtClean="0"/>
              <a:t>9.4.2018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B01E5-2376-44A6-AFB3-6967E66B79D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72511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4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1.jpeg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9.tif"/><Relationship Id="rId5" Type="http://schemas.openxmlformats.org/officeDocument/2006/relationships/diagramLayout" Target="../diagrams/layout1.xml"/><Relationship Id="rId15" Type="http://schemas.openxmlformats.org/officeDocument/2006/relationships/image" Target="../media/image13.jpeg"/><Relationship Id="rId10" Type="http://schemas.openxmlformats.org/officeDocument/2006/relationships/image" Target="../media/image4.jpeg"/><Relationship Id="rId4" Type="http://schemas.openxmlformats.org/officeDocument/2006/relationships/diagramData" Target="../diagrams/data1.xml"/><Relationship Id="rId9" Type="http://schemas.openxmlformats.org/officeDocument/2006/relationships/image" Target="../media/image8.jpeg"/><Relationship Id="rId1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2.xml"/><Relationship Id="rId12" Type="http://schemas.openxmlformats.org/officeDocument/2006/relationships/hyperlink" Target="https://www.facebook.com/search/top/?q=unique,%20ja%20firm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hyperlink" Target="https://oalvunique.wixsite.com/unique" TargetMode="External"/><Relationship Id="rId5" Type="http://schemas.openxmlformats.org/officeDocument/2006/relationships/diagramLayout" Target="../diagrams/layout2.xml"/><Relationship Id="rId10" Type="http://schemas.openxmlformats.org/officeDocument/2006/relationships/image" Target="../media/image8.jpeg"/><Relationship Id="rId4" Type="http://schemas.openxmlformats.org/officeDocument/2006/relationships/diagramData" Target="../diagrams/data2.xml"/><Relationship Id="rId9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8.jpeg"/><Relationship Id="rId5" Type="http://schemas.openxmlformats.org/officeDocument/2006/relationships/diagramData" Target="../diagrams/data3.xml"/><Relationship Id="rId10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348880"/>
            <a:ext cx="7772400" cy="2622153"/>
          </a:xfrm>
        </p:spPr>
        <p:txBody>
          <a:bodyPr>
            <a:normAutofit fontScale="90000"/>
          </a:bodyPr>
          <a:lstStyle/>
          <a:p>
            <a:pPr defTabSz="414780">
              <a:lnSpc>
                <a:spcPct val="90000"/>
              </a:lnSpc>
              <a:defRPr sz="2200">
                <a:solidFill>
                  <a:schemeClr val="accent3"/>
                </a:solidFill>
              </a:defRPr>
            </a:pPr>
            <a:r>
              <a:rPr lang="sk-SK" sz="5600" dirty="0" err="1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Unique</a:t>
            </a:r>
            <a:r>
              <a:rPr lang="sk-SK" sz="5600" dirty="0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, JA </a:t>
            </a:r>
            <a:r>
              <a:rPr lang="sk-SK" sz="5600" dirty="0" err="1">
                <a:solidFill>
                  <a:srgbClr val="000000"/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Company</a:t>
            </a:r>
            <a: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3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Business</a:t>
            </a:r>
            <a:r>
              <a:rPr lang="sk-SK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3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Academy</a:t>
            </a:r>
            <a:r>
              <a:rPr lang="sk-SK" sz="31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k-SK" sz="3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3100" b="1" dirty="0">
                <a:latin typeface="Arial" panose="020B0604020202020204" pitchFamily="34" charset="0"/>
                <a:cs typeface="Arial" panose="020B0604020202020204" pitchFamily="34" charset="0"/>
              </a:rPr>
              <a:t>Ul. K. </a:t>
            </a:r>
            <a:r>
              <a:rPr lang="sk-SK" sz="3100" b="1" dirty="0" err="1">
                <a:latin typeface="Arial" panose="020B0604020202020204" pitchFamily="34" charset="0"/>
                <a:cs typeface="Arial" panose="020B0604020202020204" pitchFamily="34" charset="0"/>
              </a:rPr>
              <a:t>Kittenbergera</a:t>
            </a:r>
            <a:r>
              <a:rPr lang="sk-SK" sz="3100" b="1" dirty="0">
                <a:latin typeface="Arial" panose="020B0604020202020204" pitchFamily="34" charset="0"/>
                <a:cs typeface="Arial" panose="020B0604020202020204" pitchFamily="34" charset="0"/>
              </a:rPr>
              <a:t> 2, Levice</a:t>
            </a:r>
            <a:br>
              <a:rPr lang="sk-SK" sz="3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Slovakia</a:t>
            </a:r>
            <a:br>
              <a:rPr lang="sk-SK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k-SK" sz="3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8" y="5851708"/>
            <a:ext cx="2811047" cy="63082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992" y="5728205"/>
            <a:ext cx="2220516" cy="70085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9440"/>
            <a:ext cx="9144000" cy="278560"/>
          </a:xfrm>
          <a:prstGeom prst="rect">
            <a:avLst/>
          </a:prstGeom>
        </p:spPr>
      </p:pic>
      <p:pic>
        <p:nvPicPr>
          <p:cNvPr id="8" name="image2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23928" y="5365817"/>
            <a:ext cx="1728192" cy="1116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17876"/>
            <a:ext cx="1428750" cy="110490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347864" cy="72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4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b="1" dirty="0" err="1" smtClean="0">
                <a:solidFill>
                  <a:srgbClr val="00B050"/>
                </a:solidFill>
              </a:rPr>
              <a:t>Entrepreneurial</a:t>
            </a:r>
            <a:r>
              <a:rPr lang="sk-SK" b="1" dirty="0" smtClean="0">
                <a:solidFill>
                  <a:srgbClr val="00B050"/>
                </a:solidFill>
              </a:rPr>
              <a:t> </a:t>
            </a:r>
            <a:r>
              <a:rPr lang="sk-SK" b="1" dirty="0" err="1" smtClean="0">
                <a:solidFill>
                  <a:srgbClr val="00B050"/>
                </a:solidFill>
              </a:rPr>
              <a:t>Skills</a:t>
            </a:r>
            <a:r>
              <a:rPr lang="sk-SK" b="1" dirty="0" smtClean="0">
                <a:solidFill>
                  <a:srgbClr val="00B050"/>
                </a:solidFill>
              </a:rPr>
              <a:t> </a:t>
            </a:r>
            <a:r>
              <a:rPr lang="sk-SK" b="1" dirty="0" err="1" smtClean="0">
                <a:solidFill>
                  <a:srgbClr val="00B050"/>
                </a:solidFill>
              </a:rPr>
              <a:t>Pass</a:t>
            </a:r>
            <a:endParaRPr lang="sk-SK" b="1" dirty="0">
              <a:solidFill>
                <a:srgbClr val="00B05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7585"/>
            <a:ext cx="9144000" cy="28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561306" y="1700808"/>
            <a:ext cx="81871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 international initiative aiming to certify the knowledge, skills and competences students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gain through the JA Company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endParaRPr lang="sk-SK" sz="2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5495398"/>
            <a:ext cx="2448272" cy="911981"/>
          </a:xfrm>
          <a:prstGeom prst="rect">
            <a:avLst/>
          </a:prstGeom>
        </p:spPr>
      </p:pic>
      <p:pic>
        <p:nvPicPr>
          <p:cNvPr id="6" name="image2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6959" y="5656899"/>
            <a:ext cx="1280550" cy="827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645024"/>
            <a:ext cx="1944216" cy="2592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8871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44824"/>
            <a:ext cx="8229600" cy="1143000"/>
          </a:xfrm>
        </p:spPr>
        <p:txBody>
          <a:bodyPr>
            <a:normAutofit/>
          </a:bodyPr>
          <a:lstStyle/>
          <a:p>
            <a:r>
              <a:rPr lang="sk-SK" sz="40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sk-SK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40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sk-SK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40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sk-SK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40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sk-SK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40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attention</a:t>
            </a:r>
            <a:r>
              <a:rPr lang="sk-SK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sk-SK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7585"/>
            <a:ext cx="9144000" cy="28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63887" y="3933056"/>
            <a:ext cx="1944217" cy="125630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5185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sk-SK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3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k-SK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3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</a:t>
            </a:r>
            <a:r>
              <a:rPr lang="sk-SK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JA </a:t>
            </a:r>
            <a:r>
              <a:rPr lang="sk-SK" sz="3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  <a:endParaRPr lang="sk-SK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7585"/>
            <a:ext cx="9144000" cy="28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35293308"/>
              </p:ext>
            </p:extLst>
          </p:nvPr>
        </p:nvGraphicFramePr>
        <p:xfrm>
          <a:off x="276176" y="1484784"/>
          <a:ext cx="3255954" cy="3970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Obrázok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5981027"/>
            <a:ext cx="2016224" cy="452460"/>
          </a:xfrm>
          <a:prstGeom prst="rect">
            <a:avLst/>
          </a:prstGeom>
        </p:spPr>
      </p:pic>
      <p:pic>
        <p:nvPicPr>
          <p:cNvPr id="6" name="image2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36959" y="5656899"/>
            <a:ext cx="1280550" cy="827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8.tif"/>
          <p:cNvPicPr>
            <a:picLocks noChangeAspect="1"/>
          </p:cNvPicPr>
          <p:nvPr/>
        </p:nvPicPr>
        <p:blipFill rotWithShape="1">
          <a:blip r:embed="rId11">
            <a:extLst/>
          </a:blip>
          <a:srcRect b="12663"/>
          <a:stretch/>
        </p:blipFill>
        <p:spPr>
          <a:xfrm>
            <a:off x="4249620" y="4280385"/>
            <a:ext cx="1300896" cy="151488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image7.jpeg" descr="Výsledok vyhľadávania obrázkov pre dopyt take away yogurt and muesli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047201" y="2780724"/>
            <a:ext cx="845279" cy="108713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image5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851920" y="3059357"/>
            <a:ext cx="1520102" cy="83579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790170"/>
            <a:ext cx="1656184" cy="110498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01006" y="1420511"/>
            <a:ext cx="1523724" cy="114279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4038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</a:t>
            </a:r>
            <a:r>
              <a:rPr lang="sk-SK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marketing</a:t>
            </a:r>
            <a:endParaRPr lang="sk-SK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7585"/>
            <a:ext cx="9144000" cy="28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996054588"/>
              </p:ext>
            </p:extLst>
          </p:nvPr>
        </p:nvGraphicFramePr>
        <p:xfrm>
          <a:off x="369932" y="1077325"/>
          <a:ext cx="8280920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image2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36959" y="5656899"/>
            <a:ext cx="1280550" cy="827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6031900"/>
            <a:ext cx="2016224" cy="452460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1835696" y="5329528"/>
            <a:ext cx="7308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hlinkClick r:id="rId11"/>
              </a:rPr>
              <a:t>https://oalvunique.wixsite.com/unique</a:t>
            </a:r>
            <a:endParaRPr lang="sk-SK" dirty="0"/>
          </a:p>
          <a:p>
            <a:r>
              <a:rPr lang="sk-SK" dirty="0" smtClean="0">
                <a:hlinkClick r:id="rId12"/>
              </a:rPr>
              <a:t>https</a:t>
            </a:r>
            <a:r>
              <a:rPr lang="sk-SK" dirty="0">
                <a:hlinkClick r:id="rId12"/>
              </a:rPr>
              <a:t>://www.facebook.com/search/top/?</a:t>
            </a:r>
            <a:r>
              <a:rPr lang="sk-SK" dirty="0" smtClean="0">
                <a:hlinkClick r:id="rId12"/>
              </a:rPr>
              <a:t>q=unique%2C%20ja%20firma</a:t>
            </a:r>
            <a:endParaRPr lang="sk-SK" dirty="0" smtClean="0"/>
          </a:p>
          <a:p>
            <a:endParaRPr lang="sk-SK" dirty="0"/>
          </a:p>
        </p:txBody>
      </p:sp>
      <p:sp>
        <p:nvSpPr>
          <p:cNvPr id="12" name="Šípka dolu 11"/>
          <p:cNvSpPr/>
          <p:nvPr/>
        </p:nvSpPr>
        <p:spPr>
          <a:xfrm>
            <a:off x="4788024" y="4342127"/>
            <a:ext cx="288032" cy="998219"/>
          </a:xfrm>
          <a:prstGeom prst="down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9554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</a:t>
            </a:r>
            <a:r>
              <a:rPr lang="sk-SK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endParaRPr lang="sk-SK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7585"/>
            <a:ext cx="9144000" cy="28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Zástupný symbol obsahu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39244"/>
            <a:ext cx="4248472" cy="3186354"/>
          </a:xfr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628800"/>
            <a:ext cx="4104456" cy="307834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5" y="5462434"/>
            <a:ext cx="1368152" cy="886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38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</a:t>
            </a:r>
            <a:r>
              <a:rPr lang="sk-SK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endParaRPr lang="sk-SK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7585"/>
            <a:ext cx="9144000" cy="28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Zástupný symbol obsahu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484784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53619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</a:t>
            </a:r>
            <a:r>
              <a:rPr lang="sk-SK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endParaRPr lang="sk-SK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7585"/>
            <a:ext cx="9144000" cy="28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Zástupný symbol obsahu 2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3" r="4182"/>
          <a:stretch/>
        </p:blipFill>
        <p:spPr>
          <a:xfrm>
            <a:off x="4918769" y="2564904"/>
            <a:ext cx="3096344" cy="3647509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00808"/>
            <a:ext cx="4571999" cy="3428999"/>
          </a:xfrm>
          <a:prstGeom prst="rect">
            <a:avLst/>
          </a:prstGeom>
        </p:spPr>
      </p:pic>
      <p:pic>
        <p:nvPicPr>
          <p:cNvPr id="8" name="image2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6959" y="5656899"/>
            <a:ext cx="1280550" cy="8274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2635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sk-SK" sz="32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r>
              <a:rPr lang="sk-SK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32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endParaRPr lang="sk-SK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7585"/>
            <a:ext cx="9144000" cy="28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721665" y="1268760"/>
            <a:ext cx="8170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</a:t>
            </a:r>
            <a:endParaRPr lang="sk-SK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20078"/>
            <a:ext cx="7272808" cy="41056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6031900"/>
            <a:ext cx="2016224" cy="452460"/>
          </a:xfrm>
          <a:prstGeom prst="rect">
            <a:avLst/>
          </a:prstGeom>
        </p:spPr>
      </p:pic>
      <p:pic>
        <p:nvPicPr>
          <p:cNvPr id="7" name="image2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36959" y="5656899"/>
            <a:ext cx="1280550" cy="8274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2816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</a:t>
            </a:r>
            <a:r>
              <a:rPr lang="sk-SK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40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volunteer</a:t>
            </a:r>
            <a:endParaRPr lang="sk-SK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7585"/>
            <a:ext cx="9144000" cy="28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1979712" y="1470926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ZF Slovakia, a. s. Levice</a:t>
            </a:r>
            <a:endParaRPr lang="sk-SK" sz="3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155" y="2738702"/>
            <a:ext cx="3244746" cy="21631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7624" r="16554" b="6013"/>
          <a:stretch/>
        </p:blipFill>
        <p:spPr>
          <a:xfrm>
            <a:off x="4211960" y="2365552"/>
            <a:ext cx="4184547" cy="31108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6031900"/>
            <a:ext cx="2016224" cy="452460"/>
          </a:xfrm>
          <a:prstGeom prst="rect">
            <a:avLst/>
          </a:prstGeom>
        </p:spPr>
      </p:pic>
      <p:pic>
        <p:nvPicPr>
          <p:cNvPr id="9" name="image2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36959" y="5656899"/>
            <a:ext cx="1280550" cy="8274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5185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</a:t>
            </a:r>
            <a:r>
              <a:rPr lang="sk-SK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sk-SK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acounting</a:t>
            </a:r>
            <a:endParaRPr lang="sk-SK" b="1" dirty="0">
              <a:solidFill>
                <a:srgbClr val="00B05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7585"/>
            <a:ext cx="9144000" cy="28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39"/>
          <a:stretch/>
        </p:blipFill>
        <p:spPr>
          <a:xfrm>
            <a:off x="395536" y="4014224"/>
            <a:ext cx="4104455" cy="1457955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233617674"/>
              </p:ext>
            </p:extLst>
          </p:nvPr>
        </p:nvGraphicFramePr>
        <p:xfrm>
          <a:off x="971600" y="598622"/>
          <a:ext cx="7128792" cy="3960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9" name="Rovná spojovacia šípka 8"/>
          <p:cNvCxnSpPr/>
          <p:nvPr/>
        </p:nvCxnSpPr>
        <p:spPr>
          <a:xfrm>
            <a:off x="2123728" y="3068960"/>
            <a:ext cx="0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BlokTextu 9"/>
          <p:cNvSpPr txBox="1"/>
          <p:nvPr/>
        </p:nvSpPr>
        <p:spPr>
          <a:xfrm>
            <a:off x="1331640" y="6062051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100 shares/1 euro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Rovná spojovacia šípka 13"/>
          <p:cNvCxnSpPr/>
          <p:nvPr/>
        </p:nvCxnSpPr>
        <p:spPr>
          <a:xfrm flipV="1">
            <a:off x="2123728" y="5589240"/>
            <a:ext cx="0" cy="4728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ok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861048"/>
            <a:ext cx="2447763" cy="18358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6031900"/>
            <a:ext cx="2016224" cy="45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1717</TotalTime>
  <Words>118</Words>
  <Application>Microsoft Office PowerPoint</Application>
  <PresentationFormat>Prezentácia na obrazovke (4:3)</PresentationFormat>
  <Paragraphs>40</Paragraphs>
  <Slides>11</Slides>
  <Notes>7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6" baseType="lpstr">
      <vt:lpstr>Arial</vt:lpstr>
      <vt:lpstr>Calibri</vt:lpstr>
      <vt:lpstr>Helvetica Light</vt:lpstr>
      <vt:lpstr>Wingdings</vt:lpstr>
      <vt:lpstr>Motív Office</vt:lpstr>
      <vt:lpstr>Unique, JA Company   Business Academy Ul. K. Kittenbergera 2, Levice Slovakia </vt:lpstr>
      <vt:lpstr>Production of Unique, JA Company</vt:lpstr>
      <vt:lpstr>Sale and marketing</vt:lpstr>
      <vt:lpstr>Sale activities</vt:lpstr>
      <vt:lpstr>Sale activities</vt:lpstr>
      <vt:lpstr>Sale activities</vt:lpstr>
      <vt:lpstr>Human resources</vt:lpstr>
      <vt:lpstr>Business volunteer</vt:lpstr>
      <vt:lpstr>Finance and acounting</vt:lpstr>
      <vt:lpstr>Entrepreneurial Skills Pass</vt:lpstr>
      <vt:lpstr>Thank you for your attention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 companies in Slovakia</dc:title>
  <dc:creator>Ria</dc:creator>
  <cp:lastModifiedBy>OA_2017_1</cp:lastModifiedBy>
  <cp:revision>74</cp:revision>
  <dcterms:created xsi:type="dcterms:W3CDTF">2017-11-09T21:15:20Z</dcterms:created>
  <dcterms:modified xsi:type="dcterms:W3CDTF">2018-04-09T21:44:21Z</dcterms:modified>
</cp:coreProperties>
</file>