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68" d="100"/>
          <a:sy n="68" d="100"/>
        </p:scale>
        <p:origin x="24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5C83-3935-41A5-89EA-CD90D47148CA}" type="datetimeFigureOut">
              <a:rPr lang="sk-SK" smtClean="0"/>
              <a:t>3.9.2018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9010581-6CB3-4A7D-8500-434F40658B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7297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5C83-3935-41A5-89EA-CD90D47148CA}" type="datetimeFigureOut">
              <a:rPr lang="sk-SK" smtClean="0"/>
              <a:t>3.9.2018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9010581-6CB3-4A7D-8500-434F40658B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9023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5C83-3935-41A5-89EA-CD90D47148CA}" type="datetimeFigureOut">
              <a:rPr lang="sk-SK" smtClean="0"/>
              <a:t>3.9.2018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9010581-6CB3-4A7D-8500-434F40658BA0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6040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5C83-3935-41A5-89EA-CD90D47148CA}" type="datetimeFigureOut">
              <a:rPr lang="sk-SK" smtClean="0"/>
              <a:t>3.9.2018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9010581-6CB3-4A7D-8500-434F40658B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7069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5C83-3935-41A5-89EA-CD90D47148CA}" type="datetimeFigureOut">
              <a:rPr lang="sk-SK" smtClean="0"/>
              <a:t>3.9.2018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9010581-6CB3-4A7D-8500-434F40658BA0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5509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5C83-3935-41A5-89EA-CD90D47148CA}" type="datetimeFigureOut">
              <a:rPr lang="sk-SK" smtClean="0"/>
              <a:t>3.9.2018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9010581-6CB3-4A7D-8500-434F40658B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7957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5C83-3935-41A5-89EA-CD90D47148CA}" type="datetimeFigureOut">
              <a:rPr lang="sk-SK" smtClean="0"/>
              <a:t>3.9.2018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0581-6CB3-4A7D-8500-434F40658B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5129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5C83-3935-41A5-89EA-CD90D47148CA}" type="datetimeFigureOut">
              <a:rPr lang="sk-SK" smtClean="0"/>
              <a:t>3.9.2018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0581-6CB3-4A7D-8500-434F40658B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113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5C83-3935-41A5-89EA-CD90D47148CA}" type="datetimeFigureOut">
              <a:rPr lang="sk-SK" smtClean="0"/>
              <a:t>3.9.2018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0581-6CB3-4A7D-8500-434F40658B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0682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5C83-3935-41A5-89EA-CD90D47148CA}" type="datetimeFigureOut">
              <a:rPr lang="sk-SK" smtClean="0"/>
              <a:t>3.9.2018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9010581-6CB3-4A7D-8500-434F40658B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852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5C83-3935-41A5-89EA-CD90D47148CA}" type="datetimeFigureOut">
              <a:rPr lang="sk-SK" smtClean="0"/>
              <a:t>3.9.2018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9010581-6CB3-4A7D-8500-434F40658B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711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5C83-3935-41A5-89EA-CD90D47148CA}" type="datetimeFigureOut">
              <a:rPr lang="sk-SK" smtClean="0"/>
              <a:t>3.9.2018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9010581-6CB3-4A7D-8500-434F40658B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2761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5C83-3935-41A5-89EA-CD90D47148CA}" type="datetimeFigureOut">
              <a:rPr lang="sk-SK" smtClean="0"/>
              <a:t>3.9.2018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0581-6CB3-4A7D-8500-434F40658B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777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5C83-3935-41A5-89EA-CD90D47148CA}" type="datetimeFigureOut">
              <a:rPr lang="sk-SK" smtClean="0"/>
              <a:t>3.9.2018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0581-6CB3-4A7D-8500-434F40658B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6590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5C83-3935-41A5-89EA-CD90D47148CA}" type="datetimeFigureOut">
              <a:rPr lang="sk-SK" smtClean="0"/>
              <a:t>3.9.2018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0581-6CB3-4A7D-8500-434F40658B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432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F5C83-3935-41A5-89EA-CD90D47148CA}" type="datetimeFigureOut">
              <a:rPr lang="sk-SK" smtClean="0"/>
              <a:t>3.9.2018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9010581-6CB3-4A7D-8500-434F40658B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7562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F5C83-3935-41A5-89EA-CD90D47148CA}" type="datetimeFigureOut">
              <a:rPr lang="sk-SK" smtClean="0"/>
              <a:t>3.9.2018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9010581-6CB3-4A7D-8500-434F40658B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223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UNIQUE, JA COMPANY - </a:t>
            </a:r>
            <a:br>
              <a:rPr lang="sk-SK" dirty="0" smtClean="0"/>
            </a:br>
            <a:r>
              <a:rPr lang="sk-SK" dirty="0" smtClean="0"/>
              <a:t>GENERAL ASSEMBLY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May 2018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0091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UNIQUE, JA COMPANY – GENERAL ASSEMBLY</a:t>
            </a: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311" y="2133599"/>
            <a:ext cx="6742289" cy="4494859"/>
          </a:xfrm>
        </p:spPr>
      </p:pic>
    </p:spTree>
    <p:extLst>
      <p:ext uri="{BB962C8B-B14F-4D97-AF65-F5344CB8AC3E}">
        <p14:creationId xmlns:p14="http://schemas.microsoft.com/office/powerpoint/2010/main" val="167689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UNIQUE, JA COMPANY – GENERAL ASSEMBLY</a:t>
            </a: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1" y="2133600"/>
            <a:ext cx="6629400" cy="4419600"/>
          </a:xfrm>
        </p:spPr>
      </p:pic>
    </p:spTree>
    <p:extLst>
      <p:ext uri="{BB962C8B-B14F-4D97-AF65-F5344CB8AC3E}">
        <p14:creationId xmlns:p14="http://schemas.microsoft.com/office/powerpoint/2010/main" val="185149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UNIQUE, JA COMPANY – GENERAL ASSEMBLY</a:t>
            </a: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389" y="1846674"/>
            <a:ext cx="7203722" cy="4802482"/>
          </a:xfrm>
        </p:spPr>
      </p:pic>
    </p:spTree>
    <p:extLst>
      <p:ext uri="{BB962C8B-B14F-4D97-AF65-F5344CB8AC3E}">
        <p14:creationId xmlns:p14="http://schemas.microsoft.com/office/powerpoint/2010/main" val="343061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UNIQUE, JA COMPANY – GENERAL ASSEMBLY</a:t>
            </a: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311" y="2133599"/>
            <a:ext cx="6742289" cy="4494859"/>
          </a:xfrm>
        </p:spPr>
      </p:pic>
    </p:spTree>
    <p:extLst>
      <p:ext uri="{BB962C8B-B14F-4D97-AF65-F5344CB8AC3E}">
        <p14:creationId xmlns:p14="http://schemas.microsoft.com/office/powerpoint/2010/main" val="409571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UNIQUE, JA COMPANY – </a:t>
            </a:r>
            <a:r>
              <a:rPr lang="sk-SK" dirty="0" smtClean="0"/>
              <a:t>PAYING DIVIDENDS TO SHAKEHOLDERS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22" y="1905000"/>
            <a:ext cx="7200901" cy="4800600"/>
          </a:xfrm>
        </p:spPr>
      </p:pic>
    </p:spTree>
    <p:extLst>
      <p:ext uri="{BB962C8B-B14F-4D97-AF65-F5344CB8AC3E}">
        <p14:creationId xmlns:p14="http://schemas.microsoft.com/office/powerpoint/2010/main" val="337876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ANNUAL REPORT OF UNIQUE JA COMPANY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381" t="8665" r="40123" b="5583"/>
          <a:stretch/>
        </p:blipFill>
        <p:spPr>
          <a:xfrm>
            <a:off x="5384800" y="1264555"/>
            <a:ext cx="4312355" cy="559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0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UNIQUE, JA </a:t>
            </a:r>
            <a:r>
              <a:rPr lang="sk-SK" dirty="0" smtClean="0"/>
              <a:t>COMPANY – GENERAL ASSEMBLY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k-SK" dirty="0" err="1"/>
              <a:t>Unique</a:t>
            </a:r>
            <a:r>
              <a:rPr lang="sk-SK" dirty="0"/>
              <a:t>, JA </a:t>
            </a:r>
            <a:r>
              <a:rPr lang="sk-SK" dirty="0" err="1"/>
              <a:t>Company</a:t>
            </a:r>
            <a:r>
              <a:rPr lang="sk-SK" dirty="0"/>
              <a:t> </a:t>
            </a:r>
            <a:r>
              <a:rPr lang="sk-SK" dirty="0" err="1"/>
              <a:t>during</a:t>
            </a:r>
            <a:r>
              <a:rPr lang="sk-SK" dirty="0"/>
              <a:t> </a:t>
            </a:r>
            <a:r>
              <a:rPr lang="sk-SK" dirty="0" err="1"/>
              <a:t>its</a:t>
            </a:r>
            <a:r>
              <a:rPr lang="sk-SK" dirty="0"/>
              <a:t> </a:t>
            </a:r>
            <a:r>
              <a:rPr lang="sk-SK" dirty="0" err="1"/>
              <a:t>operation</a:t>
            </a:r>
            <a:r>
              <a:rPr lang="sk-SK" dirty="0"/>
              <a:t> has </a:t>
            </a:r>
            <a:r>
              <a:rPr lang="sk-SK" dirty="0" err="1"/>
              <a:t>specified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production</a:t>
            </a:r>
            <a:r>
              <a:rPr lang="sk-SK" dirty="0"/>
              <a:t> </a:t>
            </a:r>
            <a:r>
              <a:rPr lang="sk-SK" dirty="0" err="1"/>
              <a:t>programme</a:t>
            </a:r>
            <a:r>
              <a:rPr lang="sk-SK" dirty="0"/>
              <a:t> to </a:t>
            </a:r>
            <a:r>
              <a:rPr lang="sk-SK" dirty="0" err="1"/>
              <a:t>meet</a:t>
            </a:r>
            <a:r>
              <a:rPr lang="sk-SK" dirty="0"/>
              <a:t> </a:t>
            </a:r>
            <a:r>
              <a:rPr lang="sk-SK" dirty="0" err="1"/>
              <a:t>customer</a:t>
            </a:r>
            <a:r>
              <a:rPr lang="sk-SK" dirty="0"/>
              <a:t> </a:t>
            </a:r>
            <a:r>
              <a:rPr lang="sk-SK" dirty="0" err="1"/>
              <a:t>needs</a:t>
            </a:r>
            <a:r>
              <a:rPr lang="sk-SK" dirty="0"/>
              <a:t>, </a:t>
            </a:r>
            <a:r>
              <a:rPr lang="sk-SK" dirty="0" err="1"/>
              <a:t>while</a:t>
            </a:r>
            <a:r>
              <a:rPr lang="sk-SK" dirty="0"/>
              <a:t> at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same</a:t>
            </a:r>
            <a:r>
              <a:rPr lang="sk-SK" dirty="0"/>
              <a:t> </a:t>
            </a:r>
            <a:r>
              <a:rPr lang="sk-SK" dirty="0" err="1"/>
              <a:t>time</a:t>
            </a:r>
            <a:r>
              <a:rPr lang="sk-SK" dirty="0"/>
              <a:t> </a:t>
            </a:r>
            <a:r>
              <a:rPr lang="sk-SK" dirty="0" err="1"/>
              <a:t>achieving</a:t>
            </a:r>
            <a:r>
              <a:rPr lang="sk-SK" dirty="0"/>
              <a:t> a </a:t>
            </a:r>
            <a:r>
              <a:rPr lang="sk-SK" dirty="0" err="1"/>
              <a:t>reasonable</a:t>
            </a:r>
            <a:r>
              <a:rPr lang="sk-SK" dirty="0"/>
              <a:t> </a:t>
            </a:r>
            <a:r>
              <a:rPr lang="sk-SK" dirty="0" err="1"/>
              <a:t>return</a:t>
            </a:r>
            <a:r>
              <a:rPr lang="sk-SK" dirty="0"/>
              <a:t> on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capital</a:t>
            </a:r>
            <a:r>
              <a:rPr lang="sk-SK" dirty="0"/>
              <a:t> </a:t>
            </a:r>
            <a:r>
              <a:rPr lang="sk-SK" dirty="0" err="1"/>
              <a:t>invested</a:t>
            </a:r>
            <a:r>
              <a:rPr lang="sk-SK" dirty="0"/>
              <a:t>.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production</a:t>
            </a:r>
            <a:r>
              <a:rPr lang="sk-SK" dirty="0"/>
              <a:t> </a:t>
            </a:r>
            <a:r>
              <a:rPr lang="sk-SK" dirty="0" err="1"/>
              <a:t>programme</a:t>
            </a:r>
            <a:r>
              <a:rPr lang="sk-SK" dirty="0"/>
              <a:t> of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company</a:t>
            </a:r>
            <a:r>
              <a:rPr lang="sk-SK" dirty="0"/>
              <a:t> </a:t>
            </a:r>
            <a:r>
              <a:rPr lang="sk-SK" dirty="0" err="1"/>
              <a:t>was</a:t>
            </a:r>
            <a:r>
              <a:rPr lang="sk-SK" dirty="0"/>
              <a:t> </a:t>
            </a:r>
            <a:r>
              <a:rPr lang="sk-SK" dirty="0" err="1"/>
              <a:t>therefore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production</a:t>
            </a:r>
            <a:r>
              <a:rPr lang="sk-SK" dirty="0"/>
              <a:t> and </a:t>
            </a:r>
            <a:r>
              <a:rPr lang="sk-SK" dirty="0" err="1"/>
              <a:t>sale</a:t>
            </a:r>
            <a:r>
              <a:rPr lang="sk-SK" dirty="0"/>
              <a:t> of </a:t>
            </a:r>
            <a:r>
              <a:rPr lang="sk-SK" dirty="0" err="1"/>
              <a:t>teaching</a:t>
            </a:r>
            <a:r>
              <a:rPr lang="sk-SK" dirty="0"/>
              <a:t> aids, </a:t>
            </a:r>
            <a:r>
              <a:rPr lang="sk-SK" dirty="0" err="1"/>
              <a:t>food</a:t>
            </a:r>
            <a:r>
              <a:rPr lang="sk-SK" dirty="0"/>
              <a:t> </a:t>
            </a:r>
            <a:r>
              <a:rPr lang="sk-SK" dirty="0" err="1"/>
              <a:t>products</a:t>
            </a:r>
            <a:r>
              <a:rPr lang="sk-SK" dirty="0"/>
              <a:t>, </a:t>
            </a:r>
            <a:r>
              <a:rPr lang="sk-SK" dirty="0" err="1"/>
              <a:t>gift</a:t>
            </a:r>
            <a:r>
              <a:rPr lang="sk-SK" dirty="0"/>
              <a:t> and </a:t>
            </a:r>
            <a:r>
              <a:rPr lang="sk-SK" dirty="0" err="1"/>
              <a:t>decorative</a:t>
            </a:r>
            <a:r>
              <a:rPr lang="sk-SK" dirty="0"/>
              <a:t> </a:t>
            </a:r>
            <a:r>
              <a:rPr lang="sk-SK" dirty="0" err="1"/>
              <a:t>items</a:t>
            </a:r>
            <a:r>
              <a:rPr lang="sk-SK" dirty="0" smtClean="0"/>
              <a:t>.</a:t>
            </a:r>
          </a:p>
          <a:p>
            <a:pPr marL="0" indent="0" algn="just">
              <a:buNone/>
            </a:pPr>
            <a:endParaRPr lang="sk-SK" dirty="0"/>
          </a:p>
          <a:p>
            <a:pPr algn="just"/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production</a:t>
            </a:r>
            <a:r>
              <a:rPr lang="sk-SK" dirty="0"/>
              <a:t> and </a:t>
            </a:r>
            <a:r>
              <a:rPr lang="sk-SK" dirty="0" err="1"/>
              <a:t>sales</a:t>
            </a:r>
            <a:r>
              <a:rPr lang="sk-SK" dirty="0"/>
              <a:t> of </a:t>
            </a:r>
            <a:r>
              <a:rPr lang="sk-SK" dirty="0" err="1"/>
              <a:t>products</a:t>
            </a:r>
            <a:r>
              <a:rPr lang="sk-SK" dirty="0"/>
              <a:t> </a:t>
            </a:r>
            <a:r>
              <a:rPr lang="sk-SK" dirty="0" err="1"/>
              <a:t>were</a:t>
            </a:r>
            <a:r>
              <a:rPr lang="sk-SK" dirty="0"/>
              <a:t> </a:t>
            </a:r>
            <a:r>
              <a:rPr lang="sk-SK" dirty="0" err="1"/>
              <a:t>supported</a:t>
            </a:r>
            <a:r>
              <a:rPr lang="sk-SK" dirty="0"/>
              <a:t> by marketing </a:t>
            </a:r>
            <a:r>
              <a:rPr lang="sk-SK" dirty="0" err="1"/>
              <a:t>activities</a:t>
            </a:r>
            <a:r>
              <a:rPr lang="sk-SK" dirty="0"/>
              <a:t> in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form</a:t>
            </a:r>
            <a:r>
              <a:rPr lang="sk-SK" dirty="0"/>
              <a:t> of </a:t>
            </a:r>
            <a:r>
              <a:rPr lang="sk-SK" dirty="0" err="1"/>
              <a:t>posters</a:t>
            </a:r>
            <a:r>
              <a:rPr lang="sk-SK" dirty="0"/>
              <a:t> and </a:t>
            </a:r>
            <a:r>
              <a:rPr lang="sk-SK" dirty="0" err="1"/>
              <a:t>leaflets</a:t>
            </a:r>
            <a:r>
              <a:rPr lang="sk-SK" dirty="0"/>
              <a:t> in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corridors</a:t>
            </a:r>
            <a:r>
              <a:rPr lang="sk-SK" dirty="0"/>
              <a:t> of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school</a:t>
            </a:r>
            <a:r>
              <a:rPr lang="sk-SK" dirty="0"/>
              <a:t> and in </a:t>
            </a:r>
            <a:r>
              <a:rPr lang="sk-SK" dirty="0" err="1"/>
              <a:t>classes</a:t>
            </a:r>
            <a:r>
              <a:rPr lang="sk-SK" dirty="0"/>
              <a:t>, </a:t>
            </a:r>
            <a:r>
              <a:rPr lang="sk-SK" dirty="0" err="1"/>
              <a:t>via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school</a:t>
            </a:r>
            <a:r>
              <a:rPr lang="sk-SK" dirty="0"/>
              <a:t> </a:t>
            </a:r>
            <a:r>
              <a:rPr lang="sk-SK" dirty="0" err="1"/>
              <a:t>radio</a:t>
            </a:r>
            <a:r>
              <a:rPr lang="sk-SK" dirty="0"/>
              <a:t>, </a:t>
            </a:r>
            <a:r>
              <a:rPr lang="sk-SK" dirty="0" err="1"/>
              <a:t>its</a:t>
            </a:r>
            <a:r>
              <a:rPr lang="sk-SK" dirty="0"/>
              <a:t> </a:t>
            </a:r>
            <a:r>
              <a:rPr lang="sk-SK" dirty="0" err="1"/>
              <a:t>own</a:t>
            </a:r>
            <a:r>
              <a:rPr lang="sk-SK" dirty="0"/>
              <a:t> </a:t>
            </a:r>
            <a:r>
              <a:rPr lang="sk-SK" dirty="0" err="1"/>
              <a:t>facebook</a:t>
            </a:r>
            <a:r>
              <a:rPr lang="sk-SK" dirty="0"/>
              <a:t> </a:t>
            </a:r>
            <a:r>
              <a:rPr lang="sk-SK" dirty="0" err="1"/>
              <a:t>page</a:t>
            </a:r>
            <a:r>
              <a:rPr lang="sk-SK" dirty="0"/>
              <a:t> and </a:t>
            </a:r>
            <a:r>
              <a:rPr lang="sk-SK" dirty="0" err="1"/>
              <a:t>website</a:t>
            </a:r>
            <a:r>
              <a:rPr lang="sk-SK" dirty="0" smtClean="0"/>
              <a:t>.</a:t>
            </a:r>
          </a:p>
          <a:p>
            <a:pPr marL="0" indent="0" algn="just">
              <a:buNone/>
            </a:pPr>
            <a:endParaRPr lang="sk-SK" dirty="0"/>
          </a:p>
          <a:p>
            <a:pPr algn="just"/>
            <a:r>
              <a:rPr lang="sk-SK" dirty="0" err="1"/>
              <a:t>Throughout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company</a:t>
            </a:r>
            <a:r>
              <a:rPr lang="sk-SK" dirty="0"/>
              <a:t> </a:t>
            </a:r>
            <a:r>
              <a:rPr lang="sk-SK" dirty="0" err="1"/>
              <a:t>operation</a:t>
            </a:r>
            <a:r>
              <a:rPr lang="sk-SK" dirty="0"/>
              <a:t>,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company</a:t>
            </a:r>
            <a:r>
              <a:rPr lang="sk-SK" dirty="0"/>
              <a:t> has </a:t>
            </a:r>
            <a:r>
              <a:rPr lang="sk-SK" dirty="0" err="1"/>
              <a:t>been</a:t>
            </a:r>
            <a:r>
              <a:rPr lang="sk-SK" dirty="0"/>
              <a:t> </a:t>
            </a:r>
            <a:r>
              <a:rPr lang="sk-SK" dirty="0" err="1"/>
              <a:t>following</a:t>
            </a:r>
            <a:r>
              <a:rPr lang="sk-SK" dirty="0"/>
              <a:t> </a:t>
            </a:r>
            <a:r>
              <a:rPr lang="sk-SK" dirty="0" err="1"/>
              <a:t>financial</a:t>
            </a:r>
            <a:r>
              <a:rPr lang="sk-SK" dirty="0"/>
              <a:t> </a:t>
            </a:r>
            <a:r>
              <a:rPr lang="sk-SK" dirty="0" err="1"/>
              <a:t>operations</a:t>
            </a:r>
            <a:r>
              <a:rPr lang="sk-SK" dirty="0"/>
              <a:t> </a:t>
            </a:r>
            <a:r>
              <a:rPr lang="sk-SK" dirty="0" err="1"/>
              <a:t>through</a:t>
            </a:r>
            <a:r>
              <a:rPr lang="sk-SK" dirty="0"/>
              <a:t> </a:t>
            </a:r>
            <a:r>
              <a:rPr lang="sk-SK" dirty="0" err="1"/>
              <a:t>simple</a:t>
            </a:r>
            <a:r>
              <a:rPr lang="sk-SK" dirty="0"/>
              <a:t> </a:t>
            </a:r>
            <a:r>
              <a:rPr lang="sk-SK" dirty="0" err="1"/>
              <a:t>revenue</a:t>
            </a:r>
            <a:r>
              <a:rPr lang="sk-SK" dirty="0"/>
              <a:t> and </a:t>
            </a:r>
            <a:r>
              <a:rPr lang="sk-SK" dirty="0" err="1"/>
              <a:t>expenditure</a:t>
            </a:r>
            <a:r>
              <a:rPr lang="sk-SK" dirty="0"/>
              <a:t> </a:t>
            </a:r>
            <a:r>
              <a:rPr lang="sk-SK" dirty="0" err="1"/>
              <a:t>records</a:t>
            </a:r>
            <a:r>
              <a:rPr lang="sk-SK" dirty="0"/>
              <a:t>.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6777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UNIQUE, JA COMPANY – GENERAL ASSEMBLY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k-SK" sz="2400" dirty="0"/>
              <a:t>In May 2018 </a:t>
            </a:r>
            <a:r>
              <a:rPr lang="sk-SK" sz="2400" dirty="0" err="1"/>
              <a:t>Unique</a:t>
            </a:r>
            <a:r>
              <a:rPr lang="sk-SK" sz="2400" dirty="0"/>
              <a:t>, JA </a:t>
            </a:r>
            <a:r>
              <a:rPr lang="sk-SK" sz="2400" dirty="0" err="1"/>
              <a:t>Company</a:t>
            </a:r>
            <a:r>
              <a:rPr lang="sk-SK" sz="2400" dirty="0"/>
              <a:t> </a:t>
            </a:r>
            <a:r>
              <a:rPr lang="sk-SK" sz="2400" dirty="0" err="1"/>
              <a:t>finished</a:t>
            </a:r>
            <a:r>
              <a:rPr lang="sk-SK" sz="2400" dirty="0"/>
              <a:t>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production</a:t>
            </a:r>
            <a:r>
              <a:rPr lang="sk-SK" sz="2400" dirty="0"/>
              <a:t> and </a:t>
            </a:r>
            <a:r>
              <a:rPr lang="sk-SK" sz="2400" dirty="0" err="1"/>
              <a:t>sale</a:t>
            </a:r>
            <a:r>
              <a:rPr lang="sk-SK" sz="2400" dirty="0"/>
              <a:t> of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products</a:t>
            </a:r>
            <a:r>
              <a:rPr lang="sk-SK" sz="2400" dirty="0"/>
              <a:t>, </a:t>
            </a:r>
            <a:r>
              <a:rPr lang="sk-SK" sz="2400" dirty="0" err="1"/>
              <a:t>executed</a:t>
            </a:r>
            <a:r>
              <a:rPr lang="sk-SK" sz="2400" dirty="0"/>
              <a:t>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closure</a:t>
            </a:r>
            <a:r>
              <a:rPr lang="sk-SK" sz="2400" dirty="0"/>
              <a:t> of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financial</a:t>
            </a:r>
            <a:r>
              <a:rPr lang="sk-SK" sz="2400" dirty="0"/>
              <a:t> </a:t>
            </a:r>
            <a:r>
              <a:rPr lang="sk-SK" sz="2400" dirty="0" err="1"/>
              <a:t>records</a:t>
            </a:r>
            <a:r>
              <a:rPr lang="sk-SK" sz="2400" dirty="0"/>
              <a:t>, </a:t>
            </a:r>
            <a:r>
              <a:rPr lang="sk-SK" sz="2400" dirty="0" err="1"/>
              <a:t>prepared</a:t>
            </a:r>
            <a:r>
              <a:rPr lang="sk-SK" sz="2400" dirty="0"/>
              <a:t>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annual</a:t>
            </a:r>
            <a:r>
              <a:rPr lang="sk-SK" sz="2400" dirty="0"/>
              <a:t> report and </a:t>
            </a:r>
            <a:r>
              <a:rPr lang="sk-SK" sz="2400" dirty="0" err="1"/>
              <a:t>convened</a:t>
            </a:r>
            <a:r>
              <a:rPr lang="sk-SK" sz="2400" dirty="0"/>
              <a:t>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liquidation</a:t>
            </a:r>
            <a:r>
              <a:rPr lang="sk-SK" sz="2400" dirty="0"/>
              <a:t> General </a:t>
            </a:r>
            <a:r>
              <a:rPr lang="sk-SK" sz="2400" dirty="0" err="1"/>
              <a:t>Assembly</a:t>
            </a:r>
            <a:r>
              <a:rPr lang="sk-SK" sz="2400" dirty="0"/>
              <a:t>.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shareholders</a:t>
            </a:r>
            <a:r>
              <a:rPr lang="sk-SK" sz="2400" dirty="0"/>
              <a:t> at </a:t>
            </a:r>
            <a:r>
              <a:rPr lang="sk-SK" sz="2400" dirty="0" err="1"/>
              <a:t>the</a:t>
            </a:r>
            <a:r>
              <a:rPr lang="sk-SK" sz="2400" dirty="0"/>
              <a:t> General </a:t>
            </a:r>
            <a:r>
              <a:rPr lang="sk-SK" sz="2400" dirty="0" err="1"/>
              <a:t>Assembly</a:t>
            </a:r>
            <a:r>
              <a:rPr lang="sk-SK" sz="2400" dirty="0"/>
              <a:t> </a:t>
            </a:r>
            <a:r>
              <a:rPr lang="sk-SK" sz="2400" dirty="0" err="1"/>
              <a:t>approved</a:t>
            </a:r>
            <a:r>
              <a:rPr lang="sk-SK" sz="2400" dirty="0"/>
              <a:t> </a:t>
            </a:r>
            <a:r>
              <a:rPr lang="sk-SK" sz="2400" dirty="0" err="1"/>
              <a:t>the</a:t>
            </a:r>
            <a:r>
              <a:rPr lang="sk-SK" sz="2400" dirty="0"/>
              <a:t> profit </a:t>
            </a:r>
            <a:r>
              <a:rPr lang="sk-SK" sz="2400" dirty="0" err="1"/>
              <a:t>distribution</a:t>
            </a:r>
            <a:r>
              <a:rPr lang="sk-SK" sz="2400" dirty="0"/>
              <a:t> </a:t>
            </a:r>
            <a:r>
              <a:rPr lang="sk-SK" sz="2400" dirty="0" err="1"/>
              <a:t>proposal</a:t>
            </a:r>
            <a:r>
              <a:rPr lang="sk-SK" sz="2400" dirty="0"/>
              <a:t> </a:t>
            </a:r>
            <a:r>
              <a:rPr lang="sk-SK" sz="2400" dirty="0" err="1"/>
              <a:t>proposed</a:t>
            </a:r>
            <a:r>
              <a:rPr lang="sk-SK" sz="2400" dirty="0"/>
              <a:t> by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Board</a:t>
            </a:r>
            <a:r>
              <a:rPr lang="sk-SK" sz="2400" dirty="0"/>
              <a:t> of </a:t>
            </a:r>
            <a:r>
              <a:rPr lang="sk-SK" sz="2400" dirty="0" err="1"/>
              <a:t>Directors</a:t>
            </a:r>
            <a:r>
              <a:rPr lang="sk-SK" sz="2400" dirty="0"/>
              <a:t>. At </a:t>
            </a:r>
            <a:r>
              <a:rPr lang="sk-SK" sz="2400" dirty="0" err="1"/>
              <a:t>the</a:t>
            </a:r>
            <a:r>
              <a:rPr lang="sk-SK" sz="2400" dirty="0"/>
              <a:t> end of </a:t>
            </a:r>
            <a:r>
              <a:rPr lang="sk-SK" sz="2400" dirty="0" err="1"/>
              <a:t>the</a:t>
            </a:r>
            <a:r>
              <a:rPr lang="sk-SK" sz="2400" dirty="0"/>
              <a:t> General </a:t>
            </a:r>
            <a:r>
              <a:rPr lang="sk-SK" sz="2400" dirty="0" err="1"/>
              <a:t>Assembly</a:t>
            </a:r>
            <a:r>
              <a:rPr lang="sk-SK" sz="2400" dirty="0"/>
              <a:t>,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Company</a:t>
            </a:r>
            <a:r>
              <a:rPr lang="sk-SK" sz="2400" dirty="0"/>
              <a:t> </a:t>
            </a:r>
            <a:r>
              <a:rPr lang="sk-SK" sz="2400" dirty="0" err="1"/>
              <a:t>paid</a:t>
            </a:r>
            <a:r>
              <a:rPr lang="sk-SK" sz="2400" dirty="0"/>
              <a:t> </a:t>
            </a:r>
            <a:r>
              <a:rPr lang="sk-SK" sz="2400" dirty="0" err="1"/>
              <a:t>dividends</a:t>
            </a:r>
            <a:r>
              <a:rPr lang="sk-SK" sz="2400" dirty="0"/>
              <a:t> to </a:t>
            </a:r>
            <a:r>
              <a:rPr lang="sk-SK" sz="2400" dirty="0" err="1"/>
              <a:t>shareholders</a:t>
            </a:r>
            <a:r>
              <a:rPr lang="sk-SK" sz="2400" dirty="0"/>
              <a:t>. As of 15 May 2018,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firm</a:t>
            </a:r>
            <a:r>
              <a:rPr lang="sk-SK" sz="2400" dirty="0"/>
              <a:t> </a:t>
            </a:r>
            <a:r>
              <a:rPr lang="sk-SK" sz="2400" dirty="0" err="1"/>
              <a:t>filled</a:t>
            </a:r>
            <a:r>
              <a:rPr lang="sk-SK" sz="2400" dirty="0"/>
              <a:t>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tax</a:t>
            </a:r>
            <a:r>
              <a:rPr lang="sk-SK" sz="2400" dirty="0"/>
              <a:t> </a:t>
            </a:r>
            <a:r>
              <a:rPr lang="sk-SK" sz="2400" dirty="0" err="1"/>
              <a:t>return</a:t>
            </a:r>
            <a:r>
              <a:rPr lang="sk-SK" sz="2400" dirty="0"/>
              <a:t>, </a:t>
            </a:r>
            <a:r>
              <a:rPr lang="sk-SK" sz="2400" dirty="0" err="1"/>
              <a:t>paid</a:t>
            </a:r>
            <a:r>
              <a:rPr lang="sk-SK" sz="2400" dirty="0"/>
              <a:t>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income</a:t>
            </a:r>
            <a:r>
              <a:rPr lang="sk-SK" sz="2400" dirty="0"/>
              <a:t> </a:t>
            </a:r>
            <a:r>
              <a:rPr lang="sk-SK" sz="2400" dirty="0" err="1"/>
              <a:t>tax</a:t>
            </a:r>
            <a:r>
              <a:rPr lang="sk-SK" sz="2400" dirty="0"/>
              <a:t> to JA Slovakia and </a:t>
            </a:r>
            <a:r>
              <a:rPr lang="sk-SK" sz="2400" dirty="0" err="1"/>
              <a:t>applied</a:t>
            </a:r>
            <a:r>
              <a:rPr lang="sk-SK" sz="2400" dirty="0"/>
              <a:t> </a:t>
            </a:r>
            <a:r>
              <a:rPr lang="sk-SK" sz="2400" dirty="0" err="1"/>
              <a:t>for</a:t>
            </a:r>
            <a:r>
              <a:rPr lang="sk-SK" sz="2400" dirty="0"/>
              <a:t>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cancellation</a:t>
            </a:r>
            <a:r>
              <a:rPr lang="sk-SK" sz="2400" dirty="0"/>
              <a:t> of </a:t>
            </a:r>
            <a:r>
              <a:rPr lang="sk-SK" sz="2400" dirty="0" err="1"/>
              <a:t>Unique</a:t>
            </a:r>
            <a:r>
              <a:rPr lang="sk-SK" sz="2400" dirty="0"/>
              <a:t>, JA </a:t>
            </a:r>
            <a:r>
              <a:rPr lang="sk-SK" sz="2400" dirty="0" err="1"/>
              <a:t>Company</a:t>
            </a:r>
            <a:r>
              <a:rPr lang="sk-SK" sz="2400" dirty="0"/>
              <a:t> </a:t>
            </a:r>
            <a:r>
              <a:rPr lang="sk-SK" sz="2400" dirty="0" err="1"/>
              <a:t>from</a:t>
            </a:r>
            <a:r>
              <a:rPr lang="sk-SK" sz="2400" dirty="0"/>
              <a:t> </a:t>
            </a:r>
            <a:r>
              <a:rPr lang="sk-SK" sz="2400" dirty="0" err="1"/>
              <a:t>the</a:t>
            </a:r>
            <a:r>
              <a:rPr lang="sk-SK" sz="2400" dirty="0"/>
              <a:t> Commercial Register.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0428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UNIQUE, JA COMPANY – GENERAL ASSEMBLY</a:t>
            </a: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379" y="2133599"/>
            <a:ext cx="7013222" cy="4675481"/>
          </a:xfrm>
        </p:spPr>
      </p:pic>
    </p:spTree>
    <p:extLst>
      <p:ext uri="{BB962C8B-B14F-4D97-AF65-F5344CB8AC3E}">
        <p14:creationId xmlns:p14="http://schemas.microsoft.com/office/powerpoint/2010/main" val="291676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UNIQUE, JA COMPANY – GENERAL ASSEMBLY</a:t>
            </a: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289" y="2133600"/>
            <a:ext cx="6313311" cy="4208874"/>
          </a:xfrm>
        </p:spPr>
      </p:pic>
    </p:spTree>
    <p:extLst>
      <p:ext uri="{BB962C8B-B14F-4D97-AF65-F5344CB8AC3E}">
        <p14:creationId xmlns:p14="http://schemas.microsoft.com/office/powerpoint/2010/main" val="362074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UNIQUE, JA COMPANY – GENERAL ASSEMBLY</a:t>
            </a: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57168" y="1905975"/>
            <a:ext cx="5057425" cy="4090282"/>
          </a:xfrm>
        </p:spPr>
      </p:pic>
    </p:spTree>
    <p:extLst>
      <p:ext uri="{BB962C8B-B14F-4D97-AF65-F5344CB8AC3E}">
        <p14:creationId xmlns:p14="http://schemas.microsoft.com/office/powerpoint/2010/main" val="287628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UNIQUE, JA COMPANY – GENERAL ASSEMBLY</a:t>
            </a: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92584" y="2117813"/>
            <a:ext cx="5260623" cy="3802063"/>
          </a:xfrm>
        </p:spPr>
      </p:pic>
    </p:spTree>
    <p:extLst>
      <p:ext uri="{BB962C8B-B14F-4D97-AF65-F5344CB8AC3E}">
        <p14:creationId xmlns:p14="http://schemas.microsoft.com/office/powerpoint/2010/main" val="367010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UNIQUE, JA COMPANY – GENERAL ASSEMBLY</a:t>
            </a: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111" y="2133599"/>
            <a:ext cx="5929489" cy="3952993"/>
          </a:xfrm>
        </p:spPr>
      </p:pic>
    </p:spTree>
    <p:extLst>
      <p:ext uri="{BB962C8B-B14F-4D97-AF65-F5344CB8AC3E}">
        <p14:creationId xmlns:p14="http://schemas.microsoft.com/office/powerpoint/2010/main" val="77180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UNIQUE, JA COMPANY – GENERAL ASSEMBLY</a:t>
            </a: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05595" y="2285428"/>
            <a:ext cx="4839496" cy="3226330"/>
          </a:xfrm>
        </p:spPr>
      </p:pic>
    </p:spTree>
    <p:extLst>
      <p:ext uri="{BB962C8B-B14F-4D97-AF65-F5344CB8AC3E}">
        <p14:creationId xmlns:p14="http://schemas.microsoft.com/office/powerpoint/2010/main" val="38993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ym">
  <a:themeElements>
    <a:clrScheme name="Dym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y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ym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</TotalTime>
  <Words>323</Words>
  <Application>Microsoft Office PowerPoint</Application>
  <PresentationFormat>Širokouhlá</PresentationFormat>
  <Paragraphs>22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Dym</vt:lpstr>
      <vt:lpstr>UNIQUE, JA COMPANY -  GENERAL ASSEMBLY</vt:lpstr>
      <vt:lpstr>UNIQUE, JA COMPANY – GENERAL ASSEMBLY</vt:lpstr>
      <vt:lpstr>UNIQUE, JA COMPANY – GENERAL ASSEMBLY</vt:lpstr>
      <vt:lpstr>UNIQUE, JA COMPANY – GENERAL ASSEMBLY</vt:lpstr>
      <vt:lpstr>UNIQUE, JA COMPANY – GENERAL ASSEMBLY</vt:lpstr>
      <vt:lpstr>UNIQUE, JA COMPANY – GENERAL ASSEMBLY</vt:lpstr>
      <vt:lpstr>UNIQUE, JA COMPANY – GENERAL ASSEMBLY</vt:lpstr>
      <vt:lpstr>UNIQUE, JA COMPANY – GENERAL ASSEMBLY</vt:lpstr>
      <vt:lpstr>UNIQUE, JA COMPANY – GENERAL ASSEMBLY</vt:lpstr>
      <vt:lpstr>UNIQUE, JA COMPANY – GENERAL ASSEMBLY</vt:lpstr>
      <vt:lpstr>UNIQUE, JA COMPANY – GENERAL ASSEMBLY</vt:lpstr>
      <vt:lpstr>UNIQUE, JA COMPANY – GENERAL ASSEMBLY</vt:lpstr>
      <vt:lpstr>UNIQUE, JA COMPANY – GENERAL ASSEMBLY</vt:lpstr>
      <vt:lpstr>UNIQUE, JA COMPANY – PAYING DIVIDENDS TO SHAKEHOLDERS</vt:lpstr>
      <vt:lpstr>ANNUAL REPORT OF UNIQUE JA COMPANY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UNIQUE, JA COMPANY GENERAL ASSEMBLY</dc:title>
  <dc:creator>OA_2017_1</dc:creator>
  <cp:lastModifiedBy>OA_2017_1</cp:lastModifiedBy>
  <cp:revision>4</cp:revision>
  <dcterms:created xsi:type="dcterms:W3CDTF">2018-09-02T22:50:21Z</dcterms:created>
  <dcterms:modified xsi:type="dcterms:W3CDTF">2018-09-02T23:18:32Z</dcterms:modified>
</cp:coreProperties>
</file>