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079"/>
  </p:normalViewPr>
  <p:slideViewPr>
    <p:cSldViewPr snapToGrid="0" snapToObjects="1">
      <p:cViewPr varScale="1">
        <p:scale>
          <a:sx n="66" d="100"/>
          <a:sy n="66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B49B4E-49CE-8045-8333-9A34E8F2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1CD06C5-68A1-D349-8941-8C36F557B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69209C-6764-C248-A955-F0C738E7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AC0350-D0BB-154E-B675-073D2FCB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C74FC4-4C2A-7A4C-B027-3106FFF7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02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09E238-0656-874D-A639-F9F0F5AD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43599CC-EA02-214C-A0B8-3FFCE1F81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89EDC2-104A-CD49-A453-4FE279B5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350542-CF33-3F48-89E8-31D2C3AE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A2BEEB-0E66-CC41-812A-3DD0DBF1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10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A126F56-75D5-0E4B-A7B5-D782B1AE9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2EFFF72-7D35-4242-BC0D-65AF6828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2C34A7-EAA8-FF47-9C97-2F781C82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E65A00-6734-E94E-BDFF-688C1690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1A7A1A-7E57-824B-B0AC-A0117110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27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47D7C0-122F-4644-943D-6BCB7FCF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17FB87-11C7-C54A-9251-A65B8E2D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E549CA-27BE-E945-8D98-D253A01D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4B638B-41B6-674C-96EA-21EF619B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88B048-1B29-094D-AFA4-B2F508DD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5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3DC77-438B-0A4C-AF85-62E8D37E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665478-3CE4-604A-942F-089276A9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5EA70B-B2D2-2540-B7FA-BFCBF674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429845-F1F6-5C44-9E36-5A55B903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4FFD49-C321-E648-B7F1-A03820E8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97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A1E511-DEBE-4641-A9F7-A9E98BC5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A9766-18C2-E14B-86B6-1776A2E6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9A5FB2-E52C-F542-9413-AEAFEC5C0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1047FC-5EA6-2F4A-93C5-EA71CC8F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B6D662-D4E6-724D-A786-5969193B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60D040-66ED-3246-9695-FF351A37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7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A994BB-799A-8041-B887-5FA9B7AE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8A44A0-8227-E642-B874-BB337DB13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C4B2AB-FAA5-E643-AF63-8504FD9A4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E366162-BAFC-CA4A-96C8-FB1CD8B51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B625E73-97E2-E44C-B47C-972B7E8B7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ED1FE6C-93CF-814E-8AC7-B90D2E53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EBDB7F0-4E58-164B-BF42-775419C4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3B7715F-A844-0242-821F-F9A8155C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808B1-7D4E-AF4D-8AD4-85BDEE36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640195A-4EFD-B949-9DE9-06512563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7FE0F0-8270-0D4A-BC45-538C89E2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536EF4B-E101-1547-A7C7-6BA7DAD9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8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FA18A40-2AA8-034E-BFF1-BDCBBCB9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6DDCA42-12EB-EE45-B8AA-F93F658D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2B8122-DB0D-454A-905B-97F3D2D6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61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AD4BFC-6340-BF44-8BE8-14A7A030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F86BC1-8C9F-374B-BA83-24B752D7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84DD06-31CD-2A4F-9E3B-8366C8B68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D072AC-F6FA-0F40-9501-F145E762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AF653A-BEAA-8343-861B-4AA994FC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98DCFD5-B63F-444F-81FB-2B3451A1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02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74D3F6-555E-BA40-A651-2EE079C4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557B9C5-3195-5B4E-A270-2C27627C2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7B5D07-5243-9746-B69D-AD85E7507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F5DCBD-4457-9648-8687-F9008D7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7EE83F-68CF-DA45-9ABD-AB3883B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43008B-85BC-5741-B1FC-A1B55BBF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82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9CB6A9E-AC26-A546-8A33-206A169C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DFD484-C69D-A142-AE05-F0C54E568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3FDB49-4497-5249-986F-95779ADCC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D838-719D-A048-84A4-44F8118BE1D6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2C4223-1A9B-DA46-AA9B-EF55CAC53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DA221A-DDCD-FE42-94D2-BFE7A7F2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2FD3-F955-5F49-A602-BB4A0123E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43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Nuvola_Greek_flag.sv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E422CFE-A573-C440-8B2D-B9FBDBF63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6" y="4980270"/>
            <a:ext cx="10906126" cy="1554815"/>
          </a:xfr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satMod val="103000"/>
                  <a:tint val="73000"/>
                  <a:alpha val="50000"/>
                  <a:lumMod val="10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Greek Greetings</a:t>
            </a:r>
          </a:p>
          <a:p>
            <a:r>
              <a:rPr lang="en-US" dirty="0" err="1"/>
              <a:t>Gymnasio</a:t>
            </a:r>
            <a:r>
              <a:rPr lang="en-US" dirty="0"/>
              <a:t> </a:t>
            </a:r>
            <a:r>
              <a:rPr lang="en-US" dirty="0" err="1"/>
              <a:t>Limena</a:t>
            </a:r>
            <a:r>
              <a:rPr lang="en-US" dirty="0"/>
              <a:t> </a:t>
            </a:r>
            <a:r>
              <a:rPr lang="en-US" dirty="0" err="1"/>
              <a:t>Thassou</a:t>
            </a:r>
            <a:endParaRPr lang="en-US" dirty="0"/>
          </a:p>
          <a:p>
            <a:r>
              <a:rPr lang="en-US" dirty="0"/>
              <a:t>2020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763E623-EC83-A841-8969-33CC1BBF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322915"/>
            <a:ext cx="1765300" cy="17741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3B01B0A-75B8-3C46-916D-EA3006430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2000"/>
          </a:blip>
          <a:srcRect l="-249" r="-249"/>
          <a:stretch/>
        </p:blipFill>
        <p:spPr>
          <a:xfrm rot="-5400000">
            <a:off x="8782910" y="-841778"/>
            <a:ext cx="2657475" cy="376065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73F09AC-F3B3-9B4E-9911-720AF0B62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1361" y="1717339"/>
            <a:ext cx="2657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05470D-D3BF-B542-ADD8-CF101C27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22"/>
            <a:ext cx="10515600" cy="1325563"/>
          </a:xfrm>
          <a:noFill/>
        </p:spPr>
        <p:txBody>
          <a:bodyPr/>
          <a:lstStyle/>
          <a:p>
            <a:pPr algn="ctr"/>
            <a:r>
              <a:rPr lang="el-GR" dirty="0"/>
              <a:t>Χα</a:t>
            </a:r>
            <a:r>
              <a:rPr lang="en-US" dirty="0" err="1"/>
              <a:t>ί</a:t>
            </a:r>
            <a:r>
              <a:rPr lang="el-GR" dirty="0" err="1"/>
              <a:t>ρετε</a:t>
            </a:r>
            <a:r>
              <a:rPr lang="en-US" dirty="0"/>
              <a:t>!</a:t>
            </a:r>
            <a:r>
              <a:rPr lang="el-GR" dirty="0"/>
              <a:t> / </a:t>
            </a:r>
            <a:r>
              <a:rPr lang="en-US" dirty="0"/>
              <a:t>Hello!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7121BF-2303-1C4D-A80B-45CAA7230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861817"/>
            <a:ext cx="10515600" cy="4278954"/>
          </a:xfrm>
        </p:spPr>
      </p:pic>
      <p:pic>
        <p:nvPicPr>
          <p:cNvPr id="3" name="Χαίρετε!.mp3" descr="Χαίρετε!.mp3">
            <a:hlinkClick r:id="" action="ppaction://media"/>
            <a:extLst>
              <a:ext uri="{FF2B5EF4-FFF2-40B4-BE49-F238E27FC236}">
                <a16:creationId xmlns:a16="http://schemas.microsoft.com/office/drawing/2014/main" id="{6FFE70B7-FCC3-E44A-97DB-E48C32CE2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311" y="596157"/>
            <a:ext cx="690178" cy="6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55B3C-D653-CE43-BA0F-AC58E853B5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/>
              <a:t>Γεια!/</a:t>
            </a:r>
            <a:r>
              <a:rPr lang="en-US" dirty="0"/>
              <a:t>Hi!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9BC1BD-3EE8-1141-B8D5-B6535961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30740" y="1910044"/>
            <a:ext cx="4330520" cy="4549032"/>
          </a:xfrm>
          <a:prstGeom prst="rect">
            <a:avLst/>
          </a:prstGeom>
        </p:spPr>
      </p:pic>
      <p:pic>
        <p:nvPicPr>
          <p:cNvPr id="3" name="9 Δεκ, 8.13 μ.μ." descr="9 Δεκ, 8.13 μ.μ.">
            <a:hlinkClick r:id="" action="ppaction://media"/>
            <a:extLst>
              <a:ext uri="{FF2B5EF4-FFF2-40B4-BE49-F238E27FC236}">
                <a16:creationId xmlns:a16="http://schemas.microsoft.com/office/drawing/2014/main" id="{FD7DF910-43BF-1242-97EE-51B4A20FD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5899" y="36039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082DC4-51AA-5440-A724-4D4BBAD6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Καλημέρα/ </a:t>
            </a:r>
            <a:r>
              <a:rPr lang="en-US" dirty="0"/>
              <a:t>Good morning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FA4517D-D43C-C945-893D-665C44D19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14400" y="3429000"/>
            <a:ext cx="5181600" cy="2225653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3B6A628-4697-EA4C-BD2A-F31383CB6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142964" y="2130963"/>
            <a:ext cx="3012714" cy="4046000"/>
          </a:xfrm>
        </p:spPr>
      </p:pic>
      <p:pic>
        <p:nvPicPr>
          <p:cNvPr id="3" name="9 Δεκ, 8.01 μ.μ." descr="9 Δεκ, 8.01 μ.μ.">
            <a:hlinkClick r:id="" action="ppaction://media"/>
            <a:extLst>
              <a:ext uri="{FF2B5EF4-FFF2-40B4-BE49-F238E27FC236}">
                <a16:creationId xmlns:a16="http://schemas.microsoft.com/office/drawing/2014/main" id="{2D5B98C3-2A93-4B4C-BBF8-B21B51284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9922" y="1340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F8B906-F539-C54B-92C4-47D65AE9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Καλό μεσημέρι!/ </a:t>
            </a:r>
            <a:r>
              <a:rPr lang="en-US" dirty="0"/>
              <a:t>Good afternoon!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397ED6C-E80B-D94A-B06D-3B193F7B8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16200000">
            <a:off x="3919537" y="29862"/>
            <a:ext cx="4352925" cy="7674578"/>
          </a:xfrm>
        </p:spPr>
      </p:pic>
      <p:pic>
        <p:nvPicPr>
          <p:cNvPr id="3" name="9 Δεκ, 8.36 μ.μ." descr="9 Δεκ, 8.36 μ.μ.">
            <a:hlinkClick r:id="" action="ppaction://media"/>
            <a:extLst>
              <a:ext uri="{FF2B5EF4-FFF2-40B4-BE49-F238E27FC236}">
                <a16:creationId xmlns:a16="http://schemas.microsoft.com/office/drawing/2014/main" id="{595AA4B0-2BA0-1E40-8443-C0C4B148A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474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1000">
              <a:schemeClr val="accent6">
                <a:lumMod val="50000"/>
                <a:lumOff val="5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03785D-204B-BF40-8F2F-C375B156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Καληνύχτα!</a:t>
            </a:r>
            <a:r>
              <a:rPr lang="en-US" dirty="0"/>
              <a:t> Good night!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45C25B0-11E3-8A4E-86F1-2D5D5ED78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16280" y="1479956"/>
            <a:ext cx="5559439" cy="5012919"/>
          </a:xfrm>
        </p:spPr>
      </p:pic>
      <p:pic>
        <p:nvPicPr>
          <p:cNvPr id="3" name="9 Δεκ, 8.34 μ.μ." descr="9 Δεκ, 8.34 μ.μ.">
            <a:hlinkClick r:id="" action="ppaction://media"/>
            <a:extLst>
              <a:ext uri="{FF2B5EF4-FFF2-40B4-BE49-F238E27FC236}">
                <a16:creationId xmlns:a16="http://schemas.microsoft.com/office/drawing/2014/main" id="{A2CE76B2-04D6-9D4D-A1CA-BE25B02B3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4440" y="3266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1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AD31E-F408-0C41-ADB8-05651EEE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λέμε! </a:t>
            </a:r>
            <a:r>
              <a:rPr lang="en-US" dirty="0"/>
              <a:t>See you!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C4FF8B9-DF0A-704E-B991-5ED961FC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4262" y="1547813"/>
            <a:ext cx="7003475" cy="4779231"/>
          </a:xfrm>
        </p:spPr>
      </p:pic>
      <p:pic>
        <p:nvPicPr>
          <p:cNvPr id="3" name="9 Δεκ, 8.32 μ.μ." descr="9 Δεκ, 8.32 μ.μ.">
            <a:hlinkClick r:id="" action="ppaction://media"/>
            <a:extLst>
              <a:ext uri="{FF2B5EF4-FFF2-40B4-BE49-F238E27FC236}">
                <a16:creationId xmlns:a16="http://schemas.microsoft.com/office/drawing/2014/main" id="{A865155E-A18D-3746-9F68-8A9E76926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1343" y="7350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1A0146-545D-284D-9855-2EEB231669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dirty="0">
                <a:solidFill>
                  <a:srgbClr val="7030A0"/>
                </a:solidFill>
              </a:rPr>
              <a:t>Αντίο!/</a:t>
            </a:r>
            <a:r>
              <a:rPr lang="en-US" dirty="0">
                <a:solidFill>
                  <a:srgbClr val="7030A0"/>
                </a:solidFill>
              </a:rPr>
              <a:t>Good bye!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3E1DB4E-CAAD-6548-B7EB-C6E0D4D6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12040" y="1972372"/>
            <a:ext cx="5967919" cy="4520503"/>
          </a:xfrm>
        </p:spPr>
      </p:pic>
      <p:pic>
        <p:nvPicPr>
          <p:cNvPr id="3" name="Αντίο" descr="Αντίο">
            <a:hlinkClick r:id="" action="ppaction://media"/>
            <a:extLst>
              <a:ext uri="{FF2B5EF4-FFF2-40B4-BE49-F238E27FC236}">
                <a16:creationId xmlns:a16="http://schemas.microsoft.com/office/drawing/2014/main" id="{FC618230-DE7C-0743-A92A-DD54DE8A1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961123" y="4639022"/>
            <a:ext cx="1115743" cy="11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43</Words>
  <Application>Microsoft Macintosh PowerPoint</Application>
  <PresentationFormat>Ευρεία οθόνη</PresentationFormat>
  <Paragraphs>10</Paragraphs>
  <Slides>8</Slides>
  <Notes>0</Notes>
  <HiddenSlides>0</HiddenSlides>
  <MMClips>7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Χαίρετε! / Hello!</vt:lpstr>
      <vt:lpstr>Γεια!/Hi!</vt:lpstr>
      <vt:lpstr>Καλημέρα/ Good morning</vt:lpstr>
      <vt:lpstr>Καλό μεσημέρι!/ Good afternoon!</vt:lpstr>
      <vt:lpstr>Καληνύχτα! Good night!</vt:lpstr>
      <vt:lpstr>Τα λέμε! See you!</vt:lpstr>
      <vt:lpstr>Αντίο!/Good bye!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Microsoft Office User</dc:creator>
  <cp:lastModifiedBy>Microsoft Office User</cp:lastModifiedBy>
  <cp:revision>23</cp:revision>
  <dcterms:created xsi:type="dcterms:W3CDTF">2020-12-08T15:46:12Z</dcterms:created>
  <dcterms:modified xsi:type="dcterms:W3CDTF">2020-12-09T18:43:42Z</dcterms:modified>
</cp:coreProperties>
</file>