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1"/>
  </p:notesMasterIdLst>
  <p:sldIdLst>
    <p:sldId id="256" r:id="rId2"/>
    <p:sldId id="261" r:id="rId3"/>
    <p:sldId id="259" r:id="rId4"/>
    <p:sldId id="267" r:id="rId5"/>
    <p:sldId id="294" r:id="rId6"/>
    <p:sldId id="292" r:id="rId7"/>
    <p:sldId id="293" r:id="rId8"/>
    <p:sldId id="260" r:id="rId9"/>
    <p:sldId id="291" r:id="rId10"/>
  </p:sldIdLst>
  <p:sldSz cx="9144000" cy="5143500" type="screen16x9"/>
  <p:notesSz cx="6858000" cy="9144000"/>
  <p:embeddedFontLst>
    <p:embeddedFont>
      <p:font typeface="Lalezar" panose="020B0604020202020204" charset="-78"/>
      <p:regular r:id="rId12"/>
    </p:embeddedFont>
    <p:embeddedFont>
      <p:font typeface="Open Sans" panose="020B0604020202020204" charset="0"/>
      <p:regular r:id="rId13"/>
      <p:bold r:id="rId14"/>
      <p:italic r:id="rId15"/>
      <p:boldItalic r:id="rId16"/>
    </p:embeddedFont>
    <p:embeddedFont>
      <p:font typeface="Open Sans SemiBold" panose="020B0604020202020204" charset="0"/>
      <p:regular r:id="rId17"/>
      <p:bold r:id="rId18"/>
      <p:italic r:id="rId19"/>
      <p:boldItalic r:id="rId20"/>
    </p:embeddedFont>
    <p:embeddedFont>
      <p:font typeface="Passion One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0C2D84-9454-430E-9175-388CB444F4F2}">
  <a:tblStyle styleId="{670C2D84-9454-430E-9175-388CB444F4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9" name="Google Shape;3049;g8d23a036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0" name="Google Shape;3050;g8d23a036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9" name="Google Shape;3439;g8aa68c8734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0" name="Google Shape;3440;g8aa68c8734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7" name="Google Shape;3237;g8aa68c8734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8" name="Google Shape;3238;g8aa68c8734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" name="Google Shape;3829;g8aa68c873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0" name="Google Shape;3830;g8aa68c8734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7" name="Google Shape;3237;g8aa68c8734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8" name="Google Shape;3238;g8aa68c8734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1771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7" name="Google Shape;3407;g8d23a03611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8" name="Google Shape;3408;g8d23a03611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6586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" name="Google Shape;3829;g8aa68c873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0" name="Google Shape;3830;g8aa68c8734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7419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7" name="Google Shape;3407;g8d23a03611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8" name="Google Shape;3408;g8d23a03611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4" name="Google Shape;6544;g8a04cb5911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5" name="Google Shape;6545;g8a04cb5911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D0EBF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2742" y="-53681"/>
            <a:ext cx="9189492" cy="5250864"/>
            <a:chOff x="238125" y="358125"/>
            <a:chExt cx="5988200" cy="3421650"/>
          </a:xfrm>
        </p:grpSpPr>
        <p:sp>
          <p:nvSpPr>
            <p:cNvPr id="11" name="Google Shape;11;p2"/>
            <p:cNvSpPr/>
            <p:nvPr/>
          </p:nvSpPr>
          <p:spPr>
            <a:xfrm>
              <a:off x="593800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937" y="1"/>
                  </a:moveTo>
                  <a:lnTo>
                    <a:pt x="0" y="1938"/>
                  </a:lnTo>
                  <a:lnTo>
                    <a:pt x="1937" y="3817"/>
                  </a:lnTo>
                  <a:lnTo>
                    <a:pt x="3812" y="1938"/>
                  </a:lnTo>
                  <a:lnTo>
                    <a:pt x="1937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260825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874" y="1"/>
                  </a:moveTo>
                  <a:lnTo>
                    <a:pt x="0" y="1938"/>
                  </a:lnTo>
                  <a:lnTo>
                    <a:pt x="1874" y="3817"/>
                  </a:lnTo>
                  <a:lnTo>
                    <a:pt x="3811" y="1938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124050" y="1093575"/>
              <a:ext cx="95300" cy="93850"/>
            </a:xfrm>
            <a:custGeom>
              <a:avLst/>
              <a:gdLst/>
              <a:ahLst/>
              <a:cxnLst/>
              <a:rect l="l" t="t" r="r" b="b"/>
              <a:pathLst>
                <a:path w="3812" h="3754" extrusionOk="0">
                  <a:moveTo>
                    <a:pt x="1874" y="1"/>
                  </a:moveTo>
                  <a:lnTo>
                    <a:pt x="0" y="1879"/>
                  </a:lnTo>
                  <a:lnTo>
                    <a:pt x="1874" y="3753"/>
                  </a:lnTo>
                  <a:lnTo>
                    <a:pt x="3811" y="1879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652700" y="712225"/>
              <a:ext cx="87800" cy="86350"/>
            </a:xfrm>
            <a:custGeom>
              <a:avLst/>
              <a:gdLst/>
              <a:ahLst/>
              <a:cxnLst/>
              <a:rect l="l" t="t" r="r" b="b"/>
              <a:pathLst>
                <a:path w="3512" h="3454" extrusionOk="0">
                  <a:moveTo>
                    <a:pt x="1759" y="911"/>
                  </a:moveTo>
                  <a:cubicBezTo>
                    <a:pt x="2180" y="911"/>
                    <a:pt x="2606" y="1274"/>
                    <a:pt x="2606" y="1758"/>
                  </a:cubicBezTo>
                  <a:cubicBezTo>
                    <a:pt x="2606" y="2180"/>
                    <a:pt x="2180" y="2543"/>
                    <a:pt x="1759" y="2543"/>
                  </a:cubicBezTo>
                  <a:cubicBezTo>
                    <a:pt x="1274" y="2543"/>
                    <a:pt x="911" y="2180"/>
                    <a:pt x="911" y="1758"/>
                  </a:cubicBezTo>
                  <a:cubicBezTo>
                    <a:pt x="911" y="1274"/>
                    <a:pt x="1274" y="911"/>
                    <a:pt x="1759" y="911"/>
                  </a:cubicBezTo>
                  <a:close/>
                  <a:moveTo>
                    <a:pt x="1759" y="0"/>
                  </a:moveTo>
                  <a:cubicBezTo>
                    <a:pt x="790" y="0"/>
                    <a:pt x="1" y="790"/>
                    <a:pt x="1" y="1758"/>
                  </a:cubicBezTo>
                  <a:cubicBezTo>
                    <a:pt x="1" y="2727"/>
                    <a:pt x="790" y="3453"/>
                    <a:pt x="1759" y="3453"/>
                  </a:cubicBezTo>
                  <a:cubicBezTo>
                    <a:pt x="2727" y="3453"/>
                    <a:pt x="3512" y="2727"/>
                    <a:pt x="3512" y="1758"/>
                  </a:cubicBezTo>
                  <a:cubicBezTo>
                    <a:pt x="3512" y="790"/>
                    <a:pt x="2727" y="0"/>
                    <a:pt x="1759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187025" y="712225"/>
              <a:ext cx="87775" cy="86350"/>
            </a:xfrm>
            <a:custGeom>
              <a:avLst/>
              <a:gdLst/>
              <a:ahLst/>
              <a:cxnLst/>
              <a:rect l="l" t="t" r="r" b="b"/>
              <a:pathLst>
                <a:path w="3511" h="3454" extrusionOk="0">
                  <a:moveTo>
                    <a:pt x="1753" y="911"/>
                  </a:moveTo>
                  <a:cubicBezTo>
                    <a:pt x="2179" y="911"/>
                    <a:pt x="2600" y="1274"/>
                    <a:pt x="2600" y="1758"/>
                  </a:cubicBezTo>
                  <a:cubicBezTo>
                    <a:pt x="2600" y="2180"/>
                    <a:pt x="2179" y="2543"/>
                    <a:pt x="1753" y="2543"/>
                  </a:cubicBezTo>
                  <a:cubicBezTo>
                    <a:pt x="1269" y="2543"/>
                    <a:pt x="906" y="2180"/>
                    <a:pt x="906" y="1758"/>
                  </a:cubicBezTo>
                  <a:cubicBezTo>
                    <a:pt x="906" y="1274"/>
                    <a:pt x="1269" y="911"/>
                    <a:pt x="1753" y="911"/>
                  </a:cubicBezTo>
                  <a:close/>
                  <a:moveTo>
                    <a:pt x="1753" y="0"/>
                  </a:moveTo>
                  <a:cubicBezTo>
                    <a:pt x="785" y="0"/>
                    <a:pt x="0" y="790"/>
                    <a:pt x="0" y="1758"/>
                  </a:cubicBezTo>
                  <a:cubicBezTo>
                    <a:pt x="0" y="2727"/>
                    <a:pt x="785" y="3453"/>
                    <a:pt x="1753" y="3453"/>
                  </a:cubicBezTo>
                  <a:cubicBezTo>
                    <a:pt x="2722" y="3453"/>
                    <a:pt x="3511" y="2727"/>
                    <a:pt x="3511" y="1758"/>
                  </a:cubicBezTo>
                  <a:cubicBezTo>
                    <a:pt x="3511" y="790"/>
                    <a:pt x="2722" y="0"/>
                    <a:pt x="1753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035625" y="3555775"/>
              <a:ext cx="86225" cy="86225"/>
            </a:xfrm>
            <a:custGeom>
              <a:avLst/>
              <a:gdLst/>
              <a:ahLst/>
              <a:cxnLst/>
              <a:rect l="l" t="t" r="r" b="b"/>
              <a:pathLst>
                <a:path w="3449" h="3449" extrusionOk="0">
                  <a:moveTo>
                    <a:pt x="1696" y="906"/>
                  </a:moveTo>
                  <a:cubicBezTo>
                    <a:pt x="2180" y="906"/>
                    <a:pt x="2543" y="1269"/>
                    <a:pt x="2543" y="1695"/>
                  </a:cubicBezTo>
                  <a:cubicBezTo>
                    <a:pt x="2543" y="2180"/>
                    <a:pt x="2180" y="2543"/>
                    <a:pt x="1696" y="2543"/>
                  </a:cubicBezTo>
                  <a:cubicBezTo>
                    <a:pt x="1269" y="2543"/>
                    <a:pt x="906" y="2180"/>
                    <a:pt x="906" y="1695"/>
                  </a:cubicBezTo>
                  <a:cubicBezTo>
                    <a:pt x="906" y="1269"/>
                    <a:pt x="1269" y="906"/>
                    <a:pt x="1696" y="906"/>
                  </a:cubicBezTo>
                  <a:close/>
                  <a:moveTo>
                    <a:pt x="1696" y="0"/>
                  </a:moveTo>
                  <a:cubicBezTo>
                    <a:pt x="785" y="0"/>
                    <a:pt x="1" y="785"/>
                    <a:pt x="1" y="1695"/>
                  </a:cubicBezTo>
                  <a:cubicBezTo>
                    <a:pt x="1" y="2664"/>
                    <a:pt x="785" y="3448"/>
                    <a:pt x="1696" y="3448"/>
                  </a:cubicBezTo>
                  <a:cubicBezTo>
                    <a:pt x="2664" y="3448"/>
                    <a:pt x="3449" y="2664"/>
                    <a:pt x="3449" y="1695"/>
                  </a:cubicBezTo>
                  <a:cubicBezTo>
                    <a:pt x="3449" y="785"/>
                    <a:pt x="2664" y="0"/>
                    <a:pt x="1696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518950" y="3371150"/>
              <a:ext cx="86350" cy="87800"/>
            </a:xfrm>
            <a:custGeom>
              <a:avLst/>
              <a:gdLst/>
              <a:ahLst/>
              <a:cxnLst/>
              <a:rect l="l" t="t" r="r" b="b"/>
              <a:pathLst>
                <a:path w="3454" h="3512" extrusionOk="0">
                  <a:moveTo>
                    <a:pt x="1758" y="906"/>
                  </a:moveTo>
                  <a:cubicBezTo>
                    <a:pt x="2180" y="906"/>
                    <a:pt x="2543" y="1269"/>
                    <a:pt x="2543" y="1753"/>
                  </a:cubicBezTo>
                  <a:cubicBezTo>
                    <a:pt x="2543" y="2238"/>
                    <a:pt x="2180" y="2601"/>
                    <a:pt x="1758" y="2601"/>
                  </a:cubicBezTo>
                  <a:cubicBezTo>
                    <a:pt x="1274" y="2601"/>
                    <a:pt x="911" y="2238"/>
                    <a:pt x="911" y="1753"/>
                  </a:cubicBezTo>
                  <a:cubicBezTo>
                    <a:pt x="911" y="1269"/>
                    <a:pt x="1274" y="906"/>
                    <a:pt x="1758" y="906"/>
                  </a:cubicBezTo>
                  <a:close/>
                  <a:moveTo>
                    <a:pt x="1758" y="0"/>
                  </a:moveTo>
                  <a:cubicBezTo>
                    <a:pt x="790" y="0"/>
                    <a:pt x="0" y="785"/>
                    <a:pt x="0" y="1753"/>
                  </a:cubicBezTo>
                  <a:cubicBezTo>
                    <a:pt x="0" y="2722"/>
                    <a:pt x="790" y="3511"/>
                    <a:pt x="1758" y="3511"/>
                  </a:cubicBezTo>
                  <a:cubicBezTo>
                    <a:pt x="2664" y="3511"/>
                    <a:pt x="3453" y="2722"/>
                    <a:pt x="3453" y="1753"/>
                  </a:cubicBezTo>
                  <a:cubicBezTo>
                    <a:pt x="3453" y="785"/>
                    <a:pt x="2664" y="0"/>
                    <a:pt x="1758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484" y="0"/>
                  </a:moveTo>
                  <a:cubicBezTo>
                    <a:pt x="421" y="0"/>
                    <a:pt x="300" y="58"/>
                    <a:pt x="179" y="179"/>
                  </a:cubicBezTo>
                  <a:cubicBezTo>
                    <a:pt x="0" y="363"/>
                    <a:pt x="0" y="606"/>
                    <a:pt x="179" y="785"/>
                  </a:cubicBezTo>
                  <a:lnTo>
                    <a:pt x="2300" y="2906"/>
                  </a:lnTo>
                  <a:cubicBezTo>
                    <a:pt x="2390" y="2995"/>
                    <a:pt x="2495" y="3040"/>
                    <a:pt x="2601" y="3040"/>
                  </a:cubicBezTo>
                  <a:cubicBezTo>
                    <a:pt x="2707" y="3040"/>
                    <a:pt x="2814" y="2995"/>
                    <a:pt x="2906" y="2906"/>
                  </a:cubicBezTo>
                  <a:cubicBezTo>
                    <a:pt x="3085" y="2722"/>
                    <a:pt x="3085" y="2422"/>
                    <a:pt x="2906" y="2238"/>
                  </a:cubicBezTo>
                  <a:lnTo>
                    <a:pt x="848" y="179"/>
                  </a:lnTo>
                  <a:cubicBezTo>
                    <a:pt x="726" y="58"/>
                    <a:pt x="605" y="0"/>
                    <a:pt x="484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2601" y="0"/>
                  </a:moveTo>
                  <a:cubicBezTo>
                    <a:pt x="2479" y="0"/>
                    <a:pt x="2358" y="58"/>
                    <a:pt x="2300" y="179"/>
                  </a:cubicBezTo>
                  <a:lnTo>
                    <a:pt x="179" y="2238"/>
                  </a:lnTo>
                  <a:cubicBezTo>
                    <a:pt x="0" y="2422"/>
                    <a:pt x="0" y="2722"/>
                    <a:pt x="179" y="2906"/>
                  </a:cubicBezTo>
                  <a:cubicBezTo>
                    <a:pt x="271" y="2995"/>
                    <a:pt x="392" y="3040"/>
                    <a:pt x="513" y="3040"/>
                  </a:cubicBezTo>
                  <a:cubicBezTo>
                    <a:pt x="634" y="3040"/>
                    <a:pt x="756" y="2995"/>
                    <a:pt x="848" y="2906"/>
                  </a:cubicBezTo>
                  <a:lnTo>
                    <a:pt x="2906" y="785"/>
                  </a:lnTo>
                  <a:cubicBezTo>
                    <a:pt x="3085" y="606"/>
                    <a:pt x="3085" y="363"/>
                    <a:pt x="2906" y="179"/>
                  </a:cubicBezTo>
                  <a:cubicBezTo>
                    <a:pt x="2843" y="58"/>
                    <a:pt x="2722" y="0"/>
                    <a:pt x="2601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548" y="0"/>
                  </a:moveTo>
                  <a:cubicBezTo>
                    <a:pt x="427" y="0"/>
                    <a:pt x="306" y="59"/>
                    <a:pt x="184" y="122"/>
                  </a:cubicBezTo>
                  <a:cubicBezTo>
                    <a:pt x="0" y="301"/>
                    <a:pt x="0" y="606"/>
                    <a:pt x="184" y="785"/>
                  </a:cubicBezTo>
                  <a:lnTo>
                    <a:pt x="2301" y="2843"/>
                  </a:lnTo>
                  <a:cubicBezTo>
                    <a:pt x="2393" y="2935"/>
                    <a:pt x="2499" y="2981"/>
                    <a:pt x="2605" y="2981"/>
                  </a:cubicBezTo>
                  <a:cubicBezTo>
                    <a:pt x="2711" y="2981"/>
                    <a:pt x="2816" y="2935"/>
                    <a:pt x="2906" y="2843"/>
                  </a:cubicBezTo>
                  <a:cubicBezTo>
                    <a:pt x="3090" y="2664"/>
                    <a:pt x="3090" y="2422"/>
                    <a:pt x="2906" y="2238"/>
                  </a:cubicBezTo>
                  <a:lnTo>
                    <a:pt x="848" y="122"/>
                  </a:lnTo>
                  <a:cubicBezTo>
                    <a:pt x="727" y="59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2606" y="0"/>
                  </a:moveTo>
                  <a:cubicBezTo>
                    <a:pt x="2485" y="0"/>
                    <a:pt x="2364" y="59"/>
                    <a:pt x="2301" y="122"/>
                  </a:cubicBezTo>
                  <a:lnTo>
                    <a:pt x="184" y="2238"/>
                  </a:lnTo>
                  <a:cubicBezTo>
                    <a:pt x="0" y="2422"/>
                    <a:pt x="0" y="2664"/>
                    <a:pt x="184" y="2843"/>
                  </a:cubicBezTo>
                  <a:cubicBezTo>
                    <a:pt x="274" y="2935"/>
                    <a:pt x="395" y="2981"/>
                    <a:pt x="516" y="2981"/>
                  </a:cubicBezTo>
                  <a:cubicBezTo>
                    <a:pt x="637" y="2981"/>
                    <a:pt x="758" y="2935"/>
                    <a:pt x="848" y="2843"/>
                  </a:cubicBezTo>
                  <a:lnTo>
                    <a:pt x="2906" y="785"/>
                  </a:lnTo>
                  <a:cubicBezTo>
                    <a:pt x="3090" y="606"/>
                    <a:pt x="3090" y="301"/>
                    <a:pt x="2906" y="122"/>
                  </a:cubicBezTo>
                  <a:cubicBezTo>
                    <a:pt x="2848" y="59"/>
                    <a:pt x="2727" y="0"/>
                    <a:pt x="2606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38125" y="373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8125" y="562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8125" y="753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8125" y="942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38125" y="1131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38125" y="1322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38125" y="1511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8125" y="1701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38125" y="1891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125" y="2080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8125" y="2270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38125" y="2460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8125" y="2650825"/>
              <a:ext cx="5988200" cy="4500"/>
            </a:xfrm>
            <a:custGeom>
              <a:avLst/>
              <a:gdLst/>
              <a:ahLst/>
              <a:cxnLst/>
              <a:rect l="l" t="t" r="r" b="b"/>
              <a:pathLst>
                <a:path w="239528" h="180" extrusionOk="0">
                  <a:moveTo>
                    <a:pt x="0" y="0"/>
                  </a:moveTo>
                  <a:lnTo>
                    <a:pt x="0" y="179"/>
                  </a:lnTo>
                  <a:lnTo>
                    <a:pt x="239528" y="179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8125" y="2839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38125" y="3029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8125" y="32198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38125" y="3408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8125" y="3598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 flipH="1">
            <a:off x="-22750" y="-65455"/>
            <a:ext cx="9189527" cy="5274417"/>
          </a:xfrm>
          <a:custGeom>
            <a:avLst/>
            <a:gdLst/>
            <a:ahLst/>
            <a:cxnLst/>
            <a:rect l="l" t="t" r="r" b="b"/>
            <a:pathLst>
              <a:path w="40921" h="23487" extrusionOk="0">
                <a:moveTo>
                  <a:pt x="25361" y="0"/>
                </a:moveTo>
                <a:cubicBezTo>
                  <a:pt x="12528" y="0"/>
                  <a:pt x="1" y="10654"/>
                  <a:pt x="1" y="23487"/>
                </a:cubicBezTo>
                <a:lnTo>
                  <a:pt x="40920" y="23487"/>
                </a:lnTo>
                <a:lnTo>
                  <a:pt x="40920" y="0"/>
                </a:lnTo>
                <a:close/>
              </a:path>
            </a:pathLst>
          </a:custGeom>
          <a:solidFill>
            <a:srgbClr val="9CD3ED">
              <a:alpha val="2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 txBox="1">
            <a:spLocks noGrp="1"/>
          </p:cNvSpPr>
          <p:nvPr>
            <p:ph type="ctrTitle"/>
          </p:nvPr>
        </p:nvSpPr>
        <p:spPr>
          <a:xfrm>
            <a:off x="720000" y="2178725"/>
            <a:ext cx="41949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0"/>
              <a:buFont typeface="Passion One"/>
              <a:buNone/>
              <a:defRPr sz="6000" b="1"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7500"/>
              <a:buNone/>
              <a:defRPr sz="7500">
                <a:solidFill>
                  <a:srgbClr val="09375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7500"/>
              <a:buNone/>
              <a:defRPr sz="7500">
                <a:solidFill>
                  <a:srgbClr val="09375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7500"/>
              <a:buNone/>
              <a:defRPr sz="7500">
                <a:solidFill>
                  <a:srgbClr val="09375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7500"/>
              <a:buNone/>
              <a:defRPr sz="7500">
                <a:solidFill>
                  <a:srgbClr val="09375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7500"/>
              <a:buNone/>
              <a:defRPr sz="7500">
                <a:solidFill>
                  <a:srgbClr val="09375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7500"/>
              <a:buNone/>
              <a:defRPr sz="7500">
                <a:solidFill>
                  <a:srgbClr val="09375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7500"/>
              <a:buNone/>
              <a:defRPr sz="7500">
                <a:solidFill>
                  <a:srgbClr val="09375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7500"/>
              <a:buNone/>
              <a:defRPr sz="7500">
                <a:solidFill>
                  <a:srgbClr val="09375F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"/>
          <p:cNvSpPr txBox="1">
            <a:spLocks noGrp="1"/>
          </p:cNvSpPr>
          <p:nvPr>
            <p:ph type="subTitle" idx="1"/>
          </p:nvPr>
        </p:nvSpPr>
        <p:spPr>
          <a:xfrm>
            <a:off x="720000" y="4158300"/>
            <a:ext cx="49950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SemiBold"/>
              <a:buNone/>
              <a:defRPr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2800"/>
              <a:buFont typeface="Open Sans SemiBold"/>
              <a:buNone/>
              <a:defRPr sz="28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2800"/>
              <a:buFont typeface="Open Sans SemiBold"/>
              <a:buNone/>
              <a:defRPr sz="28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2800"/>
              <a:buFont typeface="Open Sans SemiBold"/>
              <a:buNone/>
              <a:defRPr sz="28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2800"/>
              <a:buFont typeface="Open Sans SemiBold"/>
              <a:buNone/>
              <a:defRPr sz="28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2800"/>
              <a:buFont typeface="Open Sans SemiBold"/>
              <a:buNone/>
              <a:defRPr sz="28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2800"/>
              <a:buFont typeface="Open Sans SemiBold"/>
              <a:buNone/>
              <a:defRPr sz="28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2800"/>
              <a:buFont typeface="Open Sans SemiBold"/>
              <a:buNone/>
              <a:defRPr sz="28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2800"/>
              <a:buFont typeface="Open Sans SemiBold"/>
              <a:buNone/>
              <a:defRPr sz="28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+ centered text">
  <p:cSld name="TITLE_AND_BODY_2">
    <p:bg>
      <p:bgPr>
        <a:solidFill>
          <a:srgbClr val="D0EBF5"/>
        </a:solidFill>
        <a:effectLst/>
      </p:bgPr>
    </p:bg>
    <p:spTree>
      <p:nvGrpSpPr>
        <p:cNvPr id="1" name="Shape 2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4" name="Google Shape;2384;p28"/>
          <p:cNvGrpSpPr/>
          <p:nvPr/>
        </p:nvGrpSpPr>
        <p:grpSpPr>
          <a:xfrm>
            <a:off x="-22742" y="-53681"/>
            <a:ext cx="9189492" cy="5250864"/>
            <a:chOff x="238125" y="358125"/>
            <a:chExt cx="5988200" cy="3421650"/>
          </a:xfrm>
        </p:grpSpPr>
        <p:sp>
          <p:nvSpPr>
            <p:cNvPr id="2385" name="Google Shape;2385;p28"/>
            <p:cNvSpPr/>
            <p:nvPr/>
          </p:nvSpPr>
          <p:spPr>
            <a:xfrm>
              <a:off x="593800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937" y="1"/>
                  </a:moveTo>
                  <a:lnTo>
                    <a:pt x="0" y="1938"/>
                  </a:lnTo>
                  <a:lnTo>
                    <a:pt x="1937" y="3817"/>
                  </a:lnTo>
                  <a:lnTo>
                    <a:pt x="3812" y="1938"/>
                  </a:lnTo>
                  <a:lnTo>
                    <a:pt x="1937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8"/>
            <p:cNvSpPr/>
            <p:nvPr/>
          </p:nvSpPr>
          <p:spPr>
            <a:xfrm>
              <a:off x="5260825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874" y="1"/>
                  </a:moveTo>
                  <a:lnTo>
                    <a:pt x="0" y="1938"/>
                  </a:lnTo>
                  <a:lnTo>
                    <a:pt x="1874" y="3817"/>
                  </a:lnTo>
                  <a:lnTo>
                    <a:pt x="3811" y="1938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8"/>
            <p:cNvSpPr/>
            <p:nvPr/>
          </p:nvSpPr>
          <p:spPr>
            <a:xfrm>
              <a:off x="3124050" y="1093575"/>
              <a:ext cx="95300" cy="93850"/>
            </a:xfrm>
            <a:custGeom>
              <a:avLst/>
              <a:gdLst/>
              <a:ahLst/>
              <a:cxnLst/>
              <a:rect l="l" t="t" r="r" b="b"/>
              <a:pathLst>
                <a:path w="3812" h="3754" extrusionOk="0">
                  <a:moveTo>
                    <a:pt x="1874" y="1"/>
                  </a:moveTo>
                  <a:lnTo>
                    <a:pt x="0" y="1879"/>
                  </a:lnTo>
                  <a:lnTo>
                    <a:pt x="1874" y="3753"/>
                  </a:lnTo>
                  <a:lnTo>
                    <a:pt x="3811" y="1879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8"/>
            <p:cNvSpPr/>
            <p:nvPr/>
          </p:nvSpPr>
          <p:spPr>
            <a:xfrm>
              <a:off x="5652700" y="712225"/>
              <a:ext cx="87800" cy="86350"/>
            </a:xfrm>
            <a:custGeom>
              <a:avLst/>
              <a:gdLst/>
              <a:ahLst/>
              <a:cxnLst/>
              <a:rect l="l" t="t" r="r" b="b"/>
              <a:pathLst>
                <a:path w="3512" h="3454" extrusionOk="0">
                  <a:moveTo>
                    <a:pt x="1759" y="911"/>
                  </a:moveTo>
                  <a:cubicBezTo>
                    <a:pt x="2180" y="911"/>
                    <a:pt x="2606" y="1274"/>
                    <a:pt x="2606" y="1758"/>
                  </a:cubicBezTo>
                  <a:cubicBezTo>
                    <a:pt x="2606" y="2180"/>
                    <a:pt x="2180" y="2543"/>
                    <a:pt x="1759" y="2543"/>
                  </a:cubicBezTo>
                  <a:cubicBezTo>
                    <a:pt x="1274" y="2543"/>
                    <a:pt x="911" y="2180"/>
                    <a:pt x="911" y="1758"/>
                  </a:cubicBezTo>
                  <a:cubicBezTo>
                    <a:pt x="911" y="1274"/>
                    <a:pt x="1274" y="911"/>
                    <a:pt x="1759" y="911"/>
                  </a:cubicBezTo>
                  <a:close/>
                  <a:moveTo>
                    <a:pt x="1759" y="0"/>
                  </a:moveTo>
                  <a:cubicBezTo>
                    <a:pt x="790" y="0"/>
                    <a:pt x="1" y="790"/>
                    <a:pt x="1" y="1758"/>
                  </a:cubicBezTo>
                  <a:cubicBezTo>
                    <a:pt x="1" y="2727"/>
                    <a:pt x="790" y="3453"/>
                    <a:pt x="1759" y="3453"/>
                  </a:cubicBezTo>
                  <a:cubicBezTo>
                    <a:pt x="2727" y="3453"/>
                    <a:pt x="3512" y="2727"/>
                    <a:pt x="3512" y="1758"/>
                  </a:cubicBezTo>
                  <a:cubicBezTo>
                    <a:pt x="3512" y="790"/>
                    <a:pt x="2727" y="0"/>
                    <a:pt x="1759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8"/>
            <p:cNvSpPr/>
            <p:nvPr/>
          </p:nvSpPr>
          <p:spPr>
            <a:xfrm>
              <a:off x="1187025" y="712225"/>
              <a:ext cx="87775" cy="86350"/>
            </a:xfrm>
            <a:custGeom>
              <a:avLst/>
              <a:gdLst/>
              <a:ahLst/>
              <a:cxnLst/>
              <a:rect l="l" t="t" r="r" b="b"/>
              <a:pathLst>
                <a:path w="3511" h="3454" extrusionOk="0">
                  <a:moveTo>
                    <a:pt x="1753" y="911"/>
                  </a:moveTo>
                  <a:cubicBezTo>
                    <a:pt x="2179" y="911"/>
                    <a:pt x="2600" y="1274"/>
                    <a:pt x="2600" y="1758"/>
                  </a:cubicBezTo>
                  <a:cubicBezTo>
                    <a:pt x="2600" y="2180"/>
                    <a:pt x="2179" y="2543"/>
                    <a:pt x="1753" y="2543"/>
                  </a:cubicBezTo>
                  <a:cubicBezTo>
                    <a:pt x="1269" y="2543"/>
                    <a:pt x="906" y="2180"/>
                    <a:pt x="906" y="1758"/>
                  </a:cubicBezTo>
                  <a:cubicBezTo>
                    <a:pt x="906" y="1274"/>
                    <a:pt x="1269" y="911"/>
                    <a:pt x="1753" y="911"/>
                  </a:cubicBezTo>
                  <a:close/>
                  <a:moveTo>
                    <a:pt x="1753" y="0"/>
                  </a:moveTo>
                  <a:cubicBezTo>
                    <a:pt x="785" y="0"/>
                    <a:pt x="0" y="790"/>
                    <a:pt x="0" y="1758"/>
                  </a:cubicBezTo>
                  <a:cubicBezTo>
                    <a:pt x="0" y="2727"/>
                    <a:pt x="785" y="3453"/>
                    <a:pt x="1753" y="3453"/>
                  </a:cubicBezTo>
                  <a:cubicBezTo>
                    <a:pt x="2722" y="3453"/>
                    <a:pt x="3511" y="2727"/>
                    <a:pt x="3511" y="1758"/>
                  </a:cubicBezTo>
                  <a:cubicBezTo>
                    <a:pt x="3511" y="790"/>
                    <a:pt x="2722" y="0"/>
                    <a:pt x="1753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8"/>
            <p:cNvSpPr/>
            <p:nvPr/>
          </p:nvSpPr>
          <p:spPr>
            <a:xfrm>
              <a:off x="6035625" y="3555775"/>
              <a:ext cx="86225" cy="86225"/>
            </a:xfrm>
            <a:custGeom>
              <a:avLst/>
              <a:gdLst/>
              <a:ahLst/>
              <a:cxnLst/>
              <a:rect l="l" t="t" r="r" b="b"/>
              <a:pathLst>
                <a:path w="3449" h="3449" extrusionOk="0">
                  <a:moveTo>
                    <a:pt x="1696" y="906"/>
                  </a:moveTo>
                  <a:cubicBezTo>
                    <a:pt x="2180" y="906"/>
                    <a:pt x="2543" y="1269"/>
                    <a:pt x="2543" y="1695"/>
                  </a:cubicBezTo>
                  <a:cubicBezTo>
                    <a:pt x="2543" y="2180"/>
                    <a:pt x="2180" y="2543"/>
                    <a:pt x="1696" y="2543"/>
                  </a:cubicBezTo>
                  <a:cubicBezTo>
                    <a:pt x="1269" y="2543"/>
                    <a:pt x="906" y="2180"/>
                    <a:pt x="906" y="1695"/>
                  </a:cubicBezTo>
                  <a:cubicBezTo>
                    <a:pt x="906" y="1269"/>
                    <a:pt x="1269" y="906"/>
                    <a:pt x="1696" y="906"/>
                  </a:cubicBezTo>
                  <a:close/>
                  <a:moveTo>
                    <a:pt x="1696" y="0"/>
                  </a:moveTo>
                  <a:cubicBezTo>
                    <a:pt x="785" y="0"/>
                    <a:pt x="1" y="785"/>
                    <a:pt x="1" y="1695"/>
                  </a:cubicBezTo>
                  <a:cubicBezTo>
                    <a:pt x="1" y="2664"/>
                    <a:pt x="785" y="3448"/>
                    <a:pt x="1696" y="3448"/>
                  </a:cubicBezTo>
                  <a:cubicBezTo>
                    <a:pt x="2664" y="3448"/>
                    <a:pt x="3449" y="2664"/>
                    <a:pt x="3449" y="1695"/>
                  </a:cubicBezTo>
                  <a:cubicBezTo>
                    <a:pt x="3449" y="785"/>
                    <a:pt x="2664" y="0"/>
                    <a:pt x="1696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8"/>
            <p:cNvSpPr/>
            <p:nvPr/>
          </p:nvSpPr>
          <p:spPr>
            <a:xfrm>
              <a:off x="3518950" y="3371150"/>
              <a:ext cx="86350" cy="87800"/>
            </a:xfrm>
            <a:custGeom>
              <a:avLst/>
              <a:gdLst/>
              <a:ahLst/>
              <a:cxnLst/>
              <a:rect l="l" t="t" r="r" b="b"/>
              <a:pathLst>
                <a:path w="3454" h="3512" extrusionOk="0">
                  <a:moveTo>
                    <a:pt x="1758" y="906"/>
                  </a:moveTo>
                  <a:cubicBezTo>
                    <a:pt x="2180" y="906"/>
                    <a:pt x="2543" y="1269"/>
                    <a:pt x="2543" y="1753"/>
                  </a:cubicBezTo>
                  <a:cubicBezTo>
                    <a:pt x="2543" y="2238"/>
                    <a:pt x="2180" y="2601"/>
                    <a:pt x="1758" y="2601"/>
                  </a:cubicBezTo>
                  <a:cubicBezTo>
                    <a:pt x="1274" y="2601"/>
                    <a:pt x="911" y="2238"/>
                    <a:pt x="911" y="1753"/>
                  </a:cubicBezTo>
                  <a:cubicBezTo>
                    <a:pt x="911" y="1269"/>
                    <a:pt x="1274" y="906"/>
                    <a:pt x="1758" y="906"/>
                  </a:cubicBezTo>
                  <a:close/>
                  <a:moveTo>
                    <a:pt x="1758" y="0"/>
                  </a:moveTo>
                  <a:cubicBezTo>
                    <a:pt x="790" y="0"/>
                    <a:pt x="0" y="785"/>
                    <a:pt x="0" y="1753"/>
                  </a:cubicBezTo>
                  <a:cubicBezTo>
                    <a:pt x="0" y="2722"/>
                    <a:pt x="790" y="3511"/>
                    <a:pt x="1758" y="3511"/>
                  </a:cubicBezTo>
                  <a:cubicBezTo>
                    <a:pt x="2664" y="3511"/>
                    <a:pt x="3453" y="2722"/>
                    <a:pt x="3453" y="1753"/>
                  </a:cubicBezTo>
                  <a:cubicBezTo>
                    <a:pt x="3453" y="785"/>
                    <a:pt x="2664" y="0"/>
                    <a:pt x="1758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8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484" y="0"/>
                  </a:moveTo>
                  <a:cubicBezTo>
                    <a:pt x="421" y="0"/>
                    <a:pt x="300" y="58"/>
                    <a:pt x="179" y="179"/>
                  </a:cubicBezTo>
                  <a:cubicBezTo>
                    <a:pt x="0" y="363"/>
                    <a:pt x="0" y="606"/>
                    <a:pt x="179" y="785"/>
                  </a:cubicBezTo>
                  <a:lnTo>
                    <a:pt x="2300" y="2906"/>
                  </a:lnTo>
                  <a:cubicBezTo>
                    <a:pt x="2390" y="2995"/>
                    <a:pt x="2495" y="3040"/>
                    <a:pt x="2601" y="3040"/>
                  </a:cubicBezTo>
                  <a:cubicBezTo>
                    <a:pt x="2707" y="3040"/>
                    <a:pt x="2814" y="2995"/>
                    <a:pt x="2906" y="2906"/>
                  </a:cubicBezTo>
                  <a:cubicBezTo>
                    <a:pt x="3085" y="2722"/>
                    <a:pt x="3085" y="2422"/>
                    <a:pt x="2906" y="2238"/>
                  </a:cubicBezTo>
                  <a:lnTo>
                    <a:pt x="848" y="179"/>
                  </a:lnTo>
                  <a:cubicBezTo>
                    <a:pt x="726" y="58"/>
                    <a:pt x="605" y="0"/>
                    <a:pt x="484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8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2601" y="0"/>
                  </a:moveTo>
                  <a:cubicBezTo>
                    <a:pt x="2479" y="0"/>
                    <a:pt x="2358" y="58"/>
                    <a:pt x="2300" y="179"/>
                  </a:cubicBezTo>
                  <a:lnTo>
                    <a:pt x="179" y="2238"/>
                  </a:lnTo>
                  <a:cubicBezTo>
                    <a:pt x="0" y="2422"/>
                    <a:pt x="0" y="2722"/>
                    <a:pt x="179" y="2906"/>
                  </a:cubicBezTo>
                  <a:cubicBezTo>
                    <a:pt x="271" y="2995"/>
                    <a:pt x="392" y="3040"/>
                    <a:pt x="513" y="3040"/>
                  </a:cubicBezTo>
                  <a:cubicBezTo>
                    <a:pt x="634" y="3040"/>
                    <a:pt x="756" y="2995"/>
                    <a:pt x="848" y="2906"/>
                  </a:cubicBezTo>
                  <a:lnTo>
                    <a:pt x="2906" y="785"/>
                  </a:lnTo>
                  <a:cubicBezTo>
                    <a:pt x="3085" y="606"/>
                    <a:pt x="3085" y="363"/>
                    <a:pt x="2906" y="179"/>
                  </a:cubicBezTo>
                  <a:cubicBezTo>
                    <a:pt x="2843" y="58"/>
                    <a:pt x="2722" y="0"/>
                    <a:pt x="2601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8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548" y="0"/>
                  </a:moveTo>
                  <a:cubicBezTo>
                    <a:pt x="427" y="0"/>
                    <a:pt x="306" y="59"/>
                    <a:pt x="184" y="122"/>
                  </a:cubicBezTo>
                  <a:cubicBezTo>
                    <a:pt x="0" y="301"/>
                    <a:pt x="0" y="606"/>
                    <a:pt x="184" y="785"/>
                  </a:cubicBezTo>
                  <a:lnTo>
                    <a:pt x="2301" y="2843"/>
                  </a:lnTo>
                  <a:cubicBezTo>
                    <a:pt x="2393" y="2935"/>
                    <a:pt x="2499" y="2981"/>
                    <a:pt x="2605" y="2981"/>
                  </a:cubicBezTo>
                  <a:cubicBezTo>
                    <a:pt x="2711" y="2981"/>
                    <a:pt x="2816" y="2935"/>
                    <a:pt x="2906" y="2843"/>
                  </a:cubicBezTo>
                  <a:cubicBezTo>
                    <a:pt x="3090" y="2664"/>
                    <a:pt x="3090" y="2422"/>
                    <a:pt x="2906" y="2238"/>
                  </a:cubicBezTo>
                  <a:lnTo>
                    <a:pt x="848" y="122"/>
                  </a:lnTo>
                  <a:cubicBezTo>
                    <a:pt x="727" y="59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8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2606" y="0"/>
                  </a:moveTo>
                  <a:cubicBezTo>
                    <a:pt x="2485" y="0"/>
                    <a:pt x="2364" y="59"/>
                    <a:pt x="2301" y="122"/>
                  </a:cubicBezTo>
                  <a:lnTo>
                    <a:pt x="184" y="2238"/>
                  </a:lnTo>
                  <a:cubicBezTo>
                    <a:pt x="0" y="2422"/>
                    <a:pt x="0" y="2664"/>
                    <a:pt x="184" y="2843"/>
                  </a:cubicBezTo>
                  <a:cubicBezTo>
                    <a:pt x="274" y="2935"/>
                    <a:pt x="395" y="2981"/>
                    <a:pt x="516" y="2981"/>
                  </a:cubicBezTo>
                  <a:cubicBezTo>
                    <a:pt x="637" y="2981"/>
                    <a:pt x="758" y="2935"/>
                    <a:pt x="848" y="2843"/>
                  </a:cubicBezTo>
                  <a:lnTo>
                    <a:pt x="2906" y="785"/>
                  </a:lnTo>
                  <a:cubicBezTo>
                    <a:pt x="3090" y="606"/>
                    <a:pt x="3090" y="301"/>
                    <a:pt x="2906" y="122"/>
                  </a:cubicBezTo>
                  <a:cubicBezTo>
                    <a:pt x="2848" y="59"/>
                    <a:pt x="2727" y="0"/>
                    <a:pt x="2606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8"/>
            <p:cNvSpPr/>
            <p:nvPr/>
          </p:nvSpPr>
          <p:spPr>
            <a:xfrm>
              <a:off x="238125" y="373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8"/>
            <p:cNvSpPr/>
            <p:nvPr/>
          </p:nvSpPr>
          <p:spPr>
            <a:xfrm>
              <a:off x="238125" y="562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8"/>
            <p:cNvSpPr/>
            <p:nvPr/>
          </p:nvSpPr>
          <p:spPr>
            <a:xfrm>
              <a:off x="238125" y="753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8"/>
            <p:cNvSpPr/>
            <p:nvPr/>
          </p:nvSpPr>
          <p:spPr>
            <a:xfrm>
              <a:off x="238125" y="942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8"/>
            <p:cNvSpPr/>
            <p:nvPr/>
          </p:nvSpPr>
          <p:spPr>
            <a:xfrm>
              <a:off x="238125" y="1131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8"/>
            <p:cNvSpPr/>
            <p:nvPr/>
          </p:nvSpPr>
          <p:spPr>
            <a:xfrm>
              <a:off x="238125" y="1322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8"/>
            <p:cNvSpPr/>
            <p:nvPr/>
          </p:nvSpPr>
          <p:spPr>
            <a:xfrm>
              <a:off x="238125" y="1511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8"/>
            <p:cNvSpPr/>
            <p:nvPr/>
          </p:nvSpPr>
          <p:spPr>
            <a:xfrm>
              <a:off x="238125" y="1701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8"/>
            <p:cNvSpPr/>
            <p:nvPr/>
          </p:nvSpPr>
          <p:spPr>
            <a:xfrm>
              <a:off x="238125" y="1891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8"/>
            <p:cNvSpPr/>
            <p:nvPr/>
          </p:nvSpPr>
          <p:spPr>
            <a:xfrm>
              <a:off x="238125" y="2080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8"/>
            <p:cNvSpPr/>
            <p:nvPr/>
          </p:nvSpPr>
          <p:spPr>
            <a:xfrm>
              <a:off x="238125" y="2270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8"/>
            <p:cNvSpPr/>
            <p:nvPr/>
          </p:nvSpPr>
          <p:spPr>
            <a:xfrm>
              <a:off x="238125" y="2460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8"/>
            <p:cNvSpPr/>
            <p:nvPr/>
          </p:nvSpPr>
          <p:spPr>
            <a:xfrm>
              <a:off x="238125" y="2650825"/>
              <a:ext cx="5988200" cy="4500"/>
            </a:xfrm>
            <a:custGeom>
              <a:avLst/>
              <a:gdLst/>
              <a:ahLst/>
              <a:cxnLst/>
              <a:rect l="l" t="t" r="r" b="b"/>
              <a:pathLst>
                <a:path w="239528" h="180" extrusionOk="0">
                  <a:moveTo>
                    <a:pt x="0" y="0"/>
                  </a:moveTo>
                  <a:lnTo>
                    <a:pt x="0" y="179"/>
                  </a:lnTo>
                  <a:lnTo>
                    <a:pt x="239528" y="179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8"/>
            <p:cNvSpPr/>
            <p:nvPr/>
          </p:nvSpPr>
          <p:spPr>
            <a:xfrm>
              <a:off x="238125" y="2839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8"/>
            <p:cNvSpPr/>
            <p:nvPr/>
          </p:nvSpPr>
          <p:spPr>
            <a:xfrm>
              <a:off x="238125" y="3029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8"/>
            <p:cNvSpPr/>
            <p:nvPr/>
          </p:nvSpPr>
          <p:spPr>
            <a:xfrm>
              <a:off x="238125" y="32198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8"/>
            <p:cNvSpPr/>
            <p:nvPr/>
          </p:nvSpPr>
          <p:spPr>
            <a:xfrm>
              <a:off x="238125" y="3408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8"/>
            <p:cNvSpPr/>
            <p:nvPr/>
          </p:nvSpPr>
          <p:spPr>
            <a:xfrm>
              <a:off x="238125" y="3598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8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8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8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8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8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8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8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8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8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8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8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8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8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8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8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8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8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8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8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8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8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8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8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8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8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8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8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8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8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8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8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8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8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8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8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8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8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8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8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8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8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8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8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8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8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8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8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8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8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8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8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8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8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8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8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8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8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8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8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8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8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8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6" name="Google Shape;2476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Lalezar"/>
              <a:buNone/>
              <a:defRPr>
                <a:latin typeface="Lalezar"/>
                <a:ea typeface="Lalezar"/>
                <a:cs typeface="Lalezar"/>
                <a:sym typeface="Lalezar"/>
              </a:defRPr>
            </a:lvl9pPr>
          </a:lstStyle>
          <a:p>
            <a:endParaRPr/>
          </a:p>
        </p:txBody>
      </p:sp>
      <p:sp>
        <p:nvSpPr>
          <p:cNvPr id="2477" name="Google Shape;2477;p28"/>
          <p:cNvSpPr txBox="1">
            <a:spLocks noGrp="1"/>
          </p:cNvSpPr>
          <p:nvPr>
            <p:ph type="body" idx="1"/>
          </p:nvPr>
        </p:nvSpPr>
        <p:spPr>
          <a:xfrm>
            <a:off x="720000" y="1476375"/>
            <a:ext cx="7704000" cy="30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78" name="Google Shape;247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9" name="Google Shape;2479;p28"/>
          <p:cNvSpPr/>
          <p:nvPr/>
        </p:nvSpPr>
        <p:spPr>
          <a:xfrm>
            <a:off x="8631439" y="-54427"/>
            <a:ext cx="369150" cy="5668625"/>
          </a:xfrm>
          <a:custGeom>
            <a:avLst/>
            <a:gdLst/>
            <a:ahLst/>
            <a:cxnLst/>
            <a:rect l="l" t="t" r="r" b="b"/>
            <a:pathLst>
              <a:path w="14766" h="226745" extrusionOk="0">
                <a:moveTo>
                  <a:pt x="6800" y="0"/>
                </a:moveTo>
                <a:cubicBezTo>
                  <a:pt x="1707" y="6110"/>
                  <a:pt x="285" y="15441"/>
                  <a:pt x="1591" y="23287"/>
                </a:cubicBezTo>
                <a:cubicBezTo>
                  <a:pt x="3259" y="33308"/>
                  <a:pt x="11123" y="43241"/>
                  <a:pt x="8332" y="53009"/>
                </a:cubicBezTo>
                <a:cubicBezTo>
                  <a:pt x="6585" y="59122"/>
                  <a:pt x="2418" y="64362"/>
                  <a:pt x="671" y="70475"/>
                </a:cubicBezTo>
                <a:cubicBezTo>
                  <a:pt x="-1133" y="76788"/>
                  <a:pt x="753" y="85369"/>
                  <a:pt x="5880" y="89472"/>
                </a:cubicBezTo>
                <a:cubicBezTo>
                  <a:pt x="7888" y="91079"/>
                  <a:pt x="11934" y="92400"/>
                  <a:pt x="13541" y="90392"/>
                </a:cubicBezTo>
                <a:cubicBezTo>
                  <a:pt x="14916" y="88674"/>
                  <a:pt x="9380" y="86956"/>
                  <a:pt x="7412" y="87940"/>
                </a:cubicBezTo>
                <a:cubicBezTo>
                  <a:pt x="-780" y="92038"/>
                  <a:pt x="1144" y="106522"/>
                  <a:pt x="4042" y="115211"/>
                </a:cubicBezTo>
                <a:cubicBezTo>
                  <a:pt x="7695" y="126163"/>
                  <a:pt x="13910" y="137529"/>
                  <a:pt x="12009" y="148916"/>
                </a:cubicBezTo>
                <a:cubicBezTo>
                  <a:pt x="9756" y="162415"/>
                  <a:pt x="3446" y="175762"/>
                  <a:pt x="4961" y="189363"/>
                </a:cubicBezTo>
                <a:cubicBezTo>
                  <a:pt x="5574" y="194868"/>
                  <a:pt x="9215" y="199592"/>
                  <a:pt x="11396" y="204683"/>
                </a:cubicBezTo>
                <a:cubicBezTo>
                  <a:pt x="14326" y="211521"/>
                  <a:pt x="14766" y="219306"/>
                  <a:pt x="14766" y="226745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bg>
      <p:bgPr>
        <a:solidFill>
          <a:srgbClr val="D0EBF5"/>
        </a:solidFill>
        <a:effectLst/>
      </p:bgPr>
    </p:bg>
    <p:spTree>
      <p:nvGrpSpPr>
        <p:cNvPr id="1" name="Shape 2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1" name="Google Shape;2481;p29"/>
          <p:cNvGrpSpPr/>
          <p:nvPr/>
        </p:nvGrpSpPr>
        <p:grpSpPr>
          <a:xfrm>
            <a:off x="-22742" y="-53681"/>
            <a:ext cx="9189492" cy="5250864"/>
            <a:chOff x="238125" y="358125"/>
            <a:chExt cx="5988200" cy="3421650"/>
          </a:xfrm>
        </p:grpSpPr>
        <p:sp>
          <p:nvSpPr>
            <p:cNvPr id="2482" name="Google Shape;2482;p29"/>
            <p:cNvSpPr/>
            <p:nvPr/>
          </p:nvSpPr>
          <p:spPr>
            <a:xfrm>
              <a:off x="593800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937" y="1"/>
                  </a:moveTo>
                  <a:lnTo>
                    <a:pt x="0" y="1938"/>
                  </a:lnTo>
                  <a:lnTo>
                    <a:pt x="1937" y="3817"/>
                  </a:lnTo>
                  <a:lnTo>
                    <a:pt x="3812" y="1938"/>
                  </a:lnTo>
                  <a:lnTo>
                    <a:pt x="1937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9"/>
            <p:cNvSpPr/>
            <p:nvPr/>
          </p:nvSpPr>
          <p:spPr>
            <a:xfrm>
              <a:off x="5260825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874" y="1"/>
                  </a:moveTo>
                  <a:lnTo>
                    <a:pt x="0" y="1938"/>
                  </a:lnTo>
                  <a:lnTo>
                    <a:pt x="1874" y="3817"/>
                  </a:lnTo>
                  <a:lnTo>
                    <a:pt x="3811" y="1938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9"/>
            <p:cNvSpPr/>
            <p:nvPr/>
          </p:nvSpPr>
          <p:spPr>
            <a:xfrm>
              <a:off x="3124050" y="1093575"/>
              <a:ext cx="95300" cy="93850"/>
            </a:xfrm>
            <a:custGeom>
              <a:avLst/>
              <a:gdLst/>
              <a:ahLst/>
              <a:cxnLst/>
              <a:rect l="l" t="t" r="r" b="b"/>
              <a:pathLst>
                <a:path w="3812" h="3754" extrusionOk="0">
                  <a:moveTo>
                    <a:pt x="1874" y="1"/>
                  </a:moveTo>
                  <a:lnTo>
                    <a:pt x="0" y="1879"/>
                  </a:lnTo>
                  <a:lnTo>
                    <a:pt x="1874" y="3753"/>
                  </a:lnTo>
                  <a:lnTo>
                    <a:pt x="3811" y="1879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9"/>
            <p:cNvSpPr/>
            <p:nvPr/>
          </p:nvSpPr>
          <p:spPr>
            <a:xfrm>
              <a:off x="5652700" y="712225"/>
              <a:ext cx="87800" cy="86350"/>
            </a:xfrm>
            <a:custGeom>
              <a:avLst/>
              <a:gdLst/>
              <a:ahLst/>
              <a:cxnLst/>
              <a:rect l="l" t="t" r="r" b="b"/>
              <a:pathLst>
                <a:path w="3512" h="3454" extrusionOk="0">
                  <a:moveTo>
                    <a:pt x="1759" y="911"/>
                  </a:moveTo>
                  <a:cubicBezTo>
                    <a:pt x="2180" y="911"/>
                    <a:pt x="2606" y="1274"/>
                    <a:pt x="2606" y="1758"/>
                  </a:cubicBezTo>
                  <a:cubicBezTo>
                    <a:pt x="2606" y="2180"/>
                    <a:pt x="2180" y="2543"/>
                    <a:pt x="1759" y="2543"/>
                  </a:cubicBezTo>
                  <a:cubicBezTo>
                    <a:pt x="1274" y="2543"/>
                    <a:pt x="911" y="2180"/>
                    <a:pt x="911" y="1758"/>
                  </a:cubicBezTo>
                  <a:cubicBezTo>
                    <a:pt x="911" y="1274"/>
                    <a:pt x="1274" y="911"/>
                    <a:pt x="1759" y="911"/>
                  </a:cubicBezTo>
                  <a:close/>
                  <a:moveTo>
                    <a:pt x="1759" y="0"/>
                  </a:moveTo>
                  <a:cubicBezTo>
                    <a:pt x="790" y="0"/>
                    <a:pt x="1" y="790"/>
                    <a:pt x="1" y="1758"/>
                  </a:cubicBezTo>
                  <a:cubicBezTo>
                    <a:pt x="1" y="2727"/>
                    <a:pt x="790" y="3453"/>
                    <a:pt x="1759" y="3453"/>
                  </a:cubicBezTo>
                  <a:cubicBezTo>
                    <a:pt x="2727" y="3453"/>
                    <a:pt x="3512" y="2727"/>
                    <a:pt x="3512" y="1758"/>
                  </a:cubicBezTo>
                  <a:cubicBezTo>
                    <a:pt x="3512" y="790"/>
                    <a:pt x="2727" y="0"/>
                    <a:pt x="1759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9"/>
            <p:cNvSpPr/>
            <p:nvPr/>
          </p:nvSpPr>
          <p:spPr>
            <a:xfrm>
              <a:off x="1187025" y="712225"/>
              <a:ext cx="87775" cy="86350"/>
            </a:xfrm>
            <a:custGeom>
              <a:avLst/>
              <a:gdLst/>
              <a:ahLst/>
              <a:cxnLst/>
              <a:rect l="l" t="t" r="r" b="b"/>
              <a:pathLst>
                <a:path w="3511" h="3454" extrusionOk="0">
                  <a:moveTo>
                    <a:pt x="1753" y="911"/>
                  </a:moveTo>
                  <a:cubicBezTo>
                    <a:pt x="2179" y="911"/>
                    <a:pt x="2600" y="1274"/>
                    <a:pt x="2600" y="1758"/>
                  </a:cubicBezTo>
                  <a:cubicBezTo>
                    <a:pt x="2600" y="2180"/>
                    <a:pt x="2179" y="2543"/>
                    <a:pt x="1753" y="2543"/>
                  </a:cubicBezTo>
                  <a:cubicBezTo>
                    <a:pt x="1269" y="2543"/>
                    <a:pt x="906" y="2180"/>
                    <a:pt x="906" y="1758"/>
                  </a:cubicBezTo>
                  <a:cubicBezTo>
                    <a:pt x="906" y="1274"/>
                    <a:pt x="1269" y="911"/>
                    <a:pt x="1753" y="911"/>
                  </a:cubicBezTo>
                  <a:close/>
                  <a:moveTo>
                    <a:pt x="1753" y="0"/>
                  </a:moveTo>
                  <a:cubicBezTo>
                    <a:pt x="785" y="0"/>
                    <a:pt x="0" y="790"/>
                    <a:pt x="0" y="1758"/>
                  </a:cubicBezTo>
                  <a:cubicBezTo>
                    <a:pt x="0" y="2727"/>
                    <a:pt x="785" y="3453"/>
                    <a:pt x="1753" y="3453"/>
                  </a:cubicBezTo>
                  <a:cubicBezTo>
                    <a:pt x="2722" y="3453"/>
                    <a:pt x="3511" y="2727"/>
                    <a:pt x="3511" y="1758"/>
                  </a:cubicBezTo>
                  <a:cubicBezTo>
                    <a:pt x="3511" y="790"/>
                    <a:pt x="2722" y="0"/>
                    <a:pt x="1753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9"/>
            <p:cNvSpPr/>
            <p:nvPr/>
          </p:nvSpPr>
          <p:spPr>
            <a:xfrm>
              <a:off x="6035625" y="3555775"/>
              <a:ext cx="86225" cy="86225"/>
            </a:xfrm>
            <a:custGeom>
              <a:avLst/>
              <a:gdLst/>
              <a:ahLst/>
              <a:cxnLst/>
              <a:rect l="l" t="t" r="r" b="b"/>
              <a:pathLst>
                <a:path w="3449" h="3449" extrusionOk="0">
                  <a:moveTo>
                    <a:pt x="1696" y="906"/>
                  </a:moveTo>
                  <a:cubicBezTo>
                    <a:pt x="2180" y="906"/>
                    <a:pt x="2543" y="1269"/>
                    <a:pt x="2543" y="1695"/>
                  </a:cubicBezTo>
                  <a:cubicBezTo>
                    <a:pt x="2543" y="2180"/>
                    <a:pt x="2180" y="2543"/>
                    <a:pt x="1696" y="2543"/>
                  </a:cubicBezTo>
                  <a:cubicBezTo>
                    <a:pt x="1269" y="2543"/>
                    <a:pt x="906" y="2180"/>
                    <a:pt x="906" y="1695"/>
                  </a:cubicBezTo>
                  <a:cubicBezTo>
                    <a:pt x="906" y="1269"/>
                    <a:pt x="1269" y="906"/>
                    <a:pt x="1696" y="906"/>
                  </a:cubicBezTo>
                  <a:close/>
                  <a:moveTo>
                    <a:pt x="1696" y="0"/>
                  </a:moveTo>
                  <a:cubicBezTo>
                    <a:pt x="785" y="0"/>
                    <a:pt x="1" y="785"/>
                    <a:pt x="1" y="1695"/>
                  </a:cubicBezTo>
                  <a:cubicBezTo>
                    <a:pt x="1" y="2664"/>
                    <a:pt x="785" y="3448"/>
                    <a:pt x="1696" y="3448"/>
                  </a:cubicBezTo>
                  <a:cubicBezTo>
                    <a:pt x="2664" y="3448"/>
                    <a:pt x="3449" y="2664"/>
                    <a:pt x="3449" y="1695"/>
                  </a:cubicBezTo>
                  <a:cubicBezTo>
                    <a:pt x="3449" y="785"/>
                    <a:pt x="2664" y="0"/>
                    <a:pt x="1696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9"/>
            <p:cNvSpPr/>
            <p:nvPr/>
          </p:nvSpPr>
          <p:spPr>
            <a:xfrm>
              <a:off x="3518950" y="3371150"/>
              <a:ext cx="86350" cy="87800"/>
            </a:xfrm>
            <a:custGeom>
              <a:avLst/>
              <a:gdLst/>
              <a:ahLst/>
              <a:cxnLst/>
              <a:rect l="l" t="t" r="r" b="b"/>
              <a:pathLst>
                <a:path w="3454" h="3512" extrusionOk="0">
                  <a:moveTo>
                    <a:pt x="1758" y="906"/>
                  </a:moveTo>
                  <a:cubicBezTo>
                    <a:pt x="2180" y="906"/>
                    <a:pt x="2543" y="1269"/>
                    <a:pt x="2543" y="1753"/>
                  </a:cubicBezTo>
                  <a:cubicBezTo>
                    <a:pt x="2543" y="2238"/>
                    <a:pt x="2180" y="2601"/>
                    <a:pt x="1758" y="2601"/>
                  </a:cubicBezTo>
                  <a:cubicBezTo>
                    <a:pt x="1274" y="2601"/>
                    <a:pt x="911" y="2238"/>
                    <a:pt x="911" y="1753"/>
                  </a:cubicBezTo>
                  <a:cubicBezTo>
                    <a:pt x="911" y="1269"/>
                    <a:pt x="1274" y="906"/>
                    <a:pt x="1758" y="906"/>
                  </a:cubicBezTo>
                  <a:close/>
                  <a:moveTo>
                    <a:pt x="1758" y="0"/>
                  </a:moveTo>
                  <a:cubicBezTo>
                    <a:pt x="790" y="0"/>
                    <a:pt x="0" y="785"/>
                    <a:pt x="0" y="1753"/>
                  </a:cubicBezTo>
                  <a:cubicBezTo>
                    <a:pt x="0" y="2722"/>
                    <a:pt x="790" y="3511"/>
                    <a:pt x="1758" y="3511"/>
                  </a:cubicBezTo>
                  <a:cubicBezTo>
                    <a:pt x="2664" y="3511"/>
                    <a:pt x="3453" y="2722"/>
                    <a:pt x="3453" y="1753"/>
                  </a:cubicBezTo>
                  <a:cubicBezTo>
                    <a:pt x="3453" y="785"/>
                    <a:pt x="2664" y="0"/>
                    <a:pt x="1758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9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484" y="0"/>
                  </a:moveTo>
                  <a:cubicBezTo>
                    <a:pt x="421" y="0"/>
                    <a:pt x="300" y="58"/>
                    <a:pt x="179" y="179"/>
                  </a:cubicBezTo>
                  <a:cubicBezTo>
                    <a:pt x="0" y="363"/>
                    <a:pt x="0" y="606"/>
                    <a:pt x="179" y="785"/>
                  </a:cubicBezTo>
                  <a:lnTo>
                    <a:pt x="2300" y="2906"/>
                  </a:lnTo>
                  <a:cubicBezTo>
                    <a:pt x="2390" y="2995"/>
                    <a:pt x="2495" y="3040"/>
                    <a:pt x="2601" y="3040"/>
                  </a:cubicBezTo>
                  <a:cubicBezTo>
                    <a:pt x="2707" y="3040"/>
                    <a:pt x="2814" y="2995"/>
                    <a:pt x="2906" y="2906"/>
                  </a:cubicBezTo>
                  <a:cubicBezTo>
                    <a:pt x="3085" y="2722"/>
                    <a:pt x="3085" y="2422"/>
                    <a:pt x="2906" y="2238"/>
                  </a:cubicBezTo>
                  <a:lnTo>
                    <a:pt x="848" y="179"/>
                  </a:lnTo>
                  <a:cubicBezTo>
                    <a:pt x="726" y="58"/>
                    <a:pt x="605" y="0"/>
                    <a:pt x="484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9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2601" y="0"/>
                  </a:moveTo>
                  <a:cubicBezTo>
                    <a:pt x="2479" y="0"/>
                    <a:pt x="2358" y="58"/>
                    <a:pt x="2300" y="179"/>
                  </a:cubicBezTo>
                  <a:lnTo>
                    <a:pt x="179" y="2238"/>
                  </a:lnTo>
                  <a:cubicBezTo>
                    <a:pt x="0" y="2422"/>
                    <a:pt x="0" y="2722"/>
                    <a:pt x="179" y="2906"/>
                  </a:cubicBezTo>
                  <a:cubicBezTo>
                    <a:pt x="271" y="2995"/>
                    <a:pt x="392" y="3040"/>
                    <a:pt x="513" y="3040"/>
                  </a:cubicBezTo>
                  <a:cubicBezTo>
                    <a:pt x="634" y="3040"/>
                    <a:pt x="756" y="2995"/>
                    <a:pt x="848" y="2906"/>
                  </a:cubicBezTo>
                  <a:lnTo>
                    <a:pt x="2906" y="785"/>
                  </a:lnTo>
                  <a:cubicBezTo>
                    <a:pt x="3085" y="606"/>
                    <a:pt x="3085" y="363"/>
                    <a:pt x="2906" y="179"/>
                  </a:cubicBezTo>
                  <a:cubicBezTo>
                    <a:pt x="2843" y="58"/>
                    <a:pt x="2722" y="0"/>
                    <a:pt x="2601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9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548" y="0"/>
                  </a:moveTo>
                  <a:cubicBezTo>
                    <a:pt x="427" y="0"/>
                    <a:pt x="306" y="59"/>
                    <a:pt x="184" y="122"/>
                  </a:cubicBezTo>
                  <a:cubicBezTo>
                    <a:pt x="0" y="301"/>
                    <a:pt x="0" y="606"/>
                    <a:pt x="184" y="785"/>
                  </a:cubicBezTo>
                  <a:lnTo>
                    <a:pt x="2301" y="2843"/>
                  </a:lnTo>
                  <a:cubicBezTo>
                    <a:pt x="2393" y="2935"/>
                    <a:pt x="2499" y="2981"/>
                    <a:pt x="2605" y="2981"/>
                  </a:cubicBezTo>
                  <a:cubicBezTo>
                    <a:pt x="2711" y="2981"/>
                    <a:pt x="2816" y="2935"/>
                    <a:pt x="2906" y="2843"/>
                  </a:cubicBezTo>
                  <a:cubicBezTo>
                    <a:pt x="3090" y="2664"/>
                    <a:pt x="3090" y="2422"/>
                    <a:pt x="2906" y="2238"/>
                  </a:cubicBezTo>
                  <a:lnTo>
                    <a:pt x="848" y="122"/>
                  </a:lnTo>
                  <a:cubicBezTo>
                    <a:pt x="727" y="59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9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2606" y="0"/>
                  </a:moveTo>
                  <a:cubicBezTo>
                    <a:pt x="2485" y="0"/>
                    <a:pt x="2364" y="59"/>
                    <a:pt x="2301" y="122"/>
                  </a:cubicBezTo>
                  <a:lnTo>
                    <a:pt x="184" y="2238"/>
                  </a:lnTo>
                  <a:cubicBezTo>
                    <a:pt x="0" y="2422"/>
                    <a:pt x="0" y="2664"/>
                    <a:pt x="184" y="2843"/>
                  </a:cubicBezTo>
                  <a:cubicBezTo>
                    <a:pt x="274" y="2935"/>
                    <a:pt x="395" y="2981"/>
                    <a:pt x="516" y="2981"/>
                  </a:cubicBezTo>
                  <a:cubicBezTo>
                    <a:pt x="637" y="2981"/>
                    <a:pt x="758" y="2935"/>
                    <a:pt x="848" y="2843"/>
                  </a:cubicBezTo>
                  <a:lnTo>
                    <a:pt x="2906" y="785"/>
                  </a:lnTo>
                  <a:cubicBezTo>
                    <a:pt x="3090" y="606"/>
                    <a:pt x="3090" y="301"/>
                    <a:pt x="2906" y="122"/>
                  </a:cubicBezTo>
                  <a:cubicBezTo>
                    <a:pt x="2848" y="59"/>
                    <a:pt x="2727" y="0"/>
                    <a:pt x="2606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9"/>
            <p:cNvSpPr/>
            <p:nvPr/>
          </p:nvSpPr>
          <p:spPr>
            <a:xfrm>
              <a:off x="238125" y="373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9"/>
            <p:cNvSpPr/>
            <p:nvPr/>
          </p:nvSpPr>
          <p:spPr>
            <a:xfrm>
              <a:off x="238125" y="562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9"/>
            <p:cNvSpPr/>
            <p:nvPr/>
          </p:nvSpPr>
          <p:spPr>
            <a:xfrm>
              <a:off x="238125" y="753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9"/>
            <p:cNvSpPr/>
            <p:nvPr/>
          </p:nvSpPr>
          <p:spPr>
            <a:xfrm>
              <a:off x="238125" y="942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9"/>
            <p:cNvSpPr/>
            <p:nvPr/>
          </p:nvSpPr>
          <p:spPr>
            <a:xfrm>
              <a:off x="238125" y="1131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9"/>
            <p:cNvSpPr/>
            <p:nvPr/>
          </p:nvSpPr>
          <p:spPr>
            <a:xfrm>
              <a:off x="238125" y="1322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9"/>
            <p:cNvSpPr/>
            <p:nvPr/>
          </p:nvSpPr>
          <p:spPr>
            <a:xfrm>
              <a:off x="238125" y="1511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9"/>
            <p:cNvSpPr/>
            <p:nvPr/>
          </p:nvSpPr>
          <p:spPr>
            <a:xfrm>
              <a:off x="238125" y="1701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9"/>
            <p:cNvSpPr/>
            <p:nvPr/>
          </p:nvSpPr>
          <p:spPr>
            <a:xfrm>
              <a:off x="238125" y="1891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9"/>
            <p:cNvSpPr/>
            <p:nvPr/>
          </p:nvSpPr>
          <p:spPr>
            <a:xfrm>
              <a:off x="238125" y="2080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9"/>
            <p:cNvSpPr/>
            <p:nvPr/>
          </p:nvSpPr>
          <p:spPr>
            <a:xfrm>
              <a:off x="238125" y="2270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9"/>
            <p:cNvSpPr/>
            <p:nvPr/>
          </p:nvSpPr>
          <p:spPr>
            <a:xfrm>
              <a:off x="238125" y="2460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9"/>
            <p:cNvSpPr/>
            <p:nvPr/>
          </p:nvSpPr>
          <p:spPr>
            <a:xfrm>
              <a:off x="238125" y="2650825"/>
              <a:ext cx="5988200" cy="4500"/>
            </a:xfrm>
            <a:custGeom>
              <a:avLst/>
              <a:gdLst/>
              <a:ahLst/>
              <a:cxnLst/>
              <a:rect l="l" t="t" r="r" b="b"/>
              <a:pathLst>
                <a:path w="239528" h="180" extrusionOk="0">
                  <a:moveTo>
                    <a:pt x="0" y="0"/>
                  </a:moveTo>
                  <a:lnTo>
                    <a:pt x="0" y="179"/>
                  </a:lnTo>
                  <a:lnTo>
                    <a:pt x="239528" y="179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9"/>
            <p:cNvSpPr/>
            <p:nvPr/>
          </p:nvSpPr>
          <p:spPr>
            <a:xfrm>
              <a:off x="238125" y="2839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9"/>
            <p:cNvSpPr/>
            <p:nvPr/>
          </p:nvSpPr>
          <p:spPr>
            <a:xfrm>
              <a:off x="238125" y="3029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9"/>
            <p:cNvSpPr/>
            <p:nvPr/>
          </p:nvSpPr>
          <p:spPr>
            <a:xfrm>
              <a:off x="238125" y="32198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9"/>
            <p:cNvSpPr/>
            <p:nvPr/>
          </p:nvSpPr>
          <p:spPr>
            <a:xfrm>
              <a:off x="238125" y="3408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9"/>
            <p:cNvSpPr/>
            <p:nvPr/>
          </p:nvSpPr>
          <p:spPr>
            <a:xfrm>
              <a:off x="238125" y="3598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9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9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9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9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9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9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9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9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9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9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9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9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9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9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9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9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9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9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9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9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9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9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9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9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9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9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9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9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9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9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9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9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9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9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9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9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9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9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9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9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9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9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9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9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9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9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9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9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9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9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9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9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9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9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9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9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9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9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9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9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9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9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_2">
    <p:bg>
      <p:bgPr>
        <a:solidFill>
          <a:srgbClr val="D0EBF5"/>
        </a:solidFill>
        <a:effectLst/>
      </p:bgPr>
    </p:bg>
    <p:spTree>
      <p:nvGrpSpPr>
        <p:cNvPr id="1" name="Shape 2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4" name="Google Shape;2574;p30"/>
          <p:cNvGrpSpPr/>
          <p:nvPr/>
        </p:nvGrpSpPr>
        <p:grpSpPr>
          <a:xfrm>
            <a:off x="-22742" y="-53681"/>
            <a:ext cx="9189492" cy="5250864"/>
            <a:chOff x="238125" y="358125"/>
            <a:chExt cx="5988200" cy="3421650"/>
          </a:xfrm>
        </p:grpSpPr>
        <p:sp>
          <p:nvSpPr>
            <p:cNvPr id="2575" name="Google Shape;2575;p30"/>
            <p:cNvSpPr/>
            <p:nvPr/>
          </p:nvSpPr>
          <p:spPr>
            <a:xfrm>
              <a:off x="593800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937" y="1"/>
                  </a:moveTo>
                  <a:lnTo>
                    <a:pt x="0" y="1938"/>
                  </a:lnTo>
                  <a:lnTo>
                    <a:pt x="1937" y="3817"/>
                  </a:lnTo>
                  <a:lnTo>
                    <a:pt x="3812" y="1938"/>
                  </a:lnTo>
                  <a:lnTo>
                    <a:pt x="1937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30"/>
            <p:cNvSpPr/>
            <p:nvPr/>
          </p:nvSpPr>
          <p:spPr>
            <a:xfrm>
              <a:off x="5260825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874" y="1"/>
                  </a:moveTo>
                  <a:lnTo>
                    <a:pt x="0" y="1938"/>
                  </a:lnTo>
                  <a:lnTo>
                    <a:pt x="1874" y="3817"/>
                  </a:lnTo>
                  <a:lnTo>
                    <a:pt x="3811" y="1938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30"/>
            <p:cNvSpPr/>
            <p:nvPr/>
          </p:nvSpPr>
          <p:spPr>
            <a:xfrm>
              <a:off x="3124050" y="1093575"/>
              <a:ext cx="95300" cy="93850"/>
            </a:xfrm>
            <a:custGeom>
              <a:avLst/>
              <a:gdLst/>
              <a:ahLst/>
              <a:cxnLst/>
              <a:rect l="l" t="t" r="r" b="b"/>
              <a:pathLst>
                <a:path w="3812" h="3754" extrusionOk="0">
                  <a:moveTo>
                    <a:pt x="1874" y="1"/>
                  </a:moveTo>
                  <a:lnTo>
                    <a:pt x="0" y="1879"/>
                  </a:lnTo>
                  <a:lnTo>
                    <a:pt x="1874" y="3753"/>
                  </a:lnTo>
                  <a:lnTo>
                    <a:pt x="3811" y="1879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0"/>
            <p:cNvSpPr/>
            <p:nvPr/>
          </p:nvSpPr>
          <p:spPr>
            <a:xfrm>
              <a:off x="5652700" y="712225"/>
              <a:ext cx="87800" cy="86350"/>
            </a:xfrm>
            <a:custGeom>
              <a:avLst/>
              <a:gdLst/>
              <a:ahLst/>
              <a:cxnLst/>
              <a:rect l="l" t="t" r="r" b="b"/>
              <a:pathLst>
                <a:path w="3512" h="3454" extrusionOk="0">
                  <a:moveTo>
                    <a:pt x="1759" y="911"/>
                  </a:moveTo>
                  <a:cubicBezTo>
                    <a:pt x="2180" y="911"/>
                    <a:pt x="2606" y="1274"/>
                    <a:pt x="2606" y="1758"/>
                  </a:cubicBezTo>
                  <a:cubicBezTo>
                    <a:pt x="2606" y="2180"/>
                    <a:pt x="2180" y="2543"/>
                    <a:pt x="1759" y="2543"/>
                  </a:cubicBezTo>
                  <a:cubicBezTo>
                    <a:pt x="1274" y="2543"/>
                    <a:pt x="911" y="2180"/>
                    <a:pt x="911" y="1758"/>
                  </a:cubicBezTo>
                  <a:cubicBezTo>
                    <a:pt x="911" y="1274"/>
                    <a:pt x="1274" y="911"/>
                    <a:pt x="1759" y="911"/>
                  </a:cubicBezTo>
                  <a:close/>
                  <a:moveTo>
                    <a:pt x="1759" y="0"/>
                  </a:moveTo>
                  <a:cubicBezTo>
                    <a:pt x="790" y="0"/>
                    <a:pt x="1" y="790"/>
                    <a:pt x="1" y="1758"/>
                  </a:cubicBezTo>
                  <a:cubicBezTo>
                    <a:pt x="1" y="2727"/>
                    <a:pt x="790" y="3453"/>
                    <a:pt x="1759" y="3453"/>
                  </a:cubicBezTo>
                  <a:cubicBezTo>
                    <a:pt x="2727" y="3453"/>
                    <a:pt x="3512" y="2727"/>
                    <a:pt x="3512" y="1758"/>
                  </a:cubicBezTo>
                  <a:cubicBezTo>
                    <a:pt x="3512" y="790"/>
                    <a:pt x="2727" y="0"/>
                    <a:pt x="1759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0"/>
            <p:cNvSpPr/>
            <p:nvPr/>
          </p:nvSpPr>
          <p:spPr>
            <a:xfrm>
              <a:off x="1187025" y="712225"/>
              <a:ext cx="87775" cy="86350"/>
            </a:xfrm>
            <a:custGeom>
              <a:avLst/>
              <a:gdLst/>
              <a:ahLst/>
              <a:cxnLst/>
              <a:rect l="l" t="t" r="r" b="b"/>
              <a:pathLst>
                <a:path w="3511" h="3454" extrusionOk="0">
                  <a:moveTo>
                    <a:pt x="1753" y="911"/>
                  </a:moveTo>
                  <a:cubicBezTo>
                    <a:pt x="2179" y="911"/>
                    <a:pt x="2600" y="1274"/>
                    <a:pt x="2600" y="1758"/>
                  </a:cubicBezTo>
                  <a:cubicBezTo>
                    <a:pt x="2600" y="2180"/>
                    <a:pt x="2179" y="2543"/>
                    <a:pt x="1753" y="2543"/>
                  </a:cubicBezTo>
                  <a:cubicBezTo>
                    <a:pt x="1269" y="2543"/>
                    <a:pt x="906" y="2180"/>
                    <a:pt x="906" y="1758"/>
                  </a:cubicBezTo>
                  <a:cubicBezTo>
                    <a:pt x="906" y="1274"/>
                    <a:pt x="1269" y="911"/>
                    <a:pt x="1753" y="911"/>
                  </a:cubicBezTo>
                  <a:close/>
                  <a:moveTo>
                    <a:pt x="1753" y="0"/>
                  </a:moveTo>
                  <a:cubicBezTo>
                    <a:pt x="785" y="0"/>
                    <a:pt x="0" y="790"/>
                    <a:pt x="0" y="1758"/>
                  </a:cubicBezTo>
                  <a:cubicBezTo>
                    <a:pt x="0" y="2727"/>
                    <a:pt x="785" y="3453"/>
                    <a:pt x="1753" y="3453"/>
                  </a:cubicBezTo>
                  <a:cubicBezTo>
                    <a:pt x="2722" y="3453"/>
                    <a:pt x="3511" y="2727"/>
                    <a:pt x="3511" y="1758"/>
                  </a:cubicBezTo>
                  <a:cubicBezTo>
                    <a:pt x="3511" y="790"/>
                    <a:pt x="2722" y="0"/>
                    <a:pt x="1753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0"/>
            <p:cNvSpPr/>
            <p:nvPr/>
          </p:nvSpPr>
          <p:spPr>
            <a:xfrm>
              <a:off x="6035625" y="3555775"/>
              <a:ext cx="86225" cy="86225"/>
            </a:xfrm>
            <a:custGeom>
              <a:avLst/>
              <a:gdLst/>
              <a:ahLst/>
              <a:cxnLst/>
              <a:rect l="l" t="t" r="r" b="b"/>
              <a:pathLst>
                <a:path w="3449" h="3449" extrusionOk="0">
                  <a:moveTo>
                    <a:pt x="1696" y="906"/>
                  </a:moveTo>
                  <a:cubicBezTo>
                    <a:pt x="2180" y="906"/>
                    <a:pt x="2543" y="1269"/>
                    <a:pt x="2543" y="1695"/>
                  </a:cubicBezTo>
                  <a:cubicBezTo>
                    <a:pt x="2543" y="2180"/>
                    <a:pt x="2180" y="2543"/>
                    <a:pt x="1696" y="2543"/>
                  </a:cubicBezTo>
                  <a:cubicBezTo>
                    <a:pt x="1269" y="2543"/>
                    <a:pt x="906" y="2180"/>
                    <a:pt x="906" y="1695"/>
                  </a:cubicBezTo>
                  <a:cubicBezTo>
                    <a:pt x="906" y="1269"/>
                    <a:pt x="1269" y="906"/>
                    <a:pt x="1696" y="906"/>
                  </a:cubicBezTo>
                  <a:close/>
                  <a:moveTo>
                    <a:pt x="1696" y="0"/>
                  </a:moveTo>
                  <a:cubicBezTo>
                    <a:pt x="785" y="0"/>
                    <a:pt x="1" y="785"/>
                    <a:pt x="1" y="1695"/>
                  </a:cubicBezTo>
                  <a:cubicBezTo>
                    <a:pt x="1" y="2664"/>
                    <a:pt x="785" y="3448"/>
                    <a:pt x="1696" y="3448"/>
                  </a:cubicBezTo>
                  <a:cubicBezTo>
                    <a:pt x="2664" y="3448"/>
                    <a:pt x="3449" y="2664"/>
                    <a:pt x="3449" y="1695"/>
                  </a:cubicBezTo>
                  <a:cubicBezTo>
                    <a:pt x="3449" y="785"/>
                    <a:pt x="2664" y="0"/>
                    <a:pt x="1696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0"/>
            <p:cNvSpPr/>
            <p:nvPr/>
          </p:nvSpPr>
          <p:spPr>
            <a:xfrm>
              <a:off x="3518950" y="3371150"/>
              <a:ext cx="86350" cy="87800"/>
            </a:xfrm>
            <a:custGeom>
              <a:avLst/>
              <a:gdLst/>
              <a:ahLst/>
              <a:cxnLst/>
              <a:rect l="l" t="t" r="r" b="b"/>
              <a:pathLst>
                <a:path w="3454" h="3512" extrusionOk="0">
                  <a:moveTo>
                    <a:pt x="1758" y="906"/>
                  </a:moveTo>
                  <a:cubicBezTo>
                    <a:pt x="2180" y="906"/>
                    <a:pt x="2543" y="1269"/>
                    <a:pt x="2543" y="1753"/>
                  </a:cubicBezTo>
                  <a:cubicBezTo>
                    <a:pt x="2543" y="2238"/>
                    <a:pt x="2180" y="2601"/>
                    <a:pt x="1758" y="2601"/>
                  </a:cubicBezTo>
                  <a:cubicBezTo>
                    <a:pt x="1274" y="2601"/>
                    <a:pt x="911" y="2238"/>
                    <a:pt x="911" y="1753"/>
                  </a:cubicBezTo>
                  <a:cubicBezTo>
                    <a:pt x="911" y="1269"/>
                    <a:pt x="1274" y="906"/>
                    <a:pt x="1758" y="906"/>
                  </a:cubicBezTo>
                  <a:close/>
                  <a:moveTo>
                    <a:pt x="1758" y="0"/>
                  </a:moveTo>
                  <a:cubicBezTo>
                    <a:pt x="790" y="0"/>
                    <a:pt x="0" y="785"/>
                    <a:pt x="0" y="1753"/>
                  </a:cubicBezTo>
                  <a:cubicBezTo>
                    <a:pt x="0" y="2722"/>
                    <a:pt x="790" y="3511"/>
                    <a:pt x="1758" y="3511"/>
                  </a:cubicBezTo>
                  <a:cubicBezTo>
                    <a:pt x="2664" y="3511"/>
                    <a:pt x="3453" y="2722"/>
                    <a:pt x="3453" y="1753"/>
                  </a:cubicBezTo>
                  <a:cubicBezTo>
                    <a:pt x="3453" y="785"/>
                    <a:pt x="2664" y="0"/>
                    <a:pt x="1758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0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484" y="0"/>
                  </a:moveTo>
                  <a:cubicBezTo>
                    <a:pt x="421" y="0"/>
                    <a:pt x="300" y="58"/>
                    <a:pt x="179" y="179"/>
                  </a:cubicBezTo>
                  <a:cubicBezTo>
                    <a:pt x="0" y="363"/>
                    <a:pt x="0" y="606"/>
                    <a:pt x="179" y="785"/>
                  </a:cubicBezTo>
                  <a:lnTo>
                    <a:pt x="2300" y="2906"/>
                  </a:lnTo>
                  <a:cubicBezTo>
                    <a:pt x="2390" y="2995"/>
                    <a:pt x="2495" y="3040"/>
                    <a:pt x="2601" y="3040"/>
                  </a:cubicBezTo>
                  <a:cubicBezTo>
                    <a:pt x="2707" y="3040"/>
                    <a:pt x="2814" y="2995"/>
                    <a:pt x="2906" y="2906"/>
                  </a:cubicBezTo>
                  <a:cubicBezTo>
                    <a:pt x="3085" y="2722"/>
                    <a:pt x="3085" y="2422"/>
                    <a:pt x="2906" y="2238"/>
                  </a:cubicBezTo>
                  <a:lnTo>
                    <a:pt x="848" y="179"/>
                  </a:lnTo>
                  <a:cubicBezTo>
                    <a:pt x="726" y="58"/>
                    <a:pt x="605" y="0"/>
                    <a:pt x="484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0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2601" y="0"/>
                  </a:moveTo>
                  <a:cubicBezTo>
                    <a:pt x="2479" y="0"/>
                    <a:pt x="2358" y="58"/>
                    <a:pt x="2300" y="179"/>
                  </a:cubicBezTo>
                  <a:lnTo>
                    <a:pt x="179" y="2238"/>
                  </a:lnTo>
                  <a:cubicBezTo>
                    <a:pt x="0" y="2422"/>
                    <a:pt x="0" y="2722"/>
                    <a:pt x="179" y="2906"/>
                  </a:cubicBezTo>
                  <a:cubicBezTo>
                    <a:pt x="271" y="2995"/>
                    <a:pt x="392" y="3040"/>
                    <a:pt x="513" y="3040"/>
                  </a:cubicBezTo>
                  <a:cubicBezTo>
                    <a:pt x="634" y="3040"/>
                    <a:pt x="756" y="2995"/>
                    <a:pt x="848" y="2906"/>
                  </a:cubicBezTo>
                  <a:lnTo>
                    <a:pt x="2906" y="785"/>
                  </a:lnTo>
                  <a:cubicBezTo>
                    <a:pt x="3085" y="606"/>
                    <a:pt x="3085" y="363"/>
                    <a:pt x="2906" y="179"/>
                  </a:cubicBezTo>
                  <a:cubicBezTo>
                    <a:pt x="2843" y="58"/>
                    <a:pt x="2722" y="0"/>
                    <a:pt x="2601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0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548" y="0"/>
                  </a:moveTo>
                  <a:cubicBezTo>
                    <a:pt x="427" y="0"/>
                    <a:pt x="306" y="59"/>
                    <a:pt x="184" y="122"/>
                  </a:cubicBezTo>
                  <a:cubicBezTo>
                    <a:pt x="0" y="301"/>
                    <a:pt x="0" y="606"/>
                    <a:pt x="184" y="785"/>
                  </a:cubicBezTo>
                  <a:lnTo>
                    <a:pt x="2301" y="2843"/>
                  </a:lnTo>
                  <a:cubicBezTo>
                    <a:pt x="2393" y="2935"/>
                    <a:pt x="2499" y="2981"/>
                    <a:pt x="2605" y="2981"/>
                  </a:cubicBezTo>
                  <a:cubicBezTo>
                    <a:pt x="2711" y="2981"/>
                    <a:pt x="2816" y="2935"/>
                    <a:pt x="2906" y="2843"/>
                  </a:cubicBezTo>
                  <a:cubicBezTo>
                    <a:pt x="3090" y="2664"/>
                    <a:pt x="3090" y="2422"/>
                    <a:pt x="2906" y="2238"/>
                  </a:cubicBezTo>
                  <a:lnTo>
                    <a:pt x="848" y="122"/>
                  </a:lnTo>
                  <a:cubicBezTo>
                    <a:pt x="727" y="59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0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2606" y="0"/>
                  </a:moveTo>
                  <a:cubicBezTo>
                    <a:pt x="2485" y="0"/>
                    <a:pt x="2364" y="59"/>
                    <a:pt x="2301" y="122"/>
                  </a:cubicBezTo>
                  <a:lnTo>
                    <a:pt x="184" y="2238"/>
                  </a:lnTo>
                  <a:cubicBezTo>
                    <a:pt x="0" y="2422"/>
                    <a:pt x="0" y="2664"/>
                    <a:pt x="184" y="2843"/>
                  </a:cubicBezTo>
                  <a:cubicBezTo>
                    <a:pt x="274" y="2935"/>
                    <a:pt x="395" y="2981"/>
                    <a:pt x="516" y="2981"/>
                  </a:cubicBezTo>
                  <a:cubicBezTo>
                    <a:pt x="637" y="2981"/>
                    <a:pt x="758" y="2935"/>
                    <a:pt x="848" y="2843"/>
                  </a:cubicBezTo>
                  <a:lnTo>
                    <a:pt x="2906" y="785"/>
                  </a:lnTo>
                  <a:cubicBezTo>
                    <a:pt x="3090" y="606"/>
                    <a:pt x="3090" y="301"/>
                    <a:pt x="2906" y="122"/>
                  </a:cubicBezTo>
                  <a:cubicBezTo>
                    <a:pt x="2848" y="59"/>
                    <a:pt x="2727" y="0"/>
                    <a:pt x="2606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0"/>
            <p:cNvSpPr/>
            <p:nvPr/>
          </p:nvSpPr>
          <p:spPr>
            <a:xfrm>
              <a:off x="238125" y="373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0"/>
            <p:cNvSpPr/>
            <p:nvPr/>
          </p:nvSpPr>
          <p:spPr>
            <a:xfrm>
              <a:off x="238125" y="562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0"/>
            <p:cNvSpPr/>
            <p:nvPr/>
          </p:nvSpPr>
          <p:spPr>
            <a:xfrm>
              <a:off x="238125" y="753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0"/>
            <p:cNvSpPr/>
            <p:nvPr/>
          </p:nvSpPr>
          <p:spPr>
            <a:xfrm>
              <a:off x="238125" y="942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30"/>
            <p:cNvSpPr/>
            <p:nvPr/>
          </p:nvSpPr>
          <p:spPr>
            <a:xfrm>
              <a:off x="238125" y="1131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30"/>
            <p:cNvSpPr/>
            <p:nvPr/>
          </p:nvSpPr>
          <p:spPr>
            <a:xfrm>
              <a:off x="238125" y="1322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0"/>
            <p:cNvSpPr/>
            <p:nvPr/>
          </p:nvSpPr>
          <p:spPr>
            <a:xfrm>
              <a:off x="238125" y="1511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0"/>
            <p:cNvSpPr/>
            <p:nvPr/>
          </p:nvSpPr>
          <p:spPr>
            <a:xfrm>
              <a:off x="238125" y="1701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0"/>
            <p:cNvSpPr/>
            <p:nvPr/>
          </p:nvSpPr>
          <p:spPr>
            <a:xfrm>
              <a:off x="238125" y="1891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0"/>
            <p:cNvSpPr/>
            <p:nvPr/>
          </p:nvSpPr>
          <p:spPr>
            <a:xfrm>
              <a:off x="238125" y="2080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0"/>
            <p:cNvSpPr/>
            <p:nvPr/>
          </p:nvSpPr>
          <p:spPr>
            <a:xfrm>
              <a:off x="238125" y="2270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0"/>
            <p:cNvSpPr/>
            <p:nvPr/>
          </p:nvSpPr>
          <p:spPr>
            <a:xfrm>
              <a:off x="238125" y="2460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0"/>
            <p:cNvSpPr/>
            <p:nvPr/>
          </p:nvSpPr>
          <p:spPr>
            <a:xfrm>
              <a:off x="238125" y="2650825"/>
              <a:ext cx="5988200" cy="4500"/>
            </a:xfrm>
            <a:custGeom>
              <a:avLst/>
              <a:gdLst/>
              <a:ahLst/>
              <a:cxnLst/>
              <a:rect l="l" t="t" r="r" b="b"/>
              <a:pathLst>
                <a:path w="239528" h="180" extrusionOk="0">
                  <a:moveTo>
                    <a:pt x="0" y="0"/>
                  </a:moveTo>
                  <a:lnTo>
                    <a:pt x="0" y="179"/>
                  </a:lnTo>
                  <a:lnTo>
                    <a:pt x="239528" y="179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0"/>
            <p:cNvSpPr/>
            <p:nvPr/>
          </p:nvSpPr>
          <p:spPr>
            <a:xfrm>
              <a:off x="238125" y="2839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30"/>
            <p:cNvSpPr/>
            <p:nvPr/>
          </p:nvSpPr>
          <p:spPr>
            <a:xfrm>
              <a:off x="238125" y="3029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0"/>
            <p:cNvSpPr/>
            <p:nvPr/>
          </p:nvSpPr>
          <p:spPr>
            <a:xfrm>
              <a:off x="238125" y="32198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0"/>
            <p:cNvSpPr/>
            <p:nvPr/>
          </p:nvSpPr>
          <p:spPr>
            <a:xfrm>
              <a:off x="238125" y="3408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30"/>
            <p:cNvSpPr/>
            <p:nvPr/>
          </p:nvSpPr>
          <p:spPr>
            <a:xfrm>
              <a:off x="238125" y="3598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30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30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30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30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30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30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30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30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0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30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0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0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0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0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30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30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0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0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30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0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0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0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0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0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0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0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0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0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0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0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0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0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0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0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0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30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30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30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0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0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0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0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0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0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0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0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0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0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0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0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0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0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0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0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0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0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30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30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0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0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0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0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6" name="Google Shape;2666;p30"/>
          <p:cNvSpPr/>
          <p:nvPr/>
        </p:nvSpPr>
        <p:spPr>
          <a:xfrm>
            <a:off x="590556" y="-1409694"/>
            <a:ext cx="7962901" cy="7962901"/>
          </a:xfrm>
          <a:custGeom>
            <a:avLst/>
            <a:gdLst/>
            <a:ahLst/>
            <a:cxnLst/>
            <a:rect l="l" t="t" r="r" b="b"/>
            <a:pathLst>
              <a:path w="15497" h="15497" extrusionOk="0">
                <a:moveTo>
                  <a:pt x="7749" y="0"/>
                </a:moveTo>
                <a:cubicBezTo>
                  <a:pt x="3449" y="0"/>
                  <a:pt x="1" y="3453"/>
                  <a:pt x="1" y="7748"/>
                </a:cubicBezTo>
                <a:cubicBezTo>
                  <a:pt x="1" y="12048"/>
                  <a:pt x="3449" y="15496"/>
                  <a:pt x="7749" y="15496"/>
                </a:cubicBezTo>
                <a:cubicBezTo>
                  <a:pt x="12044" y="15496"/>
                  <a:pt x="15497" y="12048"/>
                  <a:pt x="15497" y="7748"/>
                </a:cubicBezTo>
                <a:cubicBezTo>
                  <a:pt x="15497" y="3453"/>
                  <a:pt x="12044" y="0"/>
                  <a:pt x="7749" y="0"/>
                </a:cubicBezTo>
                <a:close/>
              </a:path>
            </a:pathLst>
          </a:custGeom>
          <a:solidFill>
            <a:srgbClr val="9CD3ED">
              <a:alpha val="2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3_2_1">
    <p:bg>
      <p:bgPr>
        <a:solidFill>
          <a:srgbClr val="D0EBF5"/>
        </a:solidFill>
        <a:effectLst/>
      </p:bgPr>
    </p:bg>
    <p:spTree>
      <p:nvGrpSpPr>
        <p:cNvPr id="1" name="Shape 2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8" name="Google Shape;2668;p31"/>
          <p:cNvGrpSpPr/>
          <p:nvPr/>
        </p:nvGrpSpPr>
        <p:grpSpPr>
          <a:xfrm>
            <a:off x="-22742" y="-53681"/>
            <a:ext cx="9189492" cy="5250864"/>
            <a:chOff x="238125" y="358125"/>
            <a:chExt cx="5988200" cy="3421650"/>
          </a:xfrm>
        </p:grpSpPr>
        <p:sp>
          <p:nvSpPr>
            <p:cNvPr id="2669" name="Google Shape;2669;p31"/>
            <p:cNvSpPr/>
            <p:nvPr/>
          </p:nvSpPr>
          <p:spPr>
            <a:xfrm>
              <a:off x="593800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937" y="1"/>
                  </a:moveTo>
                  <a:lnTo>
                    <a:pt x="0" y="1938"/>
                  </a:lnTo>
                  <a:lnTo>
                    <a:pt x="1937" y="3817"/>
                  </a:lnTo>
                  <a:lnTo>
                    <a:pt x="3812" y="1938"/>
                  </a:lnTo>
                  <a:lnTo>
                    <a:pt x="1937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1"/>
            <p:cNvSpPr/>
            <p:nvPr/>
          </p:nvSpPr>
          <p:spPr>
            <a:xfrm>
              <a:off x="5260825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874" y="1"/>
                  </a:moveTo>
                  <a:lnTo>
                    <a:pt x="0" y="1938"/>
                  </a:lnTo>
                  <a:lnTo>
                    <a:pt x="1874" y="3817"/>
                  </a:lnTo>
                  <a:lnTo>
                    <a:pt x="3811" y="1938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1"/>
            <p:cNvSpPr/>
            <p:nvPr/>
          </p:nvSpPr>
          <p:spPr>
            <a:xfrm>
              <a:off x="3124050" y="1093575"/>
              <a:ext cx="95300" cy="93850"/>
            </a:xfrm>
            <a:custGeom>
              <a:avLst/>
              <a:gdLst/>
              <a:ahLst/>
              <a:cxnLst/>
              <a:rect l="l" t="t" r="r" b="b"/>
              <a:pathLst>
                <a:path w="3812" h="3754" extrusionOk="0">
                  <a:moveTo>
                    <a:pt x="1874" y="1"/>
                  </a:moveTo>
                  <a:lnTo>
                    <a:pt x="0" y="1879"/>
                  </a:lnTo>
                  <a:lnTo>
                    <a:pt x="1874" y="3753"/>
                  </a:lnTo>
                  <a:lnTo>
                    <a:pt x="3811" y="1879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1"/>
            <p:cNvSpPr/>
            <p:nvPr/>
          </p:nvSpPr>
          <p:spPr>
            <a:xfrm>
              <a:off x="5652700" y="712225"/>
              <a:ext cx="87800" cy="86350"/>
            </a:xfrm>
            <a:custGeom>
              <a:avLst/>
              <a:gdLst/>
              <a:ahLst/>
              <a:cxnLst/>
              <a:rect l="l" t="t" r="r" b="b"/>
              <a:pathLst>
                <a:path w="3512" h="3454" extrusionOk="0">
                  <a:moveTo>
                    <a:pt x="1759" y="911"/>
                  </a:moveTo>
                  <a:cubicBezTo>
                    <a:pt x="2180" y="911"/>
                    <a:pt x="2606" y="1274"/>
                    <a:pt x="2606" y="1758"/>
                  </a:cubicBezTo>
                  <a:cubicBezTo>
                    <a:pt x="2606" y="2180"/>
                    <a:pt x="2180" y="2543"/>
                    <a:pt x="1759" y="2543"/>
                  </a:cubicBezTo>
                  <a:cubicBezTo>
                    <a:pt x="1274" y="2543"/>
                    <a:pt x="911" y="2180"/>
                    <a:pt x="911" y="1758"/>
                  </a:cubicBezTo>
                  <a:cubicBezTo>
                    <a:pt x="911" y="1274"/>
                    <a:pt x="1274" y="911"/>
                    <a:pt x="1759" y="911"/>
                  </a:cubicBezTo>
                  <a:close/>
                  <a:moveTo>
                    <a:pt x="1759" y="0"/>
                  </a:moveTo>
                  <a:cubicBezTo>
                    <a:pt x="790" y="0"/>
                    <a:pt x="1" y="790"/>
                    <a:pt x="1" y="1758"/>
                  </a:cubicBezTo>
                  <a:cubicBezTo>
                    <a:pt x="1" y="2727"/>
                    <a:pt x="790" y="3453"/>
                    <a:pt x="1759" y="3453"/>
                  </a:cubicBezTo>
                  <a:cubicBezTo>
                    <a:pt x="2727" y="3453"/>
                    <a:pt x="3512" y="2727"/>
                    <a:pt x="3512" y="1758"/>
                  </a:cubicBezTo>
                  <a:cubicBezTo>
                    <a:pt x="3512" y="790"/>
                    <a:pt x="2727" y="0"/>
                    <a:pt x="1759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1"/>
            <p:cNvSpPr/>
            <p:nvPr/>
          </p:nvSpPr>
          <p:spPr>
            <a:xfrm>
              <a:off x="1187025" y="712225"/>
              <a:ext cx="87775" cy="86350"/>
            </a:xfrm>
            <a:custGeom>
              <a:avLst/>
              <a:gdLst/>
              <a:ahLst/>
              <a:cxnLst/>
              <a:rect l="l" t="t" r="r" b="b"/>
              <a:pathLst>
                <a:path w="3511" h="3454" extrusionOk="0">
                  <a:moveTo>
                    <a:pt x="1753" y="911"/>
                  </a:moveTo>
                  <a:cubicBezTo>
                    <a:pt x="2179" y="911"/>
                    <a:pt x="2600" y="1274"/>
                    <a:pt x="2600" y="1758"/>
                  </a:cubicBezTo>
                  <a:cubicBezTo>
                    <a:pt x="2600" y="2180"/>
                    <a:pt x="2179" y="2543"/>
                    <a:pt x="1753" y="2543"/>
                  </a:cubicBezTo>
                  <a:cubicBezTo>
                    <a:pt x="1269" y="2543"/>
                    <a:pt x="906" y="2180"/>
                    <a:pt x="906" y="1758"/>
                  </a:cubicBezTo>
                  <a:cubicBezTo>
                    <a:pt x="906" y="1274"/>
                    <a:pt x="1269" y="911"/>
                    <a:pt x="1753" y="911"/>
                  </a:cubicBezTo>
                  <a:close/>
                  <a:moveTo>
                    <a:pt x="1753" y="0"/>
                  </a:moveTo>
                  <a:cubicBezTo>
                    <a:pt x="785" y="0"/>
                    <a:pt x="0" y="790"/>
                    <a:pt x="0" y="1758"/>
                  </a:cubicBezTo>
                  <a:cubicBezTo>
                    <a:pt x="0" y="2727"/>
                    <a:pt x="785" y="3453"/>
                    <a:pt x="1753" y="3453"/>
                  </a:cubicBezTo>
                  <a:cubicBezTo>
                    <a:pt x="2722" y="3453"/>
                    <a:pt x="3511" y="2727"/>
                    <a:pt x="3511" y="1758"/>
                  </a:cubicBezTo>
                  <a:cubicBezTo>
                    <a:pt x="3511" y="790"/>
                    <a:pt x="2722" y="0"/>
                    <a:pt x="1753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1"/>
            <p:cNvSpPr/>
            <p:nvPr/>
          </p:nvSpPr>
          <p:spPr>
            <a:xfrm>
              <a:off x="6035625" y="3555775"/>
              <a:ext cx="86225" cy="86225"/>
            </a:xfrm>
            <a:custGeom>
              <a:avLst/>
              <a:gdLst/>
              <a:ahLst/>
              <a:cxnLst/>
              <a:rect l="l" t="t" r="r" b="b"/>
              <a:pathLst>
                <a:path w="3449" h="3449" extrusionOk="0">
                  <a:moveTo>
                    <a:pt x="1696" y="906"/>
                  </a:moveTo>
                  <a:cubicBezTo>
                    <a:pt x="2180" y="906"/>
                    <a:pt x="2543" y="1269"/>
                    <a:pt x="2543" y="1695"/>
                  </a:cubicBezTo>
                  <a:cubicBezTo>
                    <a:pt x="2543" y="2180"/>
                    <a:pt x="2180" y="2543"/>
                    <a:pt x="1696" y="2543"/>
                  </a:cubicBezTo>
                  <a:cubicBezTo>
                    <a:pt x="1269" y="2543"/>
                    <a:pt x="906" y="2180"/>
                    <a:pt x="906" y="1695"/>
                  </a:cubicBezTo>
                  <a:cubicBezTo>
                    <a:pt x="906" y="1269"/>
                    <a:pt x="1269" y="906"/>
                    <a:pt x="1696" y="906"/>
                  </a:cubicBezTo>
                  <a:close/>
                  <a:moveTo>
                    <a:pt x="1696" y="0"/>
                  </a:moveTo>
                  <a:cubicBezTo>
                    <a:pt x="785" y="0"/>
                    <a:pt x="1" y="785"/>
                    <a:pt x="1" y="1695"/>
                  </a:cubicBezTo>
                  <a:cubicBezTo>
                    <a:pt x="1" y="2664"/>
                    <a:pt x="785" y="3448"/>
                    <a:pt x="1696" y="3448"/>
                  </a:cubicBezTo>
                  <a:cubicBezTo>
                    <a:pt x="2664" y="3448"/>
                    <a:pt x="3449" y="2664"/>
                    <a:pt x="3449" y="1695"/>
                  </a:cubicBezTo>
                  <a:cubicBezTo>
                    <a:pt x="3449" y="785"/>
                    <a:pt x="2664" y="0"/>
                    <a:pt x="1696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1"/>
            <p:cNvSpPr/>
            <p:nvPr/>
          </p:nvSpPr>
          <p:spPr>
            <a:xfrm>
              <a:off x="3518950" y="3371150"/>
              <a:ext cx="86350" cy="87800"/>
            </a:xfrm>
            <a:custGeom>
              <a:avLst/>
              <a:gdLst/>
              <a:ahLst/>
              <a:cxnLst/>
              <a:rect l="l" t="t" r="r" b="b"/>
              <a:pathLst>
                <a:path w="3454" h="3512" extrusionOk="0">
                  <a:moveTo>
                    <a:pt x="1758" y="906"/>
                  </a:moveTo>
                  <a:cubicBezTo>
                    <a:pt x="2180" y="906"/>
                    <a:pt x="2543" y="1269"/>
                    <a:pt x="2543" y="1753"/>
                  </a:cubicBezTo>
                  <a:cubicBezTo>
                    <a:pt x="2543" y="2238"/>
                    <a:pt x="2180" y="2601"/>
                    <a:pt x="1758" y="2601"/>
                  </a:cubicBezTo>
                  <a:cubicBezTo>
                    <a:pt x="1274" y="2601"/>
                    <a:pt x="911" y="2238"/>
                    <a:pt x="911" y="1753"/>
                  </a:cubicBezTo>
                  <a:cubicBezTo>
                    <a:pt x="911" y="1269"/>
                    <a:pt x="1274" y="906"/>
                    <a:pt x="1758" y="906"/>
                  </a:cubicBezTo>
                  <a:close/>
                  <a:moveTo>
                    <a:pt x="1758" y="0"/>
                  </a:moveTo>
                  <a:cubicBezTo>
                    <a:pt x="790" y="0"/>
                    <a:pt x="0" y="785"/>
                    <a:pt x="0" y="1753"/>
                  </a:cubicBezTo>
                  <a:cubicBezTo>
                    <a:pt x="0" y="2722"/>
                    <a:pt x="790" y="3511"/>
                    <a:pt x="1758" y="3511"/>
                  </a:cubicBezTo>
                  <a:cubicBezTo>
                    <a:pt x="2664" y="3511"/>
                    <a:pt x="3453" y="2722"/>
                    <a:pt x="3453" y="1753"/>
                  </a:cubicBezTo>
                  <a:cubicBezTo>
                    <a:pt x="3453" y="785"/>
                    <a:pt x="2664" y="0"/>
                    <a:pt x="1758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1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484" y="0"/>
                  </a:moveTo>
                  <a:cubicBezTo>
                    <a:pt x="421" y="0"/>
                    <a:pt x="300" y="58"/>
                    <a:pt x="179" y="179"/>
                  </a:cubicBezTo>
                  <a:cubicBezTo>
                    <a:pt x="0" y="363"/>
                    <a:pt x="0" y="606"/>
                    <a:pt x="179" y="785"/>
                  </a:cubicBezTo>
                  <a:lnTo>
                    <a:pt x="2300" y="2906"/>
                  </a:lnTo>
                  <a:cubicBezTo>
                    <a:pt x="2390" y="2995"/>
                    <a:pt x="2495" y="3040"/>
                    <a:pt x="2601" y="3040"/>
                  </a:cubicBezTo>
                  <a:cubicBezTo>
                    <a:pt x="2707" y="3040"/>
                    <a:pt x="2814" y="2995"/>
                    <a:pt x="2906" y="2906"/>
                  </a:cubicBezTo>
                  <a:cubicBezTo>
                    <a:pt x="3085" y="2722"/>
                    <a:pt x="3085" y="2422"/>
                    <a:pt x="2906" y="2238"/>
                  </a:cubicBezTo>
                  <a:lnTo>
                    <a:pt x="848" y="179"/>
                  </a:lnTo>
                  <a:cubicBezTo>
                    <a:pt x="726" y="58"/>
                    <a:pt x="605" y="0"/>
                    <a:pt x="484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1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2601" y="0"/>
                  </a:moveTo>
                  <a:cubicBezTo>
                    <a:pt x="2479" y="0"/>
                    <a:pt x="2358" y="58"/>
                    <a:pt x="2300" y="179"/>
                  </a:cubicBezTo>
                  <a:lnTo>
                    <a:pt x="179" y="2238"/>
                  </a:lnTo>
                  <a:cubicBezTo>
                    <a:pt x="0" y="2422"/>
                    <a:pt x="0" y="2722"/>
                    <a:pt x="179" y="2906"/>
                  </a:cubicBezTo>
                  <a:cubicBezTo>
                    <a:pt x="271" y="2995"/>
                    <a:pt x="392" y="3040"/>
                    <a:pt x="513" y="3040"/>
                  </a:cubicBezTo>
                  <a:cubicBezTo>
                    <a:pt x="634" y="3040"/>
                    <a:pt x="756" y="2995"/>
                    <a:pt x="848" y="2906"/>
                  </a:cubicBezTo>
                  <a:lnTo>
                    <a:pt x="2906" y="785"/>
                  </a:lnTo>
                  <a:cubicBezTo>
                    <a:pt x="3085" y="606"/>
                    <a:pt x="3085" y="363"/>
                    <a:pt x="2906" y="179"/>
                  </a:cubicBezTo>
                  <a:cubicBezTo>
                    <a:pt x="2843" y="58"/>
                    <a:pt x="2722" y="0"/>
                    <a:pt x="2601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1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548" y="0"/>
                  </a:moveTo>
                  <a:cubicBezTo>
                    <a:pt x="427" y="0"/>
                    <a:pt x="306" y="59"/>
                    <a:pt x="184" y="122"/>
                  </a:cubicBezTo>
                  <a:cubicBezTo>
                    <a:pt x="0" y="301"/>
                    <a:pt x="0" y="606"/>
                    <a:pt x="184" y="785"/>
                  </a:cubicBezTo>
                  <a:lnTo>
                    <a:pt x="2301" y="2843"/>
                  </a:lnTo>
                  <a:cubicBezTo>
                    <a:pt x="2393" y="2935"/>
                    <a:pt x="2499" y="2981"/>
                    <a:pt x="2605" y="2981"/>
                  </a:cubicBezTo>
                  <a:cubicBezTo>
                    <a:pt x="2711" y="2981"/>
                    <a:pt x="2816" y="2935"/>
                    <a:pt x="2906" y="2843"/>
                  </a:cubicBezTo>
                  <a:cubicBezTo>
                    <a:pt x="3090" y="2664"/>
                    <a:pt x="3090" y="2422"/>
                    <a:pt x="2906" y="2238"/>
                  </a:cubicBezTo>
                  <a:lnTo>
                    <a:pt x="848" y="122"/>
                  </a:lnTo>
                  <a:cubicBezTo>
                    <a:pt x="727" y="59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1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2606" y="0"/>
                  </a:moveTo>
                  <a:cubicBezTo>
                    <a:pt x="2485" y="0"/>
                    <a:pt x="2364" y="59"/>
                    <a:pt x="2301" y="122"/>
                  </a:cubicBezTo>
                  <a:lnTo>
                    <a:pt x="184" y="2238"/>
                  </a:lnTo>
                  <a:cubicBezTo>
                    <a:pt x="0" y="2422"/>
                    <a:pt x="0" y="2664"/>
                    <a:pt x="184" y="2843"/>
                  </a:cubicBezTo>
                  <a:cubicBezTo>
                    <a:pt x="274" y="2935"/>
                    <a:pt x="395" y="2981"/>
                    <a:pt x="516" y="2981"/>
                  </a:cubicBezTo>
                  <a:cubicBezTo>
                    <a:pt x="637" y="2981"/>
                    <a:pt x="758" y="2935"/>
                    <a:pt x="848" y="2843"/>
                  </a:cubicBezTo>
                  <a:lnTo>
                    <a:pt x="2906" y="785"/>
                  </a:lnTo>
                  <a:cubicBezTo>
                    <a:pt x="3090" y="606"/>
                    <a:pt x="3090" y="301"/>
                    <a:pt x="2906" y="122"/>
                  </a:cubicBezTo>
                  <a:cubicBezTo>
                    <a:pt x="2848" y="59"/>
                    <a:pt x="2727" y="0"/>
                    <a:pt x="2606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1"/>
            <p:cNvSpPr/>
            <p:nvPr/>
          </p:nvSpPr>
          <p:spPr>
            <a:xfrm>
              <a:off x="238125" y="373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1"/>
            <p:cNvSpPr/>
            <p:nvPr/>
          </p:nvSpPr>
          <p:spPr>
            <a:xfrm>
              <a:off x="238125" y="562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1"/>
            <p:cNvSpPr/>
            <p:nvPr/>
          </p:nvSpPr>
          <p:spPr>
            <a:xfrm>
              <a:off x="238125" y="753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1"/>
            <p:cNvSpPr/>
            <p:nvPr/>
          </p:nvSpPr>
          <p:spPr>
            <a:xfrm>
              <a:off x="238125" y="942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1"/>
            <p:cNvSpPr/>
            <p:nvPr/>
          </p:nvSpPr>
          <p:spPr>
            <a:xfrm>
              <a:off x="238125" y="1131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1"/>
            <p:cNvSpPr/>
            <p:nvPr/>
          </p:nvSpPr>
          <p:spPr>
            <a:xfrm>
              <a:off x="238125" y="1322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1"/>
            <p:cNvSpPr/>
            <p:nvPr/>
          </p:nvSpPr>
          <p:spPr>
            <a:xfrm>
              <a:off x="238125" y="1511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1"/>
            <p:cNvSpPr/>
            <p:nvPr/>
          </p:nvSpPr>
          <p:spPr>
            <a:xfrm>
              <a:off x="238125" y="1701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1"/>
            <p:cNvSpPr/>
            <p:nvPr/>
          </p:nvSpPr>
          <p:spPr>
            <a:xfrm>
              <a:off x="238125" y="1891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1"/>
            <p:cNvSpPr/>
            <p:nvPr/>
          </p:nvSpPr>
          <p:spPr>
            <a:xfrm>
              <a:off x="238125" y="2080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1"/>
            <p:cNvSpPr/>
            <p:nvPr/>
          </p:nvSpPr>
          <p:spPr>
            <a:xfrm>
              <a:off x="238125" y="2270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31"/>
            <p:cNvSpPr/>
            <p:nvPr/>
          </p:nvSpPr>
          <p:spPr>
            <a:xfrm>
              <a:off x="238125" y="2460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31"/>
            <p:cNvSpPr/>
            <p:nvPr/>
          </p:nvSpPr>
          <p:spPr>
            <a:xfrm>
              <a:off x="238125" y="2650825"/>
              <a:ext cx="5988200" cy="4500"/>
            </a:xfrm>
            <a:custGeom>
              <a:avLst/>
              <a:gdLst/>
              <a:ahLst/>
              <a:cxnLst/>
              <a:rect l="l" t="t" r="r" b="b"/>
              <a:pathLst>
                <a:path w="239528" h="180" extrusionOk="0">
                  <a:moveTo>
                    <a:pt x="0" y="0"/>
                  </a:moveTo>
                  <a:lnTo>
                    <a:pt x="0" y="179"/>
                  </a:lnTo>
                  <a:lnTo>
                    <a:pt x="239528" y="179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1"/>
            <p:cNvSpPr/>
            <p:nvPr/>
          </p:nvSpPr>
          <p:spPr>
            <a:xfrm>
              <a:off x="238125" y="2839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1"/>
            <p:cNvSpPr/>
            <p:nvPr/>
          </p:nvSpPr>
          <p:spPr>
            <a:xfrm>
              <a:off x="238125" y="3029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1"/>
            <p:cNvSpPr/>
            <p:nvPr/>
          </p:nvSpPr>
          <p:spPr>
            <a:xfrm>
              <a:off x="238125" y="32198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1"/>
            <p:cNvSpPr/>
            <p:nvPr/>
          </p:nvSpPr>
          <p:spPr>
            <a:xfrm>
              <a:off x="238125" y="3408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1"/>
            <p:cNvSpPr/>
            <p:nvPr/>
          </p:nvSpPr>
          <p:spPr>
            <a:xfrm>
              <a:off x="238125" y="3598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1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1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1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1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1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1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1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1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1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1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1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1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1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31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31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1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1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1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1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1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1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1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1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1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1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1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31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31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1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1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1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1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1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1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1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1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1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31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31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1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1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1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31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31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1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1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1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1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1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1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1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1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1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1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1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31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31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1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1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1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1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1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0" name="Google Shape;2760;p31"/>
          <p:cNvSpPr/>
          <p:nvPr/>
        </p:nvSpPr>
        <p:spPr>
          <a:xfrm>
            <a:off x="-1352187" y="-1532187"/>
            <a:ext cx="4144363" cy="4144363"/>
          </a:xfrm>
          <a:custGeom>
            <a:avLst/>
            <a:gdLst/>
            <a:ahLst/>
            <a:cxnLst/>
            <a:rect l="l" t="t" r="r" b="b"/>
            <a:pathLst>
              <a:path w="15497" h="15497" extrusionOk="0">
                <a:moveTo>
                  <a:pt x="7749" y="0"/>
                </a:moveTo>
                <a:cubicBezTo>
                  <a:pt x="3449" y="0"/>
                  <a:pt x="1" y="3453"/>
                  <a:pt x="1" y="7748"/>
                </a:cubicBezTo>
                <a:cubicBezTo>
                  <a:pt x="1" y="12048"/>
                  <a:pt x="3449" y="15496"/>
                  <a:pt x="7749" y="15496"/>
                </a:cubicBezTo>
                <a:cubicBezTo>
                  <a:pt x="12044" y="15496"/>
                  <a:pt x="15497" y="12048"/>
                  <a:pt x="15497" y="7748"/>
                </a:cubicBezTo>
                <a:cubicBezTo>
                  <a:pt x="15497" y="3453"/>
                  <a:pt x="12044" y="0"/>
                  <a:pt x="7749" y="0"/>
                </a:cubicBezTo>
                <a:close/>
              </a:path>
            </a:pathLst>
          </a:custGeom>
          <a:solidFill>
            <a:srgbClr val="9CD3ED">
              <a:alpha val="24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3_2_1_1_1_1">
    <p:bg>
      <p:bgPr>
        <a:solidFill>
          <a:srgbClr val="D0EBF5"/>
        </a:solidFill>
        <a:effectLst/>
      </p:bgPr>
    </p:bg>
    <p:spTree>
      <p:nvGrpSpPr>
        <p:cNvPr id="1" name="Shape 2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2" name="Google Shape;2762;p32"/>
          <p:cNvGrpSpPr/>
          <p:nvPr/>
        </p:nvGrpSpPr>
        <p:grpSpPr>
          <a:xfrm>
            <a:off x="-22742" y="-53681"/>
            <a:ext cx="9189492" cy="5250864"/>
            <a:chOff x="238125" y="358125"/>
            <a:chExt cx="5988200" cy="3421650"/>
          </a:xfrm>
        </p:grpSpPr>
        <p:sp>
          <p:nvSpPr>
            <p:cNvPr id="2763" name="Google Shape;2763;p32"/>
            <p:cNvSpPr/>
            <p:nvPr/>
          </p:nvSpPr>
          <p:spPr>
            <a:xfrm>
              <a:off x="593800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937" y="1"/>
                  </a:moveTo>
                  <a:lnTo>
                    <a:pt x="0" y="1938"/>
                  </a:lnTo>
                  <a:lnTo>
                    <a:pt x="1937" y="3817"/>
                  </a:lnTo>
                  <a:lnTo>
                    <a:pt x="3812" y="1938"/>
                  </a:lnTo>
                  <a:lnTo>
                    <a:pt x="1937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2"/>
            <p:cNvSpPr/>
            <p:nvPr/>
          </p:nvSpPr>
          <p:spPr>
            <a:xfrm>
              <a:off x="5260825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874" y="1"/>
                  </a:moveTo>
                  <a:lnTo>
                    <a:pt x="0" y="1938"/>
                  </a:lnTo>
                  <a:lnTo>
                    <a:pt x="1874" y="3817"/>
                  </a:lnTo>
                  <a:lnTo>
                    <a:pt x="3811" y="1938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2"/>
            <p:cNvSpPr/>
            <p:nvPr/>
          </p:nvSpPr>
          <p:spPr>
            <a:xfrm>
              <a:off x="3124050" y="1093575"/>
              <a:ext cx="95300" cy="93850"/>
            </a:xfrm>
            <a:custGeom>
              <a:avLst/>
              <a:gdLst/>
              <a:ahLst/>
              <a:cxnLst/>
              <a:rect l="l" t="t" r="r" b="b"/>
              <a:pathLst>
                <a:path w="3812" h="3754" extrusionOk="0">
                  <a:moveTo>
                    <a:pt x="1874" y="1"/>
                  </a:moveTo>
                  <a:lnTo>
                    <a:pt x="0" y="1879"/>
                  </a:lnTo>
                  <a:lnTo>
                    <a:pt x="1874" y="3753"/>
                  </a:lnTo>
                  <a:lnTo>
                    <a:pt x="3811" y="1879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2"/>
            <p:cNvSpPr/>
            <p:nvPr/>
          </p:nvSpPr>
          <p:spPr>
            <a:xfrm>
              <a:off x="5652700" y="712225"/>
              <a:ext cx="87800" cy="86350"/>
            </a:xfrm>
            <a:custGeom>
              <a:avLst/>
              <a:gdLst/>
              <a:ahLst/>
              <a:cxnLst/>
              <a:rect l="l" t="t" r="r" b="b"/>
              <a:pathLst>
                <a:path w="3512" h="3454" extrusionOk="0">
                  <a:moveTo>
                    <a:pt x="1759" y="911"/>
                  </a:moveTo>
                  <a:cubicBezTo>
                    <a:pt x="2180" y="911"/>
                    <a:pt x="2606" y="1274"/>
                    <a:pt x="2606" y="1758"/>
                  </a:cubicBezTo>
                  <a:cubicBezTo>
                    <a:pt x="2606" y="2180"/>
                    <a:pt x="2180" y="2543"/>
                    <a:pt x="1759" y="2543"/>
                  </a:cubicBezTo>
                  <a:cubicBezTo>
                    <a:pt x="1274" y="2543"/>
                    <a:pt x="911" y="2180"/>
                    <a:pt x="911" y="1758"/>
                  </a:cubicBezTo>
                  <a:cubicBezTo>
                    <a:pt x="911" y="1274"/>
                    <a:pt x="1274" y="911"/>
                    <a:pt x="1759" y="911"/>
                  </a:cubicBezTo>
                  <a:close/>
                  <a:moveTo>
                    <a:pt x="1759" y="0"/>
                  </a:moveTo>
                  <a:cubicBezTo>
                    <a:pt x="790" y="0"/>
                    <a:pt x="1" y="790"/>
                    <a:pt x="1" y="1758"/>
                  </a:cubicBezTo>
                  <a:cubicBezTo>
                    <a:pt x="1" y="2727"/>
                    <a:pt x="790" y="3453"/>
                    <a:pt x="1759" y="3453"/>
                  </a:cubicBezTo>
                  <a:cubicBezTo>
                    <a:pt x="2727" y="3453"/>
                    <a:pt x="3512" y="2727"/>
                    <a:pt x="3512" y="1758"/>
                  </a:cubicBezTo>
                  <a:cubicBezTo>
                    <a:pt x="3512" y="790"/>
                    <a:pt x="2727" y="0"/>
                    <a:pt x="1759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2"/>
            <p:cNvSpPr/>
            <p:nvPr/>
          </p:nvSpPr>
          <p:spPr>
            <a:xfrm>
              <a:off x="1187025" y="712225"/>
              <a:ext cx="87775" cy="86350"/>
            </a:xfrm>
            <a:custGeom>
              <a:avLst/>
              <a:gdLst/>
              <a:ahLst/>
              <a:cxnLst/>
              <a:rect l="l" t="t" r="r" b="b"/>
              <a:pathLst>
                <a:path w="3511" h="3454" extrusionOk="0">
                  <a:moveTo>
                    <a:pt x="1753" y="911"/>
                  </a:moveTo>
                  <a:cubicBezTo>
                    <a:pt x="2179" y="911"/>
                    <a:pt x="2600" y="1274"/>
                    <a:pt x="2600" y="1758"/>
                  </a:cubicBezTo>
                  <a:cubicBezTo>
                    <a:pt x="2600" y="2180"/>
                    <a:pt x="2179" y="2543"/>
                    <a:pt x="1753" y="2543"/>
                  </a:cubicBezTo>
                  <a:cubicBezTo>
                    <a:pt x="1269" y="2543"/>
                    <a:pt x="906" y="2180"/>
                    <a:pt x="906" y="1758"/>
                  </a:cubicBezTo>
                  <a:cubicBezTo>
                    <a:pt x="906" y="1274"/>
                    <a:pt x="1269" y="911"/>
                    <a:pt x="1753" y="911"/>
                  </a:cubicBezTo>
                  <a:close/>
                  <a:moveTo>
                    <a:pt x="1753" y="0"/>
                  </a:moveTo>
                  <a:cubicBezTo>
                    <a:pt x="785" y="0"/>
                    <a:pt x="0" y="790"/>
                    <a:pt x="0" y="1758"/>
                  </a:cubicBezTo>
                  <a:cubicBezTo>
                    <a:pt x="0" y="2727"/>
                    <a:pt x="785" y="3453"/>
                    <a:pt x="1753" y="3453"/>
                  </a:cubicBezTo>
                  <a:cubicBezTo>
                    <a:pt x="2722" y="3453"/>
                    <a:pt x="3511" y="2727"/>
                    <a:pt x="3511" y="1758"/>
                  </a:cubicBezTo>
                  <a:cubicBezTo>
                    <a:pt x="3511" y="790"/>
                    <a:pt x="2722" y="0"/>
                    <a:pt x="1753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2"/>
            <p:cNvSpPr/>
            <p:nvPr/>
          </p:nvSpPr>
          <p:spPr>
            <a:xfrm>
              <a:off x="6035625" y="3555775"/>
              <a:ext cx="86225" cy="86225"/>
            </a:xfrm>
            <a:custGeom>
              <a:avLst/>
              <a:gdLst/>
              <a:ahLst/>
              <a:cxnLst/>
              <a:rect l="l" t="t" r="r" b="b"/>
              <a:pathLst>
                <a:path w="3449" h="3449" extrusionOk="0">
                  <a:moveTo>
                    <a:pt x="1696" y="906"/>
                  </a:moveTo>
                  <a:cubicBezTo>
                    <a:pt x="2180" y="906"/>
                    <a:pt x="2543" y="1269"/>
                    <a:pt x="2543" y="1695"/>
                  </a:cubicBezTo>
                  <a:cubicBezTo>
                    <a:pt x="2543" y="2180"/>
                    <a:pt x="2180" y="2543"/>
                    <a:pt x="1696" y="2543"/>
                  </a:cubicBezTo>
                  <a:cubicBezTo>
                    <a:pt x="1269" y="2543"/>
                    <a:pt x="906" y="2180"/>
                    <a:pt x="906" y="1695"/>
                  </a:cubicBezTo>
                  <a:cubicBezTo>
                    <a:pt x="906" y="1269"/>
                    <a:pt x="1269" y="906"/>
                    <a:pt x="1696" y="906"/>
                  </a:cubicBezTo>
                  <a:close/>
                  <a:moveTo>
                    <a:pt x="1696" y="0"/>
                  </a:moveTo>
                  <a:cubicBezTo>
                    <a:pt x="785" y="0"/>
                    <a:pt x="1" y="785"/>
                    <a:pt x="1" y="1695"/>
                  </a:cubicBezTo>
                  <a:cubicBezTo>
                    <a:pt x="1" y="2664"/>
                    <a:pt x="785" y="3448"/>
                    <a:pt x="1696" y="3448"/>
                  </a:cubicBezTo>
                  <a:cubicBezTo>
                    <a:pt x="2664" y="3448"/>
                    <a:pt x="3449" y="2664"/>
                    <a:pt x="3449" y="1695"/>
                  </a:cubicBezTo>
                  <a:cubicBezTo>
                    <a:pt x="3449" y="785"/>
                    <a:pt x="2664" y="0"/>
                    <a:pt x="1696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2"/>
            <p:cNvSpPr/>
            <p:nvPr/>
          </p:nvSpPr>
          <p:spPr>
            <a:xfrm>
              <a:off x="3518950" y="3371150"/>
              <a:ext cx="86350" cy="87800"/>
            </a:xfrm>
            <a:custGeom>
              <a:avLst/>
              <a:gdLst/>
              <a:ahLst/>
              <a:cxnLst/>
              <a:rect l="l" t="t" r="r" b="b"/>
              <a:pathLst>
                <a:path w="3454" h="3512" extrusionOk="0">
                  <a:moveTo>
                    <a:pt x="1758" y="906"/>
                  </a:moveTo>
                  <a:cubicBezTo>
                    <a:pt x="2180" y="906"/>
                    <a:pt x="2543" y="1269"/>
                    <a:pt x="2543" y="1753"/>
                  </a:cubicBezTo>
                  <a:cubicBezTo>
                    <a:pt x="2543" y="2238"/>
                    <a:pt x="2180" y="2601"/>
                    <a:pt x="1758" y="2601"/>
                  </a:cubicBezTo>
                  <a:cubicBezTo>
                    <a:pt x="1274" y="2601"/>
                    <a:pt x="911" y="2238"/>
                    <a:pt x="911" y="1753"/>
                  </a:cubicBezTo>
                  <a:cubicBezTo>
                    <a:pt x="911" y="1269"/>
                    <a:pt x="1274" y="906"/>
                    <a:pt x="1758" y="906"/>
                  </a:cubicBezTo>
                  <a:close/>
                  <a:moveTo>
                    <a:pt x="1758" y="0"/>
                  </a:moveTo>
                  <a:cubicBezTo>
                    <a:pt x="790" y="0"/>
                    <a:pt x="0" y="785"/>
                    <a:pt x="0" y="1753"/>
                  </a:cubicBezTo>
                  <a:cubicBezTo>
                    <a:pt x="0" y="2722"/>
                    <a:pt x="790" y="3511"/>
                    <a:pt x="1758" y="3511"/>
                  </a:cubicBezTo>
                  <a:cubicBezTo>
                    <a:pt x="2664" y="3511"/>
                    <a:pt x="3453" y="2722"/>
                    <a:pt x="3453" y="1753"/>
                  </a:cubicBezTo>
                  <a:cubicBezTo>
                    <a:pt x="3453" y="785"/>
                    <a:pt x="2664" y="0"/>
                    <a:pt x="1758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2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484" y="0"/>
                  </a:moveTo>
                  <a:cubicBezTo>
                    <a:pt x="421" y="0"/>
                    <a:pt x="300" y="58"/>
                    <a:pt x="179" y="179"/>
                  </a:cubicBezTo>
                  <a:cubicBezTo>
                    <a:pt x="0" y="363"/>
                    <a:pt x="0" y="606"/>
                    <a:pt x="179" y="785"/>
                  </a:cubicBezTo>
                  <a:lnTo>
                    <a:pt x="2300" y="2906"/>
                  </a:lnTo>
                  <a:cubicBezTo>
                    <a:pt x="2390" y="2995"/>
                    <a:pt x="2495" y="3040"/>
                    <a:pt x="2601" y="3040"/>
                  </a:cubicBezTo>
                  <a:cubicBezTo>
                    <a:pt x="2707" y="3040"/>
                    <a:pt x="2814" y="2995"/>
                    <a:pt x="2906" y="2906"/>
                  </a:cubicBezTo>
                  <a:cubicBezTo>
                    <a:pt x="3085" y="2722"/>
                    <a:pt x="3085" y="2422"/>
                    <a:pt x="2906" y="2238"/>
                  </a:cubicBezTo>
                  <a:lnTo>
                    <a:pt x="848" y="179"/>
                  </a:lnTo>
                  <a:cubicBezTo>
                    <a:pt x="726" y="58"/>
                    <a:pt x="605" y="0"/>
                    <a:pt x="484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2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2601" y="0"/>
                  </a:moveTo>
                  <a:cubicBezTo>
                    <a:pt x="2479" y="0"/>
                    <a:pt x="2358" y="58"/>
                    <a:pt x="2300" y="179"/>
                  </a:cubicBezTo>
                  <a:lnTo>
                    <a:pt x="179" y="2238"/>
                  </a:lnTo>
                  <a:cubicBezTo>
                    <a:pt x="0" y="2422"/>
                    <a:pt x="0" y="2722"/>
                    <a:pt x="179" y="2906"/>
                  </a:cubicBezTo>
                  <a:cubicBezTo>
                    <a:pt x="271" y="2995"/>
                    <a:pt x="392" y="3040"/>
                    <a:pt x="513" y="3040"/>
                  </a:cubicBezTo>
                  <a:cubicBezTo>
                    <a:pt x="634" y="3040"/>
                    <a:pt x="756" y="2995"/>
                    <a:pt x="848" y="2906"/>
                  </a:cubicBezTo>
                  <a:lnTo>
                    <a:pt x="2906" y="785"/>
                  </a:lnTo>
                  <a:cubicBezTo>
                    <a:pt x="3085" y="606"/>
                    <a:pt x="3085" y="363"/>
                    <a:pt x="2906" y="179"/>
                  </a:cubicBezTo>
                  <a:cubicBezTo>
                    <a:pt x="2843" y="58"/>
                    <a:pt x="2722" y="0"/>
                    <a:pt x="2601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2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548" y="0"/>
                  </a:moveTo>
                  <a:cubicBezTo>
                    <a:pt x="427" y="0"/>
                    <a:pt x="306" y="59"/>
                    <a:pt x="184" y="122"/>
                  </a:cubicBezTo>
                  <a:cubicBezTo>
                    <a:pt x="0" y="301"/>
                    <a:pt x="0" y="606"/>
                    <a:pt x="184" y="785"/>
                  </a:cubicBezTo>
                  <a:lnTo>
                    <a:pt x="2301" y="2843"/>
                  </a:lnTo>
                  <a:cubicBezTo>
                    <a:pt x="2393" y="2935"/>
                    <a:pt x="2499" y="2981"/>
                    <a:pt x="2605" y="2981"/>
                  </a:cubicBezTo>
                  <a:cubicBezTo>
                    <a:pt x="2711" y="2981"/>
                    <a:pt x="2816" y="2935"/>
                    <a:pt x="2906" y="2843"/>
                  </a:cubicBezTo>
                  <a:cubicBezTo>
                    <a:pt x="3090" y="2664"/>
                    <a:pt x="3090" y="2422"/>
                    <a:pt x="2906" y="2238"/>
                  </a:cubicBezTo>
                  <a:lnTo>
                    <a:pt x="848" y="122"/>
                  </a:lnTo>
                  <a:cubicBezTo>
                    <a:pt x="727" y="59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2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2606" y="0"/>
                  </a:moveTo>
                  <a:cubicBezTo>
                    <a:pt x="2485" y="0"/>
                    <a:pt x="2364" y="59"/>
                    <a:pt x="2301" y="122"/>
                  </a:cubicBezTo>
                  <a:lnTo>
                    <a:pt x="184" y="2238"/>
                  </a:lnTo>
                  <a:cubicBezTo>
                    <a:pt x="0" y="2422"/>
                    <a:pt x="0" y="2664"/>
                    <a:pt x="184" y="2843"/>
                  </a:cubicBezTo>
                  <a:cubicBezTo>
                    <a:pt x="274" y="2935"/>
                    <a:pt x="395" y="2981"/>
                    <a:pt x="516" y="2981"/>
                  </a:cubicBezTo>
                  <a:cubicBezTo>
                    <a:pt x="637" y="2981"/>
                    <a:pt x="758" y="2935"/>
                    <a:pt x="848" y="2843"/>
                  </a:cubicBezTo>
                  <a:lnTo>
                    <a:pt x="2906" y="785"/>
                  </a:lnTo>
                  <a:cubicBezTo>
                    <a:pt x="3090" y="606"/>
                    <a:pt x="3090" y="301"/>
                    <a:pt x="2906" y="122"/>
                  </a:cubicBezTo>
                  <a:cubicBezTo>
                    <a:pt x="2848" y="59"/>
                    <a:pt x="2727" y="0"/>
                    <a:pt x="2606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32"/>
            <p:cNvSpPr/>
            <p:nvPr/>
          </p:nvSpPr>
          <p:spPr>
            <a:xfrm>
              <a:off x="238125" y="373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32"/>
            <p:cNvSpPr/>
            <p:nvPr/>
          </p:nvSpPr>
          <p:spPr>
            <a:xfrm>
              <a:off x="238125" y="562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32"/>
            <p:cNvSpPr/>
            <p:nvPr/>
          </p:nvSpPr>
          <p:spPr>
            <a:xfrm>
              <a:off x="238125" y="753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32"/>
            <p:cNvSpPr/>
            <p:nvPr/>
          </p:nvSpPr>
          <p:spPr>
            <a:xfrm>
              <a:off x="238125" y="942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32"/>
            <p:cNvSpPr/>
            <p:nvPr/>
          </p:nvSpPr>
          <p:spPr>
            <a:xfrm>
              <a:off x="238125" y="1131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2"/>
            <p:cNvSpPr/>
            <p:nvPr/>
          </p:nvSpPr>
          <p:spPr>
            <a:xfrm>
              <a:off x="238125" y="1322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2"/>
            <p:cNvSpPr/>
            <p:nvPr/>
          </p:nvSpPr>
          <p:spPr>
            <a:xfrm>
              <a:off x="238125" y="1511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2"/>
            <p:cNvSpPr/>
            <p:nvPr/>
          </p:nvSpPr>
          <p:spPr>
            <a:xfrm>
              <a:off x="238125" y="1701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2"/>
            <p:cNvSpPr/>
            <p:nvPr/>
          </p:nvSpPr>
          <p:spPr>
            <a:xfrm>
              <a:off x="238125" y="1891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2"/>
            <p:cNvSpPr/>
            <p:nvPr/>
          </p:nvSpPr>
          <p:spPr>
            <a:xfrm>
              <a:off x="238125" y="2080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32"/>
            <p:cNvSpPr/>
            <p:nvPr/>
          </p:nvSpPr>
          <p:spPr>
            <a:xfrm>
              <a:off x="238125" y="2270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32"/>
            <p:cNvSpPr/>
            <p:nvPr/>
          </p:nvSpPr>
          <p:spPr>
            <a:xfrm>
              <a:off x="238125" y="2460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2"/>
            <p:cNvSpPr/>
            <p:nvPr/>
          </p:nvSpPr>
          <p:spPr>
            <a:xfrm>
              <a:off x="238125" y="2650825"/>
              <a:ext cx="5988200" cy="4500"/>
            </a:xfrm>
            <a:custGeom>
              <a:avLst/>
              <a:gdLst/>
              <a:ahLst/>
              <a:cxnLst/>
              <a:rect l="l" t="t" r="r" b="b"/>
              <a:pathLst>
                <a:path w="239528" h="180" extrusionOk="0">
                  <a:moveTo>
                    <a:pt x="0" y="0"/>
                  </a:moveTo>
                  <a:lnTo>
                    <a:pt x="0" y="179"/>
                  </a:lnTo>
                  <a:lnTo>
                    <a:pt x="239528" y="179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2"/>
            <p:cNvSpPr/>
            <p:nvPr/>
          </p:nvSpPr>
          <p:spPr>
            <a:xfrm>
              <a:off x="238125" y="2839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2"/>
            <p:cNvSpPr/>
            <p:nvPr/>
          </p:nvSpPr>
          <p:spPr>
            <a:xfrm>
              <a:off x="238125" y="3029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2"/>
            <p:cNvSpPr/>
            <p:nvPr/>
          </p:nvSpPr>
          <p:spPr>
            <a:xfrm>
              <a:off x="238125" y="32198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2"/>
            <p:cNvSpPr/>
            <p:nvPr/>
          </p:nvSpPr>
          <p:spPr>
            <a:xfrm>
              <a:off x="238125" y="3408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2"/>
            <p:cNvSpPr/>
            <p:nvPr/>
          </p:nvSpPr>
          <p:spPr>
            <a:xfrm>
              <a:off x="238125" y="3598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2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2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2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2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2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32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2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2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2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2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2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2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2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2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2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2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32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32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2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2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2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2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2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2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2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2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2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2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2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32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32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2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2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2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2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2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2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2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2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2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2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2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2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2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2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2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2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2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2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2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2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2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2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2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2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2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2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2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2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2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2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2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4" name="Google Shape;2854;p32"/>
          <p:cNvSpPr/>
          <p:nvPr/>
        </p:nvSpPr>
        <p:spPr>
          <a:xfrm>
            <a:off x="-4305300" y="762000"/>
            <a:ext cx="8602036" cy="8602036"/>
          </a:xfrm>
          <a:custGeom>
            <a:avLst/>
            <a:gdLst/>
            <a:ahLst/>
            <a:cxnLst/>
            <a:rect l="l" t="t" r="r" b="b"/>
            <a:pathLst>
              <a:path w="15497" h="15497" extrusionOk="0">
                <a:moveTo>
                  <a:pt x="7749" y="0"/>
                </a:moveTo>
                <a:cubicBezTo>
                  <a:pt x="3449" y="0"/>
                  <a:pt x="1" y="3453"/>
                  <a:pt x="1" y="7748"/>
                </a:cubicBezTo>
                <a:cubicBezTo>
                  <a:pt x="1" y="12048"/>
                  <a:pt x="3449" y="15496"/>
                  <a:pt x="7749" y="15496"/>
                </a:cubicBezTo>
                <a:cubicBezTo>
                  <a:pt x="12044" y="15496"/>
                  <a:pt x="15497" y="12048"/>
                  <a:pt x="15497" y="7748"/>
                </a:cubicBezTo>
                <a:cubicBezTo>
                  <a:pt x="15497" y="3453"/>
                  <a:pt x="12044" y="0"/>
                  <a:pt x="7749" y="0"/>
                </a:cubicBezTo>
                <a:close/>
              </a:path>
            </a:pathLst>
          </a:custGeom>
          <a:solidFill>
            <a:srgbClr val="9CD3ED">
              <a:alpha val="24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13_2_1_1_1_1_2">
    <p:bg>
      <p:bgPr>
        <a:solidFill>
          <a:srgbClr val="D0EBF5"/>
        </a:solidFill>
        <a:effectLst/>
      </p:bgPr>
    </p:bg>
    <p:spTree>
      <p:nvGrpSpPr>
        <p:cNvPr id="1" name="Shape 2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6" name="Google Shape;2856;p33"/>
          <p:cNvGrpSpPr/>
          <p:nvPr/>
        </p:nvGrpSpPr>
        <p:grpSpPr>
          <a:xfrm>
            <a:off x="-22742" y="-53681"/>
            <a:ext cx="9189492" cy="5250864"/>
            <a:chOff x="238125" y="358125"/>
            <a:chExt cx="5988200" cy="3421650"/>
          </a:xfrm>
        </p:grpSpPr>
        <p:sp>
          <p:nvSpPr>
            <p:cNvPr id="2857" name="Google Shape;2857;p33"/>
            <p:cNvSpPr/>
            <p:nvPr/>
          </p:nvSpPr>
          <p:spPr>
            <a:xfrm>
              <a:off x="593800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937" y="1"/>
                  </a:moveTo>
                  <a:lnTo>
                    <a:pt x="0" y="1938"/>
                  </a:lnTo>
                  <a:lnTo>
                    <a:pt x="1937" y="3817"/>
                  </a:lnTo>
                  <a:lnTo>
                    <a:pt x="3812" y="1938"/>
                  </a:lnTo>
                  <a:lnTo>
                    <a:pt x="1937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3"/>
            <p:cNvSpPr/>
            <p:nvPr/>
          </p:nvSpPr>
          <p:spPr>
            <a:xfrm>
              <a:off x="5260825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874" y="1"/>
                  </a:moveTo>
                  <a:lnTo>
                    <a:pt x="0" y="1938"/>
                  </a:lnTo>
                  <a:lnTo>
                    <a:pt x="1874" y="3817"/>
                  </a:lnTo>
                  <a:lnTo>
                    <a:pt x="3811" y="1938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3"/>
            <p:cNvSpPr/>
            <p:nvPr/>
          </p:nvSpPr>
          <p:spPr>
            <a:xfrm>
              <a:off x="3124050" y="1093575"/>
              <a:ext cx="95300" cy="93850"/>
            </a:xfrm>
            <a:custGeom>
              <a:avLst/>
              <a:gdLst/>
              <a:ahLst/>
              <a:cxnLst/>
              <a:rect l="l" t="t" r="r" b="b"/>
              <a:pathLst>
                <a:path w="3812" h="3754" extrusionOk="0">
                  <a:moveTo>
                    <a:pt x="1874" y="1"/>
                  </a:moveTo>
                  <a:lnTo>
                    <a:pt x="0" y="1879"/>
                  </a:lnTo>
                  <a:lnTo>
                    <a:pt x="1874" y="3753"/>
                  </a:lnTo>
                  <a:lnTo>
                    <a:pt x="3811" y="1879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3"/>
            <p:cNvSpPr/>
            <p:nvPr/>
          </p:nvSpPr>
          <p:spPr>
            <a:xfrm>
              <a:off x="5652700" y="712225"/>
              <a:ext cx="87800" cy="86350"/>
            </a:xfrm>
            <a:custGeom>
              <a:avLst/>
              <a:gdLst/>
              <a:ahLst/>
              <a:cxnLst/>
              <a:rect l="l" t="t" r="r" b="b"/>
              <a:pathLst>
                <a:path w="3512" h="3454" extrusionOk="0">
                  <a:moveTo>
                    <a:pt x="1759" y="911"/>
                  </a:moveTo>
                  <a:cubicBezTo>
                    <a:pt x="2180" y="911"/>
                    <a:pt x="2606" y="1274"/>
                    <a:pt x="2606" y="1758"/>
                  </a:cubicBezTo>
                  <a:cubicBezTo>
                    <a:pt x="2606" y="2180"/>
                    <a:pt x="2180" y="2543"/>
                    <a:pt x="1759" y="2543"/>
                  </a:cubicBezTo>
                  <a:cubicBezTo>
                    <a:pt x="1274" y="2543"/>
                    <a:pt x="911" y="2180"/>
                    <a:pt x="911" y="1758"/>
                  </a:cubicBezTo>
                  <a:cubicBezTo>
                    <a:pt x="911" y="1274"/>
                    <a:pt x="1274" y="911"/>
                    <a:pt x="1759" y="911"/>
                  </a:cubicBezTo>
                  <a:close/>
                  <a:moveTo>
                    <a:pt x="1759" y="0"/>
                  </a:moveTo>
                  <a:cubicBezTo>
                    <a:pt x="790" y="0"/>
                    <a:pt x="1" y="790"/>
                    <a:pt x="1" y="1758"/>
                  </a:cubicBezTo>
                  <a:cubicBezTo>
                    <a:pt x="1" y="2727"/>
                    <a:pt x="790" y="3453"/>
                    <a:pt x="1759" y="3453"/>
                  </a:cubicBezTo>
                  <a:cubicBezTo>
                    <a:pt x="2727" y="3453"/>
                    <a:pt x="3512" y="2727"/>
                    <a:pt x="3512" y="1758"/>
                  </a:cubicBezTo>
                  <a:cubicBezTo>
                    <a:pt x="3512" y="790"/>
                    <a:pt x="2727" y="0"/>
                    <a:pt x="1759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3"/>
            <p:cNvSpPr/>
            <p:nvPr/>
          </p:nvSpPr>
          <p:spPr>
            <a:xfrm>
              <a:off x="1187025" y="712225"/>
              <a:ext cx="87775" cy="86350"/>
            </a:xfrm>
            <a:custGeom>
              <a:avLst/>
              <a:gdLst/>
              <a:ahLst/>
              <a:cxnLst/>
              <a:rect l="l" t="t" r="r" b="b"/>
              <a:pathLst>
                <a:path w="3511" h="3454" extrusionOk="0">
                  <a:moveTo>
                    <a:pt x="1753" y="911"/>
                  </a:moveTo>
                  <a:cubicBezTo>
                    <a:pt x="2179" y="911"/>
                    <a:pt x="2600" y="1274"/>
                    <a:pt x="2600" y="1758"/>
                  </a:cubicBezTo>
                  <a:cubicBezTo>
                    <a:pt x="2600" y="2180"/>
                    <a:pt x="2179" y="2543"/>
                    <a:pt x="1753" y="2543"/>
                  </a:cubicBezTo>
                  <a:cubicBezTo>
                    <a:pt x="1269" y="2543"/>
                    <a:pt x="906" y="2180"/>
                    <a:pt x="906" y="1758"/>
                  </a:cubicBezTo>
                  <a:cubicBezTo>
                    <a:pt x="906" y="1274"/>
                    <a:pt x="1269" y="911"/>
                    <a:pt x="1753" y="911"/>
                  </a:cubicBezTo>
                  <a:close/>
                  <a:moveTo>
                    <a:pt x="1753" y="0"/>
                  </a:moveTo>
                  <a:cubicBezTo>
                    <a:pt x="785" y="0"/>
                    <a:pt x="0" y="790"/>
                    <a:pt x="0" y="1758"/>
                  </a:cubicBezTo>
                  <a:cubicBezTo>
                    <a:pt x="0" y="2727"/>
                    <a:pt x="785" y="3453"/>
                    <a:pt x="1753" y="3453"/>
                  </a:cubicBezTo>
                  <a:cubicBezTo>
                    <a:pt x="2722" y="3453"/>
                    <a:pt x="3511" y="2727"/>
                    <a:pt x="3511" y="1758"/>
                  </a:cubicBezTo>
                  <a:cubicBezTo>
                    <a:pt x="3511" y="790"/>
                    <a:pt x="2722" y="0"/>
                    <a:pt x="1753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3"/>
            <p:cNvSpPr/>
            <p:nvPr/>
          </p:nvSpPr>
          <p:spPr>
            <a:xfrm>
              <a:off x="6035625" y="3555775"/>
              <a:ext cx="86225" cy="86225"/>
            </a:xfrm>
            <a:custGeom>
              <a:avLst/>
              <a:gdLst/>
              <a:ahLst/>
              <a:cxnLst/>
              <a:rect l="l" t="t" r="r" b="b"/>
              <a:pathLst>
                <a:path w="3449" h="3449" extrusionOk="0">
                  <a:moveTo>
                    <a:pt x="1696" y="906"/>
                  </a:moveTo>
                  <a:cubicBezTo>
                    <a:pt x="2180" y="906"/>
                    <a:pt x="2543" y="1269"/>
                    <a:pt x="2543" y="1695"/>
                  </a:cubicBezTo>
                  <a:cubicBezTo>
                    <a:pt x="2543" y="2180"/>
                    <a:pt x="2180" y="2543"/>
                    <a:pt x="1696" y="2543"/>
                  </a:cubicBezTo>
                  <a:cubicBezTo>
                    <a:pt x="1269" y="2543"/>
                    <a:pt x="906" y="2180"/>
                    <a:pt x="906" y="1695"/>
                  </a:cubicBezTo>
                  <a:cubicBezTo>
                    <a:pt x="906" y="1269"/>
                    <a:pt x="1269" y="906"/>
                    <a:pt x="1696" y="906"/>
                  </a:cubicBezTo>
                  <a:close/>
                  <a:moveTo>
                    <a:pt x="1696" y="0"/>
                  </a:moveTo>
                  <a:cubicBezTo>
                    <a:pt x="785" y="0"/>
                    <a:pt x="1" y="785"/>
                    <a:pt x="1" y="1695"/>
                  </a:cubicBezTo>
                  <a:cubicBezTo>
                    <a:pt x="1" y="2664"/>
                    <a:pt x="785" y="3448"/>
                    <a:pt x="1696" y="3448"/>
                  </a:cubicBezTo>
                  <a:cubicBezTo>
                    <a:pt x="2664" y="3448"/>
                    <a:pt x="3449" y="2664"/>
                    <a:pt x="3449" y="1695"/>
                  </a:cubicBezTo>
                  <a:cubicBezTo>
                    <a:pt x="3449" y="785"/>
                    <a:pt x="2664" y="0"/>
                    <a:pt x="1696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3"/>
            <p:cNvSpPr/>
            <p:nvPr/>
          </p:nvSpPr>
          <p:spPr>
            <a:xfrm>
              <a:off x="3518950" y="3371150"/>
              <a:ext cx="86350" cy="87800"/>
            </a:xfrm>
            <a:custGeom>
              <a:avLst/>
              <a:gdLst/>
              <a:ahLst/>
              <a:cxnLst/>
              <a:rect l="l" t="t" r="r" b="b"/>
              <a:pathLst>
                <a:path w="3454" h="3512" extrusionOk="0">
                  <a:moveTo>
                    <a:pt x="1758" y="906"/>
                  </a:moveTo>
                  <a:cubicBezTo>
                    <a:pt x="2180" y="906"/>
                    <a:pt x="2543" y="1269"/>
                    <a:pt x="2543" y="1753"/>
                  </a:cubicBezTo>
                  <a:cubicBezTo>
                    <a:pt x="2543" y="2238"/>
                    <a:pt x="2180" y="2601"/>
                    <a:pt x="1758" y="2601"/>
                  </a:cubicBezTo>
                  <a:cubicBezTo>
                    <a:pt x="1274" y="2601"/>
                    <a:pt x="911" y="2238"/>
                    <a:pt x="911" y="1753"/>
                  </a:cubicBezTo>
                  <a:cubicBezTo>
                    <a:pt x="911" y="1269"/>
                    <a:pt x="1274" y="906"/>
                    <a:pt x="1758" y="906"/>
                  </a:cubicBezTo>
                  <a:close/>
                  <a:moveTo>
                    <a:pt x="1758" y="0"/>
                  </a:moveTo>
                  <a:cubicBezTo>
                    <a:pt x="790" y="0"/>
                    <a:pt x="0" y="785"/>
                    <a:pt x="0" y="1753"/>
                  </a:cubicBezTo>
                  <a:cubicBezTo>
                    <a:pt x="0" y="2722"/>
                    <a:pt x="790" y="3511"/>
                    <a:pt x="1758" y="3511"/>
                  </a:cubicBezTo>
                  <a:cubicBezTo>
                    <a:pt x="2664" y="3511"/>
                    <a:pt x="3453" y="2722"/>
                    <a:pt x="3453" y="1753"/>
                  </a:cubicBezTo>
                  <a:cubicBezTo>
                    <a:pt x="3453" y="785"/>
                    <a:pt x="2664" y="0"/>
                    <a:pt x="1758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3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484" y="0"/>
                  </a:moveTo>
                  <a:cubicBezTo>
                    <a:pt x="421" y="0"/>
                    <a:pt x="300" y="58"/>
                    <a:pt x="179" y="179"/>
                  </a:cubicBezTo>
                  <a:cubicBezTo>
                    <a:pt x="0" y="363"/>
                    <a:pt x="0" y="606"/>
                    <a:pt x="179" y="785"/>
                  </a:cubicBezTo>
                  <a:lnTo>
                    <a:pt x="2300" y="2906"/>
                  </a:lnTo>
                  <a:cubicBezTo>
                    <a:pt x="2390" y="2995"/>
                    <a:pt x="2495" y="3040"/>
                    <a:pt x="2601" y="3040"/>
                  </a:cubicBezTo>
                  <a:cubicBezTo>
                    <a:pt x="2707" y="3040"/>
                    <a:pt x="2814" y="2995"/>
                    <a:pt x="2906" y="2906"/>
                  </a:cubicBezTo>
                  <a:cubicBezTo>
                    <a:pt x="3085" y="2722"/>
                    <a:pt x="3085" y="2422"/>
                    <a:pt x="2906" y="2238"/>
                  </a:cubicBezTo>
                  <a:lnTo>
                    <a:pt x="848" y="179"/>
                  </a:lnTo>
                  <a:cubicBezTo>
                    <a:pt x="726" y="58"/>
                    <a:pt x="605" y="0"/>
                    <a:pt x="484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3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2601" y="0"/>
                  </a:moveTo>
                  <a:cubicBezTo>
                    <a:pt x="2479" y="0"/>
                    <a:pt x="2358" y="58"/>
                    <a:pt x="2300" y="179"/>
                  </a:cubicBezTo>
                  <a:lnTo>
                    <a:pt x="179" y="2238"/>
                  </a:lnTo>
                  <a:cubicBezTo>
                    <a:pt x="0" y="2422"/>
                    <a:pt x="0" y="2722"/>
                    <a:pt x="179" y="2906"/>
                  </a:cubicBezTo>
                  <a:cubicBezTo>
                    <a:pt x="271" y="2995"/>
                    <a:pt x="392" y="3040"/>
                    <a:pt x="513" y="3040"/>
                  </a:cubicBezTo>
                  <a:cubicBezTo>
                    <a:pt x="634" y="3040"/>
                    <a:pt x="756" y="2995"/>
                    <a:pt x="848" y="2906"/>
                  </a:cubicBezTo>
                  <a:lnTo>
                    <a:pt x="2906" y="785"/>
                  </a:lnTo>
                  <a:cubicBezTo>
                    <a:pt x="3085" y="606"/>
                    <a:pt x="3085" y="363"/>
                    <a:pt x="2906" y="179"/>
                  </a:cubicBezTo>
                  <a:cubicBezTo>
                    <a:pt x="2843" y="58"/>
                    <a:pt x="2722" y="0"/>
                    <a:pt x="2601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33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548" y="0"/>
                  </a:moveTo>
                  <a:cubicBezTo>
                    <a:pt x="427" y="0"/>
                    <a:pt x="306" y="59"/>
                    <a:pt x="184" y="122"/>
                  </a:cubicBezTo>
                  <a:cubicBezTo>
                    <a:pt x="0" y="301"/>
                    <a:pt x="0" y="606"/>
                    <a:pt x="184" y="785"/>
                  </a:cubicBezTo>
                  <a:lnTo>
                    <a:pt x="2301" y="2843"/>
                  </a:lnTo>
                  <a:cubicBezTo>
                    <a:pt x="2393" y="2935"/>
                    <a:pt x="2499" y="2981"/>
                    <a:pt x="2605" y="2981"/>
                  </a:cubicBezTo>
                  <a:cubicBezTo>
                    <a:pt x="2711" y="2981"/>
                    <a:pt x="2816" y="2935"/>
                    <a:pt x="2906" y="2843"/>
                  </a:cubicBezTo>
                  <a:cubicBezTo>
                    <a:pt x="3090" y="2664"/>
                    <a:pt x="3090" y="2422"/>
                    <a:pt x="2906" y="2238"/>
                  </a:cubicBezTo>
                  <a:lnTo>
                    <a:pt x="848" y="122"/>
                  </a:lnTo>
                  <a:cubicBezTo>
                    <a:pt x="727" y="59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3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2606" y="0"/>
                  </a:moveTo>
                  <a:cubicBezTo>
                    <a:pt x="2485" y="0"/>
                    <a:pt x="2364" y="59"/>
                    <a:pt x="2301" y="122"/>
                  </a:cubicBezTo>
                  <a:lnTo>
                    <a:pt x="184" y="2238"/>
                  </a:lnTo>
                  <a:cubicBezTo>
                    <a:pt x="0" y="2422"/>
                    <a:pt x="0" y="2664"/>
                    <a:pt x="184" y="2843"/>
                  </a:cubicBezTo>
                  <a:cubicBezTo>
                    <a:pt x="274" y="2935"/>
                    <a:pt x="395" y="2981"/>
                    <a:pt x="516" y="2981"/>
                  </a:cubicBezTo>
                  <a:cubicBezTo>
                    <a:pt x="637" y="2981"/>
                    <a:pt x="758" y="2935"/>
                    <a:pt x="848" y="2843"/>
                  </a:cubicBezTo>
                  <a:lnTo>
                    <a:pt x="2906" y="785"/>
                  </a:lnTo>
                  <a:cubicBezTo>
                    <a:pt x="3090" y="606"/>
                    <a:pt x="3090" y="301"/>
                    <a:pt x="2906" y="122"/>
                  </a:cubicBezTo>
                  <a:cubicBezTo>
                    <a:pt x="2848" y="59"/>
                    <a:pt x="2727" y="0"/>
                    <a:pt x="2606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3"/>
            <p:cNvSpPr/>
            <p:nvPr/>
          </p:nvSpPr>
          <p:spPr>
            <a:xfrm>
              <a:off x="238125" y="373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33"/>
            <p:cNvSpPr/>
            <p:nvPr/>
          </p:nvSpPr>
          <p:spPr>
            <a:xfrm>
              <a:off x="238125" y="562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3"/>
            <p:cNvSpPr/>
            <p:nvPr/>
          </p:nvSpPr>
          <p:spPr>
            <a:xfrm>
              <a:off x="238125" y="753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3"/>
            <p:cNvSpPr/>
            <p:nvPr/>
          </p:nvSpPr>
          <p:spPr>
            <a:xfrm>
              <a:off x="238125" y="942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3"/>
            <p:cNvSpPr/>
            <p:nvPr/>
          </p:nvSpPr>
          <p:spPr>
            <a:xfrm>
              <a:off x="238125" y="1131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3"/>
            <p:cNvSpPr/>
            <p:nvPr/>
          </p:nvSpPr>
          <p:spPr>
            <a:xfrm>
              <a:off x="238125" y="1322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3"/>
            <p:cNvSpPr/>
            <p:nvPr/>
          </p:nvSpPr>
          <p:spPr>
            <a:xfrm>
              <a:off x="238125" y="1511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3"/>
            <p:cNvSpPr/>
            <p:nvPr/>
          </p:nvSpPr>
          <p:spPr>
            <a:xfrm>
              <a:off x="238125" y="1701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33"/>
            <p:cNvSpPr/>
            <p:nvPr/>
          </p:nvSpPr>
          <p:spPr>
            <a:xfrm>
              <a:off x="238125" y="1891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3"/>
            <p:cNvSpPr/>
            <p:nvPr/>
          </p:nvSpPr>
          <p:spPr>
            <a:xfrm>
              <a:off x="238125" y="2080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3"/>
            <p:cNvSpPr/>
            <p:nvPr/>
          </p:nvSpPr>
          <p:spPr>
            <a:xfrm>
              <a:off x="238125" y="2270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3"/>
            <p:cNvSpPr/>
            <p:nvPr/>
          </p:nvSpPr>
          <p:spPr>
            <a:xfrm>
              <a:off x="238125" y="2460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3"/>
            <p:cNvSpPr/>
            <p:nvPr/>
          </p:nvSpPr>
          <p:spPr>
            <a:xfrm>
              <a:off x="238125" y="2650825"/>
              <a:ext cx="5988200" cy="4500"/>
            </a:xfrm>
            <a:custGeom>
              <a:avLst/>
              <a:gdLst/>
              <a:ahLst/>
              <a:cxnLst/>
              <a:rect l="l" t="t" r="r" b="b"/>
              <a:pathLst>
                <a:path w="239528" h="180" extrusionOk="0">
                  <a:moveTo>
                    <a:pt x="0" y="0"/>
                  </a:moveTo>
                  <a:lnTo>
                    <a:pt x="0" y="179"/>
                  </a:lnTo>
                  <a:lnTo>
                    <a:pt x="239528" y="179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3"/>
            <p:cNvSpPr/>
            <p:nvPr/>
          </p:nvSpPr>
          <p:spPr>
            <a:xfrm>
              <a:off x="238125" y="2839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3"/>
            <p:cNvSpPr/>
            <p:nvPr/>
          </p:nvSpPr>
          <p:spPr>
            <a:xfrm>
              <a:off x="238125" y="3029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3"/>
            <p:cNvSpPr/>
            <p:nvPr/>
          </p:nvSpPr>
          <p:spPr>
            <a:xfrm>
              <a:off x="238125" y="32198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3"/>
            <p:cNvSpPr/>
            <p:nvPr/>
          </p:nvSpPr>
          <p:spPr>
            <a:xfrm>
              <a:off x="238125" y="3408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3"/>
            <p:cNvSpPr/>
            <p:nvPr/>
          </p:nvSpPr>
          <p:spPr>
            <a:xfrm>
              <a:off x="238125" y="3598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3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3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3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3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3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3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3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3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3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3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3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3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3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3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3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3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3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3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3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3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3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3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3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3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3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3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3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3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3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3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3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3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3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3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3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3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3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3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3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3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3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33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33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3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3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3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3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3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3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3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33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3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33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33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33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33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33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33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33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33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33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33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8" name="Google Shape;2948;p33"/>
          <p:cNvSpPr/>
          <p:nvPr/>
        </p:nvSpPr>
        <p:spPr>
          <a:xfrm>
            <a:off x="4800600" y="762000"/>
            <a:ext cx="8602036" cy="8602036"/>
          </a:xfrm>
          <a:custGeom>
            <a:avLst/>
            <a:gdLst/>
            <a:ahLst/>
            <a:cxnLst/>
            <a:rect l="l" t="t" r="r" b="b"/>
            <a:pathLst>
              <a:path w="15497" h="15497" extrusionOk="0">
                <a:moveTo>
                  <a:pt x="7749" y="0"/>
                </a:moveTo>
                <a:cubicBezTo>
                  <a:pt x="3449" y="0"/>
                  <a:pt x="1" y="3453"/>
                  <a:pt x="1" y="7748"/>
                </a:cubicBezTo>
                <a:cubicBezTo>
                  <a:pt x="1" y="12048"/>
                  <a:pt x="3449" y="15496"/>
                  <a:pt x="7749" y="15496"/>
                </a:cubicBezTo>
                <a:cubicBezTo>
                  <a:pt x="12044" y="15496"/>
                  <a:pt x="15497" y="12048"/>
                  <a:pt x="15497" y="7748"/>
                </a:cubicBezTo>
                <a:cubicBezTo>
                  <a:pt x="15497" y="3453"/>
                  <a:pt x="12044" y="0"/>
                  <a:pt x="7749" y="0"/>
                </a:cubicBezTo>
                <a:close/>
              </a:path>
            </a:pathLst>
          </a:custGeom>
          <a:solidFill>
            <a:srgbClr val="9CD3ED">
              <a:alpha val="24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CUSTOM_13_2_1_1_1_1_1">
    <p:bg>
      <p:bgPr>
        <a:solidFill>
          <a:srgbClr val="D0EBF5"/>
        </a:solidFill>
        <a:effectLst/>
      </p:bgPr>
    </p:bg>
    <p:spTree>
      <p:nvGrpSpPr>
        <p:cNvPr id="1" name="Shape 2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0" name="Google Shape;2950;p34"/>
          <p:cNvGrpSpPr/>
          <p:nvPr/>
        </p:nvGrpSpPr>
        <p:grpSpPr>
          <a:xfrm>
            <a:off x="-22742" y="-53681"/>
            <a:ext cx="9189492" cy="5250864"/>
            <a:chOff x="238125" y="358125"/>
            <a:chExt cx="5988200" cy="3421650"/>
          </a:xfrm>
        </p:grpSpPr>
        <p:sp>
          <p:nvSpPr>
            <p:cNvPr id="2951" name="Google Shape;2951;p34"/>
            <p:cNvSpPr/>
            <p:nvPr/>
          </p:nvSpPr>
          <p:spPr>
            <a:xfrm>
              <a:off x="593800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937" y="1"/>
                  </a:moveTo>
                  <a:lnTo>
                    <a:pt x="0" y="1938"/>
                  </a:lnTo>
                  <a:lnTo>
                    <a:pt x="1937" y="3817"/>
                  </a:lnTo>
                  <a:lnTo>
                    <a:pt x="3812" y="1938"/>
                  </a:lnTo>
                  <a:lnTo>
                    <a:pt x="1937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34"/>
            <p:cNvSpPr/>
            <p:nvPr/>
          </p:nvSpPr>
          <p:spPr>
            <a:xfrm>
              <a:off x="5260825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874" y="1"/>
                  </a:moveTo>
                  <a:lnTo>
                    <a:pt x="0" y="1938"/>
                  </a:lnTo>
                  <a:lnTo>
                    <a:pt x="1874" y="3817"/>
                  </a:lnTo>
                  <a:lnTo>
                    <a:pt x="3811" y="1938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34"/>
            <p:cNvSpPr/>
            <p:nvPr/>
          </p:nvSpPr>
          <p:spPr>
            <a:xfrm>
              <a:off x="3124050" y="1093575"/>
              <a:ext cx="95300" cy="93850"/>
            </a:xfrm>
            <a:custGeom>
              <a:avLst/>
              <a:gdLst/>
              <a:ahLst/>
              <a:cxnLst/>
              <a:rect l="l" t="t" r="r" b="b"/>
              <a:pathLst>
                <a:path w="3812" h="3754" extrusionOk="0">
                  <a:moveTo>
                    <a:pt x="1874" y="1"/>
                  </a:moveTo>
                  <a:lnTo>
                    <a:pt x="0" y="1879"/>
                  </a:lnTo>
                  <a:lnTo>
                    <a:pt x="1874" y="3753"/>
                  </a:lnTo>
                  <a:lnTo>
                    <a:pt x="3811" y="1879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34"/>
            <p:cNvSpPr/>
            <p:nvPr/>
          </p:nvSpPr>
          <p:spPr>
            <a:xfrm>
              <a:off x="5652700" y="712225"/>
              <a:ext cx="87800" cy="86350"/>
            </a:xfrm>
            <a:custGeom>
              <a:avLst/>
              <a:gdLst/>
              <a:ahLst/>
              <a:cxnLst/>
              <a:rect l="l" t="t" r="r" b="b"/>
              <a:pathLst>
                <a:path w="3512" h="3454" extrusionOk="0">
                  <a:moveTo>
                    <a:pt x="1759" y="911"/>
                  </a:moveTo>
                  <a:cubicBezTo>
                    <a:pt x="2180" y="911"/>
                    <a:pt x="2606" y="1274"/>
                    <a:pt x="2606" y="1758"/>
                  </a:cubicBezTo>
                  <a:cubicBezTo>
                    <a:pt x="2606" y="2180"/>
                    <a:pt x="2180" y="2543"/>
                    <a:pt x="1759" y="2543"/>
                  </a:cubicBezTo>
                  <a:cubicBezTo>
                    <a:pt x="1274" y="2543"/>
                    <a:pt x="911" y="2180"/>
                    <a:pt x="911" y="1758"/>
                  </a:cubicBezTo>
                  <a:cubicBezTo>
                    <a:pt x="911" y="1274"/>
                    <a:pt x="1274" y="911"/>
                    <a:pt x="1759" y="911"/>
                  </a:cubicBezTo>
                  <a:close/>
                  <a:moveTo>
                    <a:pt x="1759" y="0"/>
                  </a:moveTo>
                  <a:cubicBezTo>
                    <a:pt x="790" y="0"/>
                    <a:pt x="1" y="790"/>
                    <a:pt x="1" y="1758"/>
                  </a:cubicBezTo>
                  <a:cubicBezTo>
                    <a:pt x="1" y="2727"/>
                    <a:pt x="790" y="3453"/>
                    <a:pt x="1759" y="3453"/>
                  </a:cubicBezTo>
                  <a:cubicBezTo>
                    <a:pt x="2727" y="3453"/>
                    <a:pt x="3512" y="2727"/>
                    <a:pt x="3512" y="1758"/>
                  </a:cubicBezTo>
                  <a:cubicBezTo>
                    <a:pt x="3512" y="790"/>
                    <a:pt x="2727" y="0"/>
                    <a:pt x="1759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34"/>
            <p:cNvSpPr/>
            <p:nvPr/>
          </p:nvSpPr>
          <p:spPr>
            <a:xfrm>
              <a:off x="1187025" y="712225"/>
              <a:ext cx="87775" cy="86350"/>
            </a:xfrm>
            <a:custGeom>
              <a:avLst/>
              <a:gdLst/>
              <a:ahLst/>
              <a:cxnLst/>
              <a:rect l="l" t="t" r="r" b="b"/>
              <a:pathLst>
                <a:path w="3511" h="3454" extrusionOk="0">
                  <a:moveTo>
                    <a:pt x="1753" y="911"/>
                  </a:moveTo>
                  <a:cubicBezTo>
                    <a:pt x="2179" y="911"/>
                    <a:pt x="2600" y="1274"/>
                    <a:pt x="2600" y="1758"/>
                  </a:cubicBezTo>
                  <a:cubicBezTo>
                    <a:pt x="2600" y="2180"/>
                    <a:pt x="2179" y="2543"/>
                    <a:pt x="1753" y="2543"/>
                  </a:cubicBezTo>
                  <a:cubicBezTo>
                    <a:pt x="1269" y="2543"/>
                    <a:pt x="906" y="2180"/>
                    <a:pt x="906" y="1758"/>
                  </a:cubicBezTo>
                  <a:cubicBezTo>
                    <a:pt x="906" y="1274"/>
                    <a:pt x="1269" y="911"/>
                    <a:pt x="1753" y="911"/>
                  </a:cubicBezTo>
                  <a:close/>
                  <a:moveTo>
                    <a:pt x="1753" y="0"/>
                  </a:moveTo>
                  <a:cubicBezTo>
                    <a:pt x="785" y="0"/>
                    <a:pt x="0" y="790"/>
                    <a:pt x="0" y="1758"/>
                  </a:cubicBezTo>
                  <a:cubicBezTo>
                    <a:pt x="0" y="2727"/>
                    <a:pt x="785" y="3453"/>
                    <a:pt x="1753" y="3453"/>
                  </a:cubicBezTo>
                  <a:cubicBezTo>
                    <a:pt x="2722" y="3453"/>
                    <a:pt x="3511" y="2727"/>
                    <a:pt x="3511" y="1758"/>
                  </a:cubicBezTo>
                  <a:cubicBezTo>
                    <a:pt x="3511" y="790"/>
                    <a:pt x="2722" y="0"/>
                    <a:pt x="1753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34"/>
            <p:cNvSpPr/>
            <p:nvPr/>
          </p:nvSpPr>
          <p:spPr>
            <a:xfrm>
              <a:off x="6035625" y="3555775"/>
              <a:ext cx="86225" cy="86225"/>
            </a:xfrm>
            <a:custGeom>
              <a:avLst/>
              <a:gdLst/>
              <a:ahLst/>
              <a:cxnLst/>
              <a:rect l="l" t="t" r="r" b="b"/>
              <a:pathLst>
                <a:path w="3449" h="3449" extrusionOk="0">
                  <a:moveTo>
                    <a:pt x="1696" y="906"/>
                  </a:moveTo>
                  <a:cubicBezTo>
                    <a:pt x="2180" y="906"/>
                    <a:pt x="2543" y="1269"/>
                    <a:pt x="2543" y="1695"/>
                  </a:cubicBezTo>
                  <a:cubicBezTo>
                    <a:pt x="2543" y="2180"/>
                    <a:pt x="2180" y="2543"/>
                    <a:pt x="1696" y="2543"/>
                  </a:cubicBezTo>
                  <a:cubicBezTo>
                    <a:pt x="1269" y="2543"/>
                    <a:pt x="906" y="2180"/>
                    <a:pt x="906" y="1695"/>
                  </a:cubicBezTo>
                  <a:cubicBezTo>
                    <a:pt x="906" y="1269"/>
                    <a:pt x="1269" y="906"/>
                    <a:pt x="1696" y="906"/>
                  </a:cubicBezTo>
                  <a:close/>
                  <a:moveTo>
                    <a:pt x="1696" y="0"/>
                  </a:moveTo>
                  <a:cubicBezTo>
                    <a:pt x="785" y="0"/>
                    <a:pt x="1" y="785"/>
                    <a:pt x="1" y="1695"/>
                  </a:cubicBezTo>
                  <a:cubicBezTo>
                    <a:pt x="1" y="2664"/>
                    <a:pt x="785" y="3448"/>
                    <a:pt x="1696" y="3448"/>
                  </a:cubicBezTo>
                  <a:cubicBezTo>
                    <a:pt x="2664" y="3448"/>
                    <a:pt x="3449" y="2664"/>
                    <a:pt x="3449" y="1695"/>
                  </a:cubicBezTo>
                  <a:cubicBezTo>
                    <a:pt x="3449" y="785"/>
                    <a:pt x="2664" y="0"/>
                    <a:pt x="1696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34"/>
            <p:cNvSpPr/>
            <p:nvPr/>
          </p:nvSpPr>
          <p:spPr>
            <a:xfrm>
              <a:off x="3518950" y="3371150"/>
              <a:ext cx="86350" cy="87800"/>
            </a:xfrm>
            <a:custGeom>
              <a:avLst/>
              <a:gdLst/>
              <a:ahLst/>
              <a:cxnLst/>
              <a:rect l="l" t="t" r="r" b="b"/>
              <a:pathLst>
                <a:path w="3454" h="3512" extrusionOk="0">
                  <a:moveTo>
                    <a:pt x="1758" y="906"/>
                  </a:moveTo>
                  <a:cubicBezTo>
                    <a:pt x="2180" y="906"/>
                    <a:pt x="2543" y="1269"/>
                    <a:pt x="2543" y="1753"/>
                  </a:cubicBezTo>
                  <a:cubicBezTo>
                    <a:pt x="2543" y="2238"/>
                    <a:pt x="2180" y="2601"/>
                    <a:pt x="1758" y="2601"/>
                  </a:cubicBezTo>
                  <a:cubicBezTo>
                    <a:pt x="1274" y="2601"/>
                    <a:pt x="911" y="2238"/>
                    <a:pt x="911" y="1753"/>
                  </a:cubicBezTo>
                  <a:cubicBezTo>
                    <a:pt x="911" y="1269"/>
                    <a:pt x="1274" y="906"/>
                    <a:pt x="1758" y="906"/>
                  </a:cubicBezTo>
                  <a:close/>
                  <a:moveTo>
                    <a:pt x="1758" y="0"/>
                  </a:moveTo>
                  <a:cubicBezTo>
                    <a:pt x="790" y="0"/>
                    <a:pt x="0" y="785"/>
                    <a:pt x="0" y="1753"/>
                  </a:cubicBezTo>
                  <a:cubicBezTo>
                    <a:pt x="0" y="2722"/>
                    <a:pt x="790" y="3511"/>
                    <a:pt x="1758" y="3511"/>
                  </a:cubicBezTo>
                  <a:cubicBezTo>
                    <a:pt x="2664" y="3511"/>
                    <a:pt x="3453" y="2722"/>
                    <a:pt x="3453" y="1753"/>
                  </a:cubicBezTo>
                  <a:cubicBezTo>
                    <a:pt x="3453" y="785"/>
                    <a:pt x="2664" y="0"/>
                    <a:pt x="1758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34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484" y="0"/>
                  </a:moveTo>
                  <a:cubicBezTo>
                    <a:pt x="421" y="0"/>
                    <a:pt x="300" y="58"/>
                    <a:pt x="179" y="179"/>
                  </a:cubicBezTo>
                  <a:cubicBezTo>
                    <a:pt x="0" y="363"/>
                    <a:pt x="0" y="606"/>
                    <a:pt x="179" y="785"/>
                  </a:cubicBezTo>
                  <a:lnTo>
                    <a:pt x="2300" y="2906"/>
                  </a:lnTo>
                  <a:cubicBezTo>
                    <a:pt x="2390" y="2995"/>
                    <a:pt x="2495" y="3040"/>
                    <a:pt x="2601" y="3040"/>
                  </a:cubicBezTo>
                  <a:cubicBezTo>
                    <a:pt x="2707" y="3040"/>
                    <a:pt x="2814" y="2995"/>
                    <a:pt x="2906" y="2906"/>
                  </a:cubicBezTo>
                  <a:cubicBezTo>
                    <a:pt x="3085" y="2722"/>
                    <a:pt x="3085" y="2422"/>
                    <a:pt x="2906" y="2238"/>
                  </a:cubicBezTo>
                  <a:lnTo>
                    <a:pt x="848" y="179"/>
                  </a:lnTo>
                  <a:cubicBezTo>
                    <a:pt x="726" y="58"/>
                    <a:pt x="605" y="0"/>
                    <a:pt x="484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34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2601" y="0"/>
                  </a:moveTo>
                  <a:cubicBezTo>
                    <a:pt x="2479" y="0"/>
                    <a:pt x="2358" y="58"/>
                    <a:pt x="2300" y="179"/>
                  </a:cubicBezTo>
                  <a:lnTo>
                    <a:pt x="179" y="2238"/>
                  </a:lnTo>
                  <a:cubicBezTo>
                    <a:pt x="0" y="2422"/>
                    <a:pt x="0" y="2722"/>
                    <a:pt x="179" y="2906"/>
                  </a:cubicBezTo>
                  <a:cubicBezTo>
                    <a:pt x="271" y="2995"/>
                    <a:pt x="392" y="3040"/>
                    <a:pt x="513" y="3040"/>
                  </a:cubicBezTo>
                  <a:cubicBezTo>
                    <a:pt x="634" y="3040"/>
                    <a:pt x="756" y="2995"/>
                    <a:pt x="848" y="2906"/>
                  </a:cubicBezTo>
                  <a:lnTo>
                    <a:pt x="2906" y="785"/>
                  </a:lnTo>
                  <a:cubicBezTo>
                    <a:pt x="3085" y="606"/>
                    <a:pt x="3085" y="363"/>
                    <a:pt x="2906" y="179"/>
                  </a:cubicBezTo>
                  <a:cubicBezTo>
                    <a:pt x="2843" y="58"/>
                    <a:pt x="2722" y="0"/>
                    <a:pt x="2601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34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548" y="0"/>
                  </a:moveTo>
                  <a:cubicBezTo>
                    <a:pt x="427" y="0"/>
                    <a:pt x="306" y="59"/>
                    <a:pt x="184" y="122"/>
                  </a:cubicBezTo>
                  <a:cubicBezTo>
                    <a:pt x="0" y="301"/>
                    <a:pt x="0" y="606"/>
                    <a:pt x="184" y="785"/>
                  </a:cubicBezTo>
                  <a:lnTo>
                    <a:pt x="2301" y="2843"/>
                  </a:lnTo>
                  <a:cubicBezTo>
                    <a:pt x="2393" y="2935"/>
                    <a:pt x="2499" y="2981"/>
                    <a:pt x="2605" y="2981"/>
                  </a:cubicBezTo>
                  <a:cubicBezTo>
                    <a:pt x="2711" y="2981"/>
                    <a:pt x="2816" y="2935"/>
                    <a:pt x="2906" y="2843"/>
                  </a:cubicBezTo>
                  <a:cubicBezTo>
                    <a:pt x="3090" y="2664"/>
                    <a:pt x="3090" y="2422"/>
                    <a:pt x="2906" y="2238"/>
                  </a:cubicBezTo>
                  <a:lnTo>
                    <a:pt x="848" y="122"/>
                  </a:lnTo>
                  <a:cubicBezTo>
                    <a:pt x="727" y="59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34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2606" y="0"/>
                  </a:moveTo>
                  <a:cubicBezTo>
                    <a:pt x="2485" y="0"/>
                    <a:pt x="2364" y="59"/>
                    <a:pt x="2301" y="122"/>
                  </a:cubicBezTo>
                  <a:lnTo>
                    <a:pt x="184" y="2238"/>
                  </a:lnTo>
                  <a:cubicBezTo>
                    <a:pt x="0" y="2422"/>
                    <a:pt x="0" y="2664"/>
                    <a:pt x="184" y="2843"/>
                  </a:cubicBezTo>
                  <a:cubicBezTo>
                    <a:pt x="274" y="2935"/>
                    <a:pt x="395" y="2981"/>
                    <a:pt x="516" y="2981"/>
                  </a:cubicBezTo>
                  <a:cubicBezTo>
                    <a:pt x="637" y="2981"/>
                    <a:pt x="758" y="2935"/>
                    <a:pt x="848" y="2843"/>
                  </a:cubicBezTo>
                  <a:lnTo>
                    <a:pt x="2906" y="785"/>
                  </a:lnTo>
                  <a:cubicBezTo>
                    <a:pt x="3090" y="606"/>
                    <a:pt x="3090" y="301"/>
                    <a:pt x="2906" y="122"/>
                  </a:cubicBezTo>
                  <a:cubicBezTo>
                    <a:pt x="2848" y="59"/>
                    <a:pt x="2727" y="0"/>
                    <a:pt x="2606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34"/>
            <p:cNvSpPr/>
            <p:nvPr/>
          </p:nvSpPr>
          <p:spPr>
            <a:xfrm>
              <a:off x="238125" y="373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34"/>
            <p:cNvSpPr/>
            <p:nvPr/>
          </p:nvSpPr>
          <p:spPr>
            <a:xfrm>
              <a:off x="238125" y="562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34"/>
            <p:cNvSpPr/>
            <p:nvPr/>
          </p:nvSpPr>
          <p:spPr>
            <a:xfrm>
              <a:off x="238125" y="753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34"/>
            <p:cNvSpPr/>
            <p:nvPr/>
          </p:nvSpPr>
          <p:spPr>
            <a:xfrm>
              <a:off x="238125" y="942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34"/>
            <p:cNvSpPr/>
            <p:nvPr/>
          </p:nvSpPr>
          <p:spPr>
            <a:xfrm>
              <a:off x="238125" y="1131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4"/>
            <p:cNvSpPr/>
            <p:nvPr/>
          </p:nvSpPr>
          <p:spPr>
            <a:xfrm>
              <a:off x="238125" y="1322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34"/>
            <p:cNvSpPr/>
            <p:nvPr/>
          </p:nvSpPr>
          <p:spPr>
            <a:xfrm>
              <a:off x="238125" y="1511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34"/>
            <p:cNvSpPr/>
            <p:nvPr/>
          </p:nvSpPr>
          <p:spPr>
            <a:xfrm>
              <a:off x="238125" y="1701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34"/>
            <p:cNvSpPr/>
            <p:nvPr/>
          </p:nvSpPr>
          <p:spPr>
            <a:xfrm>
              <a:off x="238125" y="1891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34"/>
            <p:cNvSpPr/>
            <p:nvPr/>
          </p:nvSpPr>
          <p:spPr>
            <a:xfrm>
              <a:off x="238125" y="2080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34"/>
            <p:cNvSpPr/>
            <p:nvPr/>
          </p:nvSpPr>
          <p:spPr>
            <a:xfrm>
              <a:off x="238125" y="2270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34"/>
            <p:cNvSpPr/>
            <p:nvPr/>
          </p:nvSpPr>
          <p:spPr>
            <a:xfrm>
              <a:off x="238125" y="2460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34"/>
            <p:cNvSpPr/>
            <p:nvPr/>
          </p:nvSpPr>
          <p:spPr>
            <a:xfrm>
              <a:off x="238125" y="2650825"/>
              <a:ext cx="5988200" cy="4500"/>
            </a:xfrm>
            <a:custGeom>
              <a:avLst/>
              <a:gdLst/>
              <a:ahLst/>
              <a:cxnLst/>
              <a:rect l="l" t="t" r="r" b="b"/>
              <a:pathLst>
                <a:path w="239528" h="180" extrusionOk="0">
                  <a:moveTo>
                    <a:pt x="0" y="0"/>
                  </a:moveTo>
                  <a:lnTo>
                    <a:pt x="0" y="179"/>
                  </a:lnTo>
                  <a:lnTo>
                    <a:pt x="239528" y="179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34"/>
            <p:cNvSpPr/>
            <p:nvPr/>
          </p:nvSpPr>
          <p:spPr>
            <a:xfrm>
              <a:off x="238125" y="2839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34"/>
            <p:cNvSpPr/>
            <p:nvPr/>
          </p:nvSpPr>
          <p:spPr>
            <a:xfrm>
              <a:off x="238125" y="3029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34"/>
            <p:cNvSpPr/>
            <p:nvPr/>
          </p:nvSpPr>
          <p:spPr>
            <a:xfrm>
              <a:off x="238125" y="32198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34"/>
            <p:cNvSpPr/>
            <p:nvPr/>
          </p:nvSpPr>
          <p:spPr>
            <a:xfrm>
              <a:off x="238125" y="3408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34"/>
            <p:cNvSpPr/>
            <p:nvPr/>
          </p:nvSpPr>
          <p:spPr>
            <a:xfrm>
              <a:off x="238125" y="3598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34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34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34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34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34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34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34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34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34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34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34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34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34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34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34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34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34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34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34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34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34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34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34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34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34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34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34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34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34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34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34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34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34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34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34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34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34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34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34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34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34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4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34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34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4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34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4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34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4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4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34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4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4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4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4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4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4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4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4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4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4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4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2" name="Google Shape;3042;p34"/>
          <p:cNvSpPr/>
          <p:nvPr/>
        </p:nvSpPr>
        <p:spPr>
          <a:xfrm>
            <a:off x="6351813" y="-1532187"/>
            <a:ext cx="4144363" cy="4144363"/>
          </a:xfrm>
          <a:custGeom>
            <a:avLst/>
            <a:gdLst/>
            <a:ahLst/>
            <a:cxnLst/>
            <a:rect l="l" t="t" r="r" b="b"/>
            <a:pathLst>
              <a:path w="15497" h="15497" extrusionOk="0">
                <a:moveTo>
                  <a:pt x="7749" y="0"/>
                </a:moveTo>
                <a:cubicBezTo>
                  <a:pt x="3449" y="0"/>
                  <a:pt x="1" y="3453"/>
                  <a:pt x="1" y="7748"/>
                </a:cubicBezTo>
                <a:cubicBezTo>
                  <a:pt x="1" y="12048"/>
                  <a:pt x="3449" y="15496"/>
                  <a:pt x="7749" y="15496"/>
                </a:cubicBezTo>
                <a:cubicBezTo>
                  <a:pt x="12044" y="15496"/>
                  <a:pt x="15497" y="12048"/>
                  <a:pt x="15497" y="7748"/>
                </a:cubicBezTo>
                <a:cubicBezTo>
                  <a:pt x="15497" y="3453"/>
                  <a:pt x="12044" y="0"/>
                  <a:pt x="7749" y="0"/>
                </a:cubicBezTo>
                <a:close/>
              </a:path>
            </a:pathLst>
          </a:custGeom>
          <a:solidFill>
            <a:srgbClr val="9CD3ED">
              <a:alpha val="24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3" name="Google Shape;3043;p34"/>
          <p:cNvSpPr/>
          <p:nvPr/>
        </p:nvSpPr>
        <p:spPr>
          <a:xfrm>
            <a:off x="-1352187" y="2531313"/>
            <a:ext cx="4144363" cy="4144363"/>
          </a:xfrm>
          <a:custGeom>
            <a:avLst/>
            <a:gdLst/>
            <a:ahLst/>
            <a:cxnLst/>
            <a:rect l="l" t="t" r="r" b="b"/>
            <a:pathLst>
              <a:path w="15497" h="15497" extrusionOk="0">
                <a:moveTo>
                  <a:pt x="7749" y="0"/>
                </a:moveTo>
                <a:cubicBezTo>
                  <a:pt x="3449" y="0"/>
                  <a:pt x="1" y="3453"/>
                  <a:pt x="1" y="7748"/>
                </a:cubicBezTo>
                <a:cubicBezTo>
                  <a:pt x="1" y="12048"/>
                  <a:pt x="3449" y="15496"/>
                  <a:pt x="7749" y="15496"/>
                </a:cubicBezTo>
                <a:cubicBezTo>
                  <a:pt x="12044" y="15496"/>
                  <a:pt x="15497" y="12048"/>
                  <a:pt x="15497" y="7748"/>
                </a:cubicBezTo>
                <a:cubicBezTo>
                  <a:pt x="15497" y="3453"/>
                  <a:pt x="12044" y="0"/>
                  <a:pt x="7749" y="0"/>
                </a:cubicBezTo>
                <a:close/>
              </a:path>
            </a:pathLst>
          </a:custGeom>
          <a:solidFill>
            <a:srgbClr val="9CD3ED">
              <a:alpha val="24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D0EBF5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3"/>
          <p:cNvGrpSpPr/>
          <p:nvPr/>
        </p:nvGrpSpPr>
        <p:grpSpPr>
          <a:xfrm>
            <a:off x="-22742" y="-53681"/>
            <a:ext cx="9189492" cy="5250864"/>
            <a:chOff x="238125" y="358125"/>
            <a:chExt cx="5988200" cy="3421650"/>
          </a:xfrm>
        </p:grpSpPr>
        <p:sp>
          <p:nvSpPr>
            <p:cNvPr id="108" name="Google Shape;108;p3"/>
            <p:cNvSpPr/>
            <p:nvPr/>
          </p:nvSpPr>
          <p:spPr>
            <a:xfrm>
              <a:off x="593800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937" y="1"/>
                  </a:moveTo>
                  <a:lnTo>
                    <a:pt x="0" y="1938"/>
                  </a:lnTo>
                  <a:lnTo>
                    <a:pt x="1937" y="3817"/>
                  </a:lnTo>
                  <a:lnTo>
                    <a:pt x="3812" y="1938"/>
                  </a:lnTo>
                  <a:lnTo>
                    <a:pt x="1937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260825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874" y="1"/>
                  </a:moveTo>
                  <a:lnTo>
                    <a:pt x="0" y="1938"/>
                  </a:lnTo>
                  <a:lnTo>
                    <a:pt x="1874" y="3817"/>
                  </a:lnTo>
                  <a:lnTo>
                    <a:pt x="3811" y="1938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124050" y="1093575"/>
              <a:ext cx="95300" cy="93850"/>
            </a:xfrm>
            <a:custGeom>
              <a:avLst/>
              <a:gdLst/>
              <a:ahLst/>
              <a:cxnLst/>
              <a:rect l="l" t="t" r="r" b="b"/>
              <a:pathLst>
                <a:path w="3812" h="3754" extrusionOk="0">
                  <a:moveTo>
                    <a:pt x="1874" y="1"/>
                  </a:moveTo>
                  <a:lnTo>
                    <a:pt x="0" y="1879"/>
                  </a:lnTo>
                  <a:lnTo>
                    <a:pt x="1874" y="3753"/>
                  </a:lnTo>
                  <a:lnTo>
                    <a:pt x="3811" y="1879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5652700" y="712225"/>
              <a:ext cx="87800" cy="86350"/>
            </a:xfrm>
            <a:custGeom>
              <a:avLst/>
              <a:gdLst/>
              <a:ahLst/>
              <a:cxnLst/>
              <a:rect l="l" t="t" r="r" b="b"/>
              <a:pathLst>
                <a:path w="3512" h="3454" extrusionOk="0">
                  <a:moveTo>
                    <a:pt x="1759" y="911"/>
                  </a:moveTo>
                  <a:cubicBezTo>
                    <a:pt x="2180" y="911"/>
                    <a:pt x="2606" y="1274"/>
                    <a:pt x="2606" y="1758"/>
                  </a:cubicBezTo>
                  <a:cubicBezTo>
                    <a:pt x="2606" y="2180"/>
                    <a:pt x="2180" y="2543"/>
                    <a:pt x="1759" y="2543"/>
                  </a:cubicBezTo>
                  <a:cubicBezTo>
                    <a:pt x="1274" y="2543"/>
                    <a:pt x="911" y="2180"/>
                    <a:pt x="911" y="1758"/>
                  </a:cubicBezTo>
                  <a:cubicBezTo>
                    <a:pt x="911" y="1274"/>
                    <a:pt x="1274" y="911"/>
                    <a:pt x="1759" y="911"/>
                  </a:cubicBezTo>
                  <a:close/>
                  <a:moveTo>
                    <a:pt x="1759" y="0"/>
                  </a:moveTo>
                  <a:cubicBezTo>
                    <a:pt x="790" y="0"/>
                    <a:pt x="1" y="790"/>
                    <a:pt x="1" y="1758"/>
                  </a:cubicBezTo>
                  <a:cubicBezTo>
                    <a:pt x="1" y="2727"/>
                    <a:pt x="790" y="3453"/>
                    <a:pt x="1759" y="3453"/>
                  </a:cubicBezTo>
                  <a:cubicBezTo>
                    <a:pt x="2727" y="3453"/>
                    <a:pt x="3512" y="2727"/>
                    <a:pt x="3512" y="1758"/>
                  </a:cubicBezTo>
                  <a:cubicBezTo>
                    <a:pt x="3512" y="790"/>
                    <a:pt x="2727" y="0"/>
                    <a:pt x="1759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187025" y="712225"/>
              <a:ext cx="87775" cy="86350"/>
            </a:xfrm>
            <a:custGeom>
              <a:avLst/>
              <a:gdLst/>
              <a:ahLst/>
              <a:cxnLst/>
              <a:rect l="l" t="t" r="r" b="b"/>
              <a:pathLst>
                <a:path w="3511" h="3454" extrusionOk="0">
                  <a:moveTo>
                    <a:pt x="1753" y="911"/>
                  </a:moveTo>
                  <a:cubicBezTo>
                    <a:pt x="2179" y="911"/>
                    <a:pt x="2600" y="1274"/>
                    <a:pt x="2600" y="1758"/>
                  </a:cubicBezTo>
                  <a:cubicBezTo>
                    <a:pt x="2600" y="2180"/>
                    <a:pt x="2179" y="2543"/>
                    <a:pt x="1753" y="2543"/>
                  </a:cubicBezTo>
                  <a:cubicBezTo>
                    <a:pt x="1269" y="2543"/>
                    <a:pt x="906" y="2180"/>
                    <a:pt x="906" y="1758"/>
                  </a:cubicBezTo>
                  <a:cubicBezTo>
                    <a:pt x="906" y="1274"/>
                    <a:pt x="1269" y="911"/>
                    <a:pt x="1753" y="911"/>
                  </a:cubicBezTo>
                  <a:close/>
                  <a:moveTo>
                    <a:pt x="1753" y="0"/>
                  </a:moveTo>
                  <a:cubicBezTo>
                    <a:pt x="785" y="0"/>
                    <a:pt x="0" y="790"/>
                    <a:pt x="0" y="1758"/>
                  </a:cubicBezTo>
                  <a:cubicBezTo>
                    <a:pt x="0" y="2727"/>
                    <a:pt x="785" y="3453"/>
                    <a:pt x="1753" y="3453"/>
                  </a:cubicBezTo>
                  <a:cubicBezTo>
                    <a:pt x="2722" y="3453"/>
                    <a:pt x="3511" y="2727"/>
                    <a:pt x="3511" y="1758"/>
                  </a:cubicBezTo>
                  <a:cubicBezTo>
                    <a:pt x="3511" y="790"/>
                    <a:pt x="2722" y="0"/>
                    <a:pt x="1753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6035625" y="3555775"/>
              <a:ext cx="86225" cy="86225"/>
            </a:xfrm>
            <a:custGeom>
              <a:avLst/>
              <a:gdLst/>
              <a:ahLst/>
              <a:cxnLst/>
              <a:rect l="l" t="t" r="r" b="b"/>
              <a:pathLst>
                <a:path w="3449" h="3449" extrusionOk="0">
                  <a:moveTo>
                    <a:pt x="1696" y="906"/>
                  </a:moveTo>
                  <a:cubicBezTo>
                    <a:pt x="2180" y="906"/>
                    <a:pt x="2543" y="1269"/>
                    <a:pt x="2543" y="1695"/>
                  </a:cubicBezTo>
                  <a:cubicBezTo>
                    <a:pt x="2543" y="2180"/>
                    <a:pt x="2180" y="2543"/>
                    <a:pt x="1696" y="2543"/>
                  </a:cubicBezTo>
                  <a:cubicBezTo>
                    <a:pt x="1269" y="2543"/>
                    <a:pt x="906" y="2180"/>
                    <a:pt x="906" y="1695"/>
                  </a:cubicBezTo>
                  <a:cubicBezTo>
                    <a:pt x="906" y="1269"/>
                    <a:pt x="1269" y="906"/>
                    <a:pt x="1696" y="906"/>
                  </a:cubicBezTo>
                  <a:close/>
                  <a:moveTo>
                    <a:pt x="1696" y="0"/>
                  </a:moveTo>
                  <a:cubicBezTo>
                    <a:pt x="785" y="0"/>
                    <a:pt x="1" y="785"/>
                    <a:pt x="1" y="1695"/>
                  </a:cubicBezTo>
                  <a:cubicBezTo>
                    <a:pt x="1" y="2664"/>
                    <a:pt x="785" y="3448"/>
                    <a:pt x="1696" y="3448"/>
                  </a:cubicBezTo>
                  <a:cubicBezTo>
                    <a:pt x="2664" y="3448"/>
                    <a:pt x="3449" y="2664"/>
                    <a:pt x="3449" y="1695"/>
                  </a:cubicBezTo>
                  <a:cubicBezTo>
                    <a:pt x="3449" y="785"/>
                    <a:pt x="2664" y="0"/>
                    <a:pt x="1696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518950" y="3371150"/>
              <a:ext cx="86350" cy="87800"/>
            </a:xfrm>
            <a:custGeom>
              <a:avLst/>
              <a:gdLst/>
              <a:ahLst/>
              <a:cxnLst/>
              <a:rect l="l" t="t" r="r" b="b"/>
              <a:pathLst>
                <a:path w="3454" h="3512" extrusionOk="0">
                  <a:moveTo>
                    <a:pt x="1758" y="906"/>
                  </a:moveTo>
                  <a:cubicBezTo>
                    <a:pt x="2180" y="906"/>
                    <a:pt x="2543" y="1269"/>
                    <a:pt x="2543" y="1753"/>
                  </a:cubicBezTo>
                  <a:cubicBezTo>
                    <a:pt x="2543" y="2238"/>
                    <a:pt x="2180" y="2601"/>
                    <a:pt x="1758" y="2601"/>
                  </a:cubicBezTo>
                  <a:cubicBezTo>
                    <a:pt x="1274" y="2601"/>
                    <a:pt x="911" y="2238"/>
                    <a:pt x="911" y="1753"/>
                  </a:cubicBezTo>
                  <a:cubicBezTo>
                    <a:pt x="911" y="1269"/>
                    <a:pt x="1274" y="906"/>
                    <a:pt x="1758" y="906"/>
                  </a:cubicBezTo>
                  <a:close/>
                  <a:moveTo>
                    <a:pt x="1758" y="0"/>
                  </a:moveTo>
                  <a:cubicBezTo>
                    <a:pt x="790" y="0"/>
                    <a:pt x="0" y="785"/>
                    <a:pt x="0" y="1753"/>
                  </a:cubicBezTo>
                  <a:cubicBezTo>
                    <a:pt x="0" y="2722"/>
                    <a:pt x="790" y="3511"/>
                    <a:pt x="1758" y="3511"/>
                  </a:cubicBezTo>
                  <a:cubicBezTo>
                    <a:pt x="2664" y="3511"/>
                    <a:pt x="3453" y="2722"/>
                    <a:pt x="3453" y="1753"/>
                  </a:cubicBezTo>
                  <a:cubicBezTo>
                    <a:pt x="3453" y="785"/>
                    <a:pt x="2664" y="0"/>
                    <a:pt x="1758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484" y="0"/>
                  </a:moveTo>
                  <a:cubicBezTo>
                    <a:pt x="421" y="0"/>
                    <a:pt x="300" y="58"/>
                    <a:pt x="179" y="179"/>
                  </a:cubicBezTo>
                  <a:cubicBezTo>
                    <a:pt x="0" y="363"/>
                    <a:pt x="0" y="606"/>
                    <a:pt x="179" y="785"/>
                  </a:cubicBezTo>
                  <a:lnTo>
                    <a:pt x="2300" y="2906"/>
                  </a:lnTo>
                  <a:cubicBezTo>
                    <a:pt x="2390" y="2995"/>
                    <a:pt x="2495" y="3040"/>
                    <a:pt x="2601" y="3040"/>
                  </a:cubicBezTo>
                  <a:cubicBezTo>
                    <a:pt x="2707" y="3040"/>
                    <a:pt x="2814" y="2995"/>
                    <a:pt x="2906" y="2906"/>
                  </a:cubicBezTo>
                  <a:cubicBezTo>
                    <a:pt x="3085" y="2722"/>
                    <a:pt x="3085" y="2422"/>
                    <a:pt x="2906" y="2238"/>
                  </a:cubicBezTo>
                  <a:lnTo>
                    <a:pt x="848" y="179"/>
                  </a:lnTo>
                  <a:cubicBezTo>
                    <a:pt x="726" y="58"/>
                    <a:pt x="605" y="0"/>
                    <a:pt x="484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2601" y="0"/>
                  </a:moveTo>
                  <a:cubicBezTo>
                    <a:pt x="2479" y="0"/>
                    <a:pt x="2358" y="58"/>
                    <a:pt x="2300" y="179"/>
                  </a:cubicBezTo>
                  <a:lnTo>
                    <a:pt x="179" y="2238"/>
                  </a:lnTo>
                  <a:cubicBezTo>
                    <a:pt x="0" y="2422"/>
                    <a:pt x="0" y="2722"/>
                    <a:pt x="179" y="2906"/>
                  </a:cubicBezTo>
                  <a:cubicBezTo>
                    <a:pt x="271" y="2995"/>
                    <a:pt x="392" y="3040"/>
                    <a:pt x="513" y="3040"/>
                  </a:cubicBezTo>
                  <a:cubicBezTo>
                    <a:pt x="634" y="3040"/>
                    <a:pt x="756" y="2995"/>
                    <a:pt x="848" y="2906"/>
                  </a:cubicBezTo>
                  <a:lnTo>
                    <a:pt x="2906" y="785"/>
                  </a:lnTo>
                  <a:cubicBezTo>
                    <a:pt x="3085" y="606"/>
                    <a:pt x="3085" y="363"/>
                    <a:pt x="2906" y="179"/>
                  </a:cubicBezTo>
                  <a:cubicBezTo>
                    <a:pt x="2843" y="58"/>
                    <a:pt x="2722" y="0"/>
                    <a:pt x="2601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548" y="0"/>
                  </a:moveTo>
                  <a:cubicBezTo>
                    <a:pt x="427" y="0"/>
                    <a:pt x="306" y="59"/>
                    <a:pt x="184" y="122"/>
                  </a:cubicBezTo>
                  <a:cubicBezTo>
                    <a:pt x="0" y="301"/>
                    <a:pt x="0" y="606"/>
                    <a:pt x="184" y="785"/>
                  </a:cubicBezTo>
                  <a:lnTo>
                    <a:pt x="2301" y="2843"/>
                  </a:lnTo>
                  <a:cubicBezTo>
                    <a:pt x="2393" y="2935"/>
                    <a:pt x="2499" y="2981"/>
                    <a:pt x="2605" y="2981"/>
                  </a:cubicBezTo>
                  <a:cubicBezTo>
                    <a:pt x="2711" y="2981"/>
                    <a:pt x="2816" y="2935"/>
                    <a:pt x="2906" y="2843"/>
                  </a:cubicBezTo>
                  <a:cubicBezTo>
                    <a:pt x="3090" y="2664"/>
                    <a:pt x="3090" y="2422"/>
                    <a:pt x="2906" y="2238"/>
                  </a:cubicBezTo>
                  <a:lnTo>
                    <a:pt x="848" y="122"/>
                  </a:lnTo>
                  <a:cubicBezTo>
                    <a:pt x="727" y="59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2606" y="0"/>
                  </a:moveTo>
                  <a:cubicBezTo>
                    <a:pt x="2485" y="0"/>
                    <a:pt x="2364" y="59"/>
                    <a:pt x="2301" y="122"/>
                  </a:cubicBezTo>
                  <a:lnTo>
                    <a:pt x="184" y="2238"/>
                  </a:lnTo>
                  <a:cubicBezTo>
                    <a:pt x="0" y="2422"/>
                    <a:pt x="0" y="2664"/>
                    <a:pt x="184" y="2843"/>
                  </a:cubicBezTo>
                  <a:cubicBezTo>
                    <a:pt x="274" y="2935"/>
                    <a:pt x="395" y="2981"/>
                    <a:pt x="516" y="2981"/>
                  </a:cubicBezTo>
                  <a:cubicBezTo>
                    <a:pt x="637" y="2981"/>
                    <a:pt x="758" y="2935"/>
                    <a:pt x="848" y="2843"/>
                  </a:cubicBezTo>
                  <a:lnTo>
                    <a:pt x="2906" y="785"/>
                  </a:lnTo>
                  <a:cubicBezTo>
                    <a:pt x="3090" y="606"/>
                    <a:pt x="3090" y="301"/>
                    <a:pt x="2906" y="122"/>
                  </a:cubicBezTo>
                  <a:cubicBezTo>
                    <a:pt x="2848" y="59"/>
                    <a:pt x="2727" y="0"/>
                    <a:pt x="2606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38125" y="373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38125" y="562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38125" y="753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38125" y="942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38125" y="1131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38125" y="1322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38125" y="1511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38125" y="1701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38125" y="1891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38125" y="2080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38125" y="2270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38125" y="2460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38125" y="2650825"/>
              <a:ext cx="5988200" cy="4500"/>
            </a:xfrm>
            <a:custGeom>
              <a:avLst/>
              <a:gdLst/>
              <a:ahLst/>
              <a:cxnLst/>
              <a:rect l="l" t="t" r="r" b="b"/>
              <a:pathLst>
                <a:path w="239528" h="180" extrusionOk="0">
                  <a:moveTo>
                    <a:pt x="0" y="0"/>
                  </a:moveTo>
                  <a:lnTo>
                    <a:pt x="0" y="179"/>
                  </a:lnTo>
                  <a:lnTo>
                    <a:pt x="239528" y="179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38125" y="2839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38125" y="3029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38125" y="32198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38125" y="3408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38125" y="3598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3"/>
          <p:cNvSpPr/>
          <p:nvPr/>
        </p:nvSpPr>
        <p:spPr>
          <a:xfrm>
            <a:off x="2422021" y="-95250"/>
            <a:ext cx="6744729" cy="5334013"/>
          </a:xfrm>
          <a:custGeom>
            <a:avLst/>
            <a:gdLst/>
            <a:ahLst/>
            <a:cxnLst/>
            <a:rect l="l" t="t" r="r" b="b"/>
            <a:pathLst>
              <a:path w="29241" h="23125" extrusionOk="0">
                <a:moveTo>
                  <a:pt x="4180" y="1"/>
                </a:moveTo>
                <a:cubicBezTo>
                  <a:pt x="1575" y="3086"/>
                  <a:pt x="1" y="7023"/>
                  <a:pt x="1" y="11381"/>
                </a:cubicBezTo>
                <a:cubicBezTo>
                  <a:pt x="1" y="15918"/>
                  <a:pt x="1696" y="19976"/>
                  <a:pt x="4480" y="23124"/>
                </a:cubicBezTo>
                <a:lnTo>
                  <a:pt x="29240" y="23124"/>
                </a:lnTo>
                <a:lnTo>
                  <a:pt x="29240" y="1"/>
                </a:lnTo>
                <a:close/>
              </a:path>
            </a:pathLst>
          </a:custGeom>
          <a:solidFill>
            <a:srgbClr val="9CD3ED">
              <a:alpha val="2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 txBox="1">
            <a:spLocks noGrp="1"/>
          </p:cNvSpPr>
          <p:nvPr>
            <p:ph type="title"/>
          </p:nvPr>
        </p:nvSpPr>
        <p:spPr>
          <a:xfrm>
            <a:off x="4486275" y="2821300"/>
            <a:ext cx="39378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1" name="Google Shape;201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2" name="Google Shape;202;p3"/>
          <p:cNvSpPr txBox="1">
            <a:spLocks noGrp="1"/>
          </p:cNvSpPr>
          <p:nvPr>
            <p:ph type="title" idx="2" hasCustomPrompt="1"/>
          </p:nvPr>
        </p:nvSpPr>
        <p:spPr>
          <a:xfrm>
            <a:off x="5057775" y="1258525"/>
            <a:ext cx="33663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13000"/>
              <a:buNone/>
              <a:defRPr sz="13000">
                <a:solidFill>
                  <a:srgbClr val="09375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3" name="Google Shape;203;p3"/>
          <p:cNvSpPr txBox="1">
            <a:spLocks noGrp="1"/>
          </p:cNvSpPr>
          <p:nvPr>
            <p:ph type="subTitle" idx="1"/>
          </p:nvPr>
        </p:nvSpPr>
        <p:spPr>
          <a:xfrm>
            <a:off x="5552700" y="3375775"/>
            <a:ext cx="2871000" cy="6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 SemiBold"/>
              <a:buNone/>
              <a:defRPr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1600"/>
              <a:buFont typeface="Open Sans SemiBold"/>
              <a:buNone/>
              <a:defRPr sz="16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1600"/>
              <a:buFont typeface="Open Sans SemiBold"/>
              <a:buNone/>
              <a:defRPr sz="16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1600"/>
              <a:buFont typeface="Open Sans SemiBold"/>
              <a:buNone/>
              <a:defRPr sz="16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1600"/>
              <a:buFont typeface="Open Sans SemiBold"/>
              <a:buNone/>
              <a:defRPr sz="16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1600"/>
              <a:buFont typeface="Open Sans SemiBold"/>
              <a:buNone/>
              <a:defRPr sz="16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1600"/>
              <a:buFont typeface="Open Sans SemiBold"/>
              <a:buNone/>
              <a:defRPr sz="16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1600"/>
              <a:buFont typeface="Open Sans SemiBold"/>
              <a:buNone/>
              <a:defRPr sz="16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1600"/>
              <a:buFont typeface="Open Sans SemiBold"/>
              <a:buNone/>
              <a:defRPr sz="16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rgbClr val="D0EBF5"/>
        </a:solid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Google Shape;500;p7"/>
          <p:cNvGrpSpPr/>
          <p:nvPr/>
        </p:nvGrpSpPr>
        <p:grpSpPr>
          <a:xfrm>
            <a:off x="-22742" y="-53681"/>
            <a:ext cx="9189492" cy="5250864"/>
            <a:chOff x="238125" y="358125"/>
            <a:chExt cx="5988200" cy="3421650"/>
          </a:xfrm>
        </p:grpSpPr>
        <p:sp>
          <p:nvSpPr>
            <p:cNvPr id="501" name="Google Shape;501;p7"/>
            <p:cNvSpPr/>
            <p:nvPr/>
          </p:nvSpPr>
          <p:spPr>
            <a:xfrm>
              <a:off x="593800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937" y="1"/>
                  </a:moveTo>
                  <a:lnTo>
                    <a:pt x="0" y="1938"/>
                  </a:lnTo>
                  <a:lnTo>
                    <a:pt x="1937" y="3817"/>
                  </a:lnTo>
                  <a:lnTo>
                    <a:pt x="3812" y="1938"/>
                  </a:lnTo>
                  <a:lnTo>
                    <a:pt x="1937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5260825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874" y="1"/>
                  </a:moveTo>
                  <a:lnTo>
                    <a:pt x="0" y="1938"/>
                  </a:lnTo>
                  <a:lnTo>
                    <a:pt x="1874" y="3817"/>
                  </a:lnTo>
                  <a:lnTo>
                    <a:pt x="3811" y="1938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3124050" y="1093575"/>
              <a:ext cx="95300" cy="93850"/>
            </a:xfrm>
            <a:custGeom>
              <a:avLst/>
              <a:gdLst/>
              <a:ahLst/>
              <a:cxnLst/>
              <a:rect l="l" t="t" r="r" b="b"/>
              <a:pathLst>
                <a:path w="3812" h="3754" extrusionOk="0">
                  <a:moveTo>
                    <a:pt x="1874" y="1"/>
                  </a:moveTo>
                  <a:lnTo>
                    <a:pt x="0" y="1879"/>
                  </a:lnTo>
                  <a:lnTo>
                    <a:pt x="1874" y="3753"/>
                  </a:lnTo>
                  <a:lnTo>
                    <a:pt x="3811" y="1879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5652700" y="712225"/>
              <a:ext cx="87800" cy="86350"/>
            </a:xfrm>
            <a:custGeom>
              <a:avLst/>
              <a:gdLst/>
              <a:ahLst/>
              <a:cxnLst/>
              <a:rect l="l" t="t" r="r" b="b"/>
              <a:pathLst>
                <a:path w="3512" h="3454" extrusionOk="0">
                  <a:moveTo>
                    <a:pt x="1759" y="911"/>
                  </a:moveTo>
                  <a:cubicBezTo>
                    <a:pt x="2180" y="911"/>
                    <a:pt x="2606" y="1274"/>
                    <a:pt x="2606" y="1758"/>
                  </a:cubicBezTo>
                  <a:cubicBezTo>
                    <a:pt x="2606" y="2180"/>
                    <a:pt x="2180" y="2543"/>
                    <a:pt x="1759" y="2543"/>
                  </a:cubicBezTo>
                  <a:cubicBezTo>
                    <a:pt x="1274" y="2543"/>
                    <a:pt x="911" y="2180"/>
                    <a:pt x="911" y="1758"/>
                  </a:cubicBezTo>
                  <a:cubicBezTo>
                    <a:pt x="911" y="1274"/>
                    <a:pt x="1274" y="911"/>
                    <a:pt x="1759" y="911"/>
                  </a:cubicBezTo>
                  <a:close/>
                  <a:moveTo>
                    <a:pt x="1759" y="0"/>
                  </a:moveTo>
                  <a:cubicBezTo>
                    <a:pt x="790" y="0"/>
                    <a:pt x="1" y="790"/>
                    <a:pt x="1" y="1758"/>
                  </a:cubicBezTo>
                  <a:cubicBezTo>
                    <a:pt x="1" y="2727"/>
                    <a:pt x="790" y="3453"/>
                    <a:pt x="1759" y="3453"/>
                  </a:cubicBezTo>
                  <a:cubicBezTo>
                    <a:pt x="2727" y="3453"/>
                    <a:pt x="3512" y="2727"/>
                    <a:pt x="3512" y="1758"/>
                  </a:cubicBezTo>
                  <a:cubicBezTo>
                    <a:pt x="3512" y="790"/>
                    <a:pt x="2727" y="0"/>
                    <a:pt x="1759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1187025" y="712225"/>
              <a:ext cx="87775" cy="86350"/>
            </a:xfrm>
            <a:custGeom>
              <a:avLst/>
              <a:gdLst/>
              <a:ahLst/>
              <a:cxnLst/>
              <a:rect l="l" t="t" r="r" b="b"/>
              <a:pathLst>
                <a:path w="3511" h="3454" extrusionOk="0">
                  <a:moveTo>
                    <a:pt x="1753" y="911"/>
                  </a:moveTo>
                  <a:cubicBezTo>
                    <a:pt x="2179" y="911"/>
                    <a:pt x="2600" y="1274"/>
                    <a:pt x="2600" y="1758"/>
                  </a:cubicBezTo>
                  <a:cubicBezTo>
                    <a:pt x="2600" y="2180"/>
                    <a:pt x="2179" y="2543"/>
                    <a:pt x="1753" y="2543"/>
                  </a:cubicBezTo>
                  <a:cubicBezTo>
                    <a:pt x="1269" y="2543"/>
                    <a:pt x="906" y="2180"/>
                    <a:pt x="906" y="1758"/>
                  </a:cubicBezTo>
                  <a:cubicBezTo>
                    <a:pt x="906" y="1274"/>
                    <a:pt x="1269" y="911"/>
                    <a:pt x="1753" y="911"/>
                  </a:cubicBezTo>
                  <a:close/>
                  <a:moveTo>
                    <a:pt x="1753" y="0"/>
                  </a:moveTo>
                  <a:cubicBezTo>
                    <a:pt x="785" y="0"/>
                    <a:pt x="0" y="790"/>
                    <a:pt x="0" y="1758"/>
                  </a:cubicBezTo>
                  <a:cubicBezTo>
                    <a:pt x="0" y="2727"/>
                    <a:pt x="785" y="3453"/>
                    <a:pt x="1753" y="3453"/>
                  </a:cubicBezTo>
                  <a:cubicBezTo>
                    <a:pt x="2722" y="3453"/>
                    <a:pt x="3511" y="2727"/>
                    <a:pt x="3511" y="1758"/>
                  </a:cubicBezTo>
                  <a:cubicBezTo>
                    <a:pt x="3511" y="790"/>
                    <a:pt x="2722" y="0"/>
                    <a:pt x="1753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6035625" y="3555775"/>
              <a:ext cx="86225" cy="86225"/>
            </a:xfrm>
            <a:custGeom>
              <a:avLst/>
              <a:gdLst/>
              <a:ahLst/>
              <a:cxnLst/>
              <a:rect l="l" t="t" r="r" b="b"/>
              <a:pathLst>
                <a:path w="3449" h="3449" extrusionOk="0">
                  <a:moveTo>
                    <a:pt x="1696" y="906"/>
                  </a:moveTo>
                  <a:cubicBezTo>
                    <a:pt x="2180" y="906"/>
                    <a:pt x="2543" y="1269"/>
                    <a:pt x="2543" y="1695"/>
                  </a:cubicBezTo>
                  <a:cubicBezTo>
                    <a:pt x="2543" y="2180"/>
                    <a:pt x="2180" y="2543"/>
                    <a:pt x="1696" y="2543"/>
                  </a:cubicBezTo>
                  <a:cubicBezTo>
                    <a:pt x="1269" y="2543"/>
                    <a:pt x="906" y="2180"/>
                    <a:pt x="906" y="1695"/>
                  </a:cubicBezTo>
                  <a:cubicBezTo>
                    <a:pt x="906" y="1269"/>
                    <a:pt x="1269" y="906"/>
                    <a:pt x="1696" y="906"/>
                  </a:cubicBezTo>
                  <a:close/>
                  <a:moveTo>
                    <a:pt x="1696" y="0"/>
                  </a:moveTo>
                  <a:cubicBezTo>
                    <a:pt x="785" y="0"/>
                    <a:pt x="1" y="785"/>
                    <a:pt x="1" y="1695"/>
                  </a:cubicBezTo>
                  <a:cubicBezTo>
                    <a:pt x="1" y="2664"/>
                    <a:pt x="785" y="3448"/>
                    <a:pt x="1696" y="3448"/>
                  </a:cubicBezTo>
                  <a:cubicBezTo>
                    <a:pt x="2664" y="3448"/>
                    <a:pt x="3449" y="2664"/>
                    <a:pt x="3449" y="1695"/>
                  </a:cubicBezTo>
                  <a:cubicBezTo>
                    <a:pt x="3449" y="785"/>
                    <a:pt x="2664" y="0"/>
                    <a:pt x="1696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3518950" y="3371150"/>
              <a:ext cx="86350" cy="87800"/>
            </a:xfrm>
            <a:custGeom>
              <a:avLst/>
              <a:gdLst/>
              <a:ahLst/>
              <a:cxnLst/>
              <a:rect l="l" t="t" r="r" b="b"/>
              <a:pathLst>
                <a:path w="3454" h="3512" extrusionOk="0">
                  <a:moveTo>
                    <a:pt x="1758" y="906"/>
                  </a:moveTo>
                  <a:cubicBezTo>
                    <a:pt x="2180" y="906"/>
                    <a:pt x="2543" y="1269"/>
                    <a:pt x="2543" y="1753"/>
                  </a:cubicBezTo>
                  <a:cubicBezTo>
                    <a:pt x="2543" y="2238"/>
                    <a:pt x="2180" y="2601"/>
                    <a:pt x="1758" y="2601"/>
                  </a:cubicBezTo>
                  <a:cubicBezTo>
                    <a:pt x="1274" y="2601"/>
                    <a:pt x="911" y="2238"/>
                    <a:pt x="911" y="1753"/>
                  </a:cubicBezTo>
                  <a:cubicBezTo>
                    <a:pt x="911" y="1269"/>
                    <a:pt x="1274" y="906"/>
                    <a:pt x="1758" y="906"/>
                  </a:cubicBezTo>
                  <a:close/>
                  <a:moveTo>
                    <a:pt x="1758" y="0"/>
                  </a:moveTo>
                  <a:cubicBezTo>
                    <a:pt x="790" y="0"/>
                    <a:pt x="0" y="785"/>
                    <a:pt x="0" y="1753"/>
                  </a:cubicBezTo>
                  <a:cubicBezTo>
                    <a:pt x="0" y="2722"/>
                    <a:pt x="790" y="3511"/>
                    <a:pt x="1758" y="3511"/>
                  </a:cubicBezTo>
                  <a:cubicBezTo>
                    <a:pt x="2664" y="3511"/>
                    <a:pt x="3453" y="2722"/>
                    <a:pt x="3453" y="1753"/>
                  </a:cubicBezTo>
                  <a:cubicBezTo>
                    <a:pt x="3453" y="785"/>
                    <a:pt x="2664" y="0"/>
                    <a:pt x="1758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484" y="0"/>
                  </a:moveTo>
                  <a:cubicBezTo>
                    <a:pt x="421" y="0"/>
                    <a:pt x="300" y="58"/>
                    <a:pt x="179" y="179"/>
                  </a:cubicBezTo>
                  <a:cubicBezTo>
                    <a:pt x="0" y="363"/>
                    <a:pt x="0" y="606"/>
                    <a:pt x="179" y="785"/>
                  </a:cubicBezTo>
                  <a:lnTo>
                    <a:pt x="2300" y="2906"/>
                  </a:lnTo>
                  <a:cubicBezTo>
                    <a:pt x="2390" y="2995"/>
                    <a:pt x="2495" y="3040"/>
                    <a:pt x="2601" y="3040"/>
                  </a:cubicBezTo>
                  <a:cubicBezTo>
                    <a:pt x="2707" y="3040"/>
                    <a:pt x="2814" y="2995"/>
                    <a:pt x="2906" y="2906"/>
                  </a:cubicBezTo>
                  <a:cubicBezTo>
                    <a:pt x="3085" y="2722"/>
                    <a:pt x="3085" y="2422"/>
                    <a:pt x="2906" y="2238"/>
                  </a:cubicBezTo>
                  <a:lnTo>
                    <a:pt x="848" y="179"/>
                  </a:lnTo>
                  <a:cubicBezTo>
                    <a:pt x="726" y="58"/>
                    <a:pt x="605" y="0"/>
                    <a:pt x="484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2601" y="0"/>
                  </a:moveTo>
                  <a:cubicBezTo>
                    <a:pt x="2479" y="0"/>
                    <a:pt x="2358" y="58"/>
                    <a:pt x="2300" y="179"/>
                  </a:cubicBezTo>
                  <a:lnTo>
                    <a:pt x="179" y="2238"/>
                  </a:lnTo>
                  <a:cubicBezTo>
                    <a:pt x="0" y="2422"/>
                    <a:pt x="0" y="2722"/>
                    <a:pt x="179" y="2906"/>
                  </a:cubicBezTo>
                  <a:cubicBezTo>
                    <a:pt x="271" y="2995"/>
                    <a:pt x="392" y="3040"/>
                    <a:pt x="513" y="3040"/>
                  </a:cubicBezTo>
                  <a:cubicBezTo>
                    <a:pt x="634" y="3040"/>
                    <a:pt x="756" y="2995"/>
                    <a:pt x="848" y="2906"/>
                  </a:cubicBezTo>
                  <a:lnTo>
                    <a:pt x="2906" y="785"/>
                  </a:lnTo>
                  <a:cubicBezTo>
                    <a:pt x="3085" y="606"/>
                    <a:pt x="3085" y="363"/>
                    <a:pt x="2906" y="179"/>
                  </a:cubicBezTo>
                  <a:cubicBezTo>
                    <a:pt x="2843" y="58"/>
                    <a:pt x="2722" y="0"/>
                    <a:pt x="2601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548" y="0"/>
                  </a:moveTo>
                  <a:cubicBezTo>
                    <a:pt x="427" y="0"/>
                    <a:pt x="306" y="59"/>
                    <a:pt x="184" y="122"/>
                  </a:cubicBezTo>
                  <a:cubicBezTo>
                    <a:pt x="0" y="301"/>
                    <a:pt x="0" y="606"/>
                    <a:pt x="184" y="785"/>
                  </a:cubicBezTo>
                  <a:lnTo>
                    <a:pt x="2301" y="2843"/>
                  </a:lnTo>
                  <a:cubicBezTo>
                    <a:pt x="2393" y="2935"/>
                    <a:pt x="2499" y="2981"/>
                    <a:pt x="2605" y="2981"/>
                  </a:cubicBezTo>
                  <a:cubicBezTo>
                    <a:pt x="2711" y="2981"/>
                    <a:pt x="2816" y="2935"/>
                    <a:pt x="2906" y="2843"/>
                  </a:cubicBezTo>
                  <a:cubicBezTo>
                    <a:pt x="3090" y="2664"/>
                    <a:pt x="3090" y="2422"/>
                    <a:pt x="2906" y="2238"/>
                  </a:cubicBezTo>
                  <a:lnTo>
                    <a:pt x="848" y="122"/>
                  </a:lnTo>
                  <a:cubicBezTo>
                    <a:pt x="727" y="59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2606" y="0"/>
                  </a:moveTo>
                  <a:cubicBezTo>
                    <a:pt x="2485" y="0"/>
                    <a:pt x="2364" y="59"/>
                    <a:pt x="2301" y="122"/>
                  </a:cubicBezTo>
                  <a:lnTo>
                    <a:pt x="184" y="2238"/>
                  </a:lnTo>
                  <a:cubicBezTo>
                    <a:pt x="0" y="2422"/>
                    <a:pt x="0" y="2664"/>
                    <a:pt x="184" y="2843"/>
                  </a:cubicBezTo>
                  <a:cubicBezTo>
                    <a:pt x="274" y="2935"/>
                    <a:pt x="395" y="2981"/>
                    <a:pt x="516" y="2981"/>
                  </a:cubicBezTo>
                  <a:cubicBezTo>
                    <a:pt x="637" y="2981"/>
                    <a:pt x="758" y="2935"/>
                    <a:pt x="848" y="2843"/>
                  </a:cubicBezTo>
                  <a:lnTo>
                    <a:pt x="2906" y="785"/>
                  </a:lnTo>
                  <a:cubicBezTo>
                    <a:pt x="3090" y="606"/>
                    <a:pt x="3090" y="301"/>
                    <a:pt x="2906" y="122"/>
                  </a:cubicBezTo>
                  <a:cubicBezTo>
                    <a:pt x="2848" y="59"/>
                    <a:pt x="2727" y="0"/>
                    <a:pt x="2606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238125" y="373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238125" y="562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238125" y="753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238125" y="942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238125" y="1131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238125" y="1322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238125" y="1511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238125" y="1701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238125" y="1891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238125" y="2080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238125" y="2270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238125" y="2460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238125" y="2650825"/>
              <a:ext cx="5988200" cy="4500"/>
            </a:xfrm>
            <a:custGeom>
              <a:avLst/>
              <a:gdLst/>
              <a:ahLst/>
              <a:cxnLst/>
              <a:rect l="l" t="t" r="r" b="b"/>
              <a:pathLst>
                <a:path w="239528" h="180" extrusionOk="0">
                  <a:moveTo>
                    <a:pt x="0" y="0"/>
                  </a:moveTo>
                  <a:lnTo>
                    <a:pt x="0" y="179"/>
                  </a:lnTo>
                  <a:lnTo>
                    <a:pt x="239528" y="179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238125" y="2839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238125" y="3029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238125" y="32198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238125" y="3408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238125" y="3598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2" name="Google Shape;592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156600" cy="62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3" name="Google Shape;593;p7"/>
          <p:cNvSpPr txBox="1">
            <a:spLocks noGrp="1"/>
          </p:cNvSpPr>
          <p:nvPr>
            <p:ph type="body" idx="1"/>
          </p:nvPr>
        </p:nvSpPr>
        <p:spPr>
          <a:xfrm>
            <a:off x="7200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94" name="Google Shape;59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D0EBF5"/>
        </a:solidFill>
        <a:effectLst/>
      </p:bgPr>
    </p:bg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Google Shape;596;p8"/>
          <p:cNvGrpSpPr/>
          <p:nvPr/>
        </p:nvGrpSpPr>
        <p:grpSpPr>
          <a:xfrm>
            <a:off x="-22742" y="-53681"/>
            <a:ext cx="9189492" cy="5250864"/>
            <a:chOff x="238125" y="358125"/>
            <a:chExt cx="5988200" cy="3421650"/>
          </a:xfrm>
        </p:grpSpPr>
        <p:sp>
          <p:nvSpPr>
            <p:cNvPr id="597" name="Google Shape;597;p8"/>
            <p:cNvSpPr/>
            <p:nvPr/>
          </p:nvSpPr>
          <p:spPr>
            <a:xfrm>
              <a:off x="593800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937" y="1"/>
                  </a:moveTo>
                  <a:lnTo>
                    <a:pt x="0" y="1938"/>
                  </a:lnTo>
                  <a:lnTo>
                    <a:pt x="1937" y="3817"/>
                  </a:lnTo>
                  <a:lnTo>
                    <a:pt x="3812" y="1938"/>
                  </a:lnTo>
                  <a:lnTo>
                    <a:pt x="1937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5260825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874" y="1"/>
                  </a:moveTo>
                  <a:lnTo>
                    <a:pt x="0" y="1938"/>
                  </a:lnTo>
                  <a:lnTo>
                    <a:pt x="1874" y="3817"/>
                  </a:lnTo>
                  <a:lnTo>
                    <a:pt x="3811" y="1938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3124050" y="1093575"/>
              <a:ext cx="95300" cy="93850"/>
            </a:xfrm>
            <a:custGeom>
              <a:avLst/>
              <a:gdLst/>
              <a:ahLst/>
              <a:cxnLst/>
              <a:rect l="l" t="t" r="r" b="b"/>
              <a:pathLst>
                <a:path w="3812" h="3754" extrusionOk="0">
                  <a:moveTo>
                    <a:pt x="1874" y="1"/>
                  </a:moveTo>
                  <a:lnTo>
                    <a:pt x="0" y="1879"/>
                  </a:lnTo>
                  <a:lnTo>
                    <a:pt x="1874" y="3753"/>
                  </a:lnTo>
                  <a:lnTo>
                    <a:pt x="3811" y="1879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5652700" y="712225"/>
              <a:ext cx="87800" cy="86350"/>
            </a:xfrm>
            <a:custGeom>
              <a:avLst/>
              <a:gdLst/>
              <a:ahLst/>
              <a:cxnLst/>
              <a:rect l="l" t="t" r="r" b="b"/>
              <a:pathLst>
                <a:path w="3512" h="3454" extrusionOk="0">
                  <a:moveTo>
                    <a:pt x="1759" y="911"/>
                  </a:moveTo>
                  <a:cubicBezTo>
                    <a:pt x="2180" y="911"/>
                    <a:pt x="2606" y="1274"/>
                    <a:pt x="2606" y="1758"/>
                  </a:cubicBezTo>
                  <a:cubicBezTo>
                    <a:pt x="2606" y="2180"/>
                    <a:pt x="2180" y="2543"/>
                    <a:pt x="1759" y="2543"/>
                  </a:cubicBezTo>
                  <a:cubicBezTo>
                    <a:pt x="1274" y="2543"/>
                    <a:pt x="911" y="2180"/>
                    <a:pt x="911" y="1758"/>
                  </a:cubicBezTo>
                  <a:cubicBezTo>
                    <a:pt x="911" y="1274"/>
                    <a:pt x="1274" y="911"/>
                    <a:pt x="1759" y="911"/>
                  </a:cubicBezTo>
                  <a:close/>
                  <a:moveTo>
                    <a:pt x="1759" y="0"/>
                  </a:moveTo>
                  <a:cubicBezTo>
                    <a:pt x="790" y="0"/>
                    <a:pt x="1" y="790"/>
                    <a:pt x="1" y="1758"/>
                  </a:cubicBezTo>
                  <a:cubicBezTo>
                    <a:pt x="1" y="2727"/>
                    <a:pt x="790" y="3453"/>
                    <a:pt x="1759" y="3453"/>
                  </a:cubicBezTo>
                  <a:cubicBezTo>
                    <a:pt x="2727" y="3453"/>
                    <a:pt x="3512" y="2727"/>
                    <a:pt x="3512" y="1758"/>
                  </a:cubicBezTo>
                  <a:cubicBezTo>
                    <a:pt x="3512" y="790"/>
                    <a:pt x="2727" y="0"/>
                    <a:pt x="1759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1187025" y="712225"/>
              <a:ext cx="87775" cy="86350"/>
            </a:xfrm>
            <a:custGeom>
              <a:avLst/>
              <a:gdLst/>
              <a:ahLst/>
              <a:cxnLst/>
              <a:rect l="l" t="t" r="r" b="b"/>
              <a:pathLst>
                <a:path w="3511" h="3454" extrusionOk="0">
                  <a:moveTo>
                    <a:pt x="1753" y="911"/>
                  </a:moveTo>
                  <a:cubicBezTo>
                    <a:pt x="2179" y="911"/>
                    <a:pt x="2600" y="1274"/>
                    <a:pt x="2600" y="1758"/>
                  </a:cubicBezTo>
                  <a:cubicBezTo>
                    <a:pt x="2600" y="2180"/>
                    <a:pt x="2179" y="2543"/>
                    <a:pt x="1753" y="2543"/>
                  </a:cubicBezTo>
                  <a:cubicBezTo>
                    <a:pt x="1269" y="2543"/>
                    <a:pt x="906" y="2180"/>
                    <a:pt x="906" y="1758"/>
                  </a:cubicBezTo>
                  <a:cubicBezTo>
                    <a:pt x="906" y="1274"/>
                    <a:pt x="1269" y="911"/>
                    <a:pt x="1753" y="911"/>
                  </a:cubicBezTo>
                  <a:close/>
                  <a:moveTo>
                    <a:pt x="1753" y="0"/>
                  </a:moveTo>
                  <a:cubicBezTo>
                    <a:pt x="785" y="0"/>
                    <a:pt x="0" y="790"/>
                    <a:pt x="0" y="1758"/>
                  </a:cubicBezTo>
                  <a:cubicBezTo>
                    <a:pt x="0" y="2727"/>
                    <a:pt x="785" y="3453"/>
                    <a:pt x="1753" y="3453"/>
                  </a:cubicBezTo>
                  <a:cubicBezTo>
                    <a:pt x="2722" y="3453"/>
                    <a:pt x="3511" y="2727"/>
                    <a:pt x="3511" y="1758"/>
                  </a:cubicBezTo>
                  <a:cubicBezTo>
                    <a:pt x="3511" y="790"/>
                    <a:pt x="2722" y="0"/>
                    <a:pt x="1753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8"/>
            <p:cNvSpPr/>
            <p:nvPr/>
          </p:nvSpPr>
          <p:spPr>
            <a:xfrm>
              <a:off x="6035625" y="3555775"/>
              <a:ext cx="86225" cy="86225"/>
            </a:xfrm>
            <a:custGeom>
              <a:avLst/>
              <a:gdLst/>
              <a:ahLst/>
              <a:cxnLst/>
              <a:rect l="l" t="t" r="r" b="b"/>
              <a:pathLst>
                <a:path w="3449" h="3449" extrusionOk="0">
                  <a:moveTo>
                    <a:pt x="1696" y="906"/>
                  </a:moveTo>
                  <a:cubicBezTo>
                    <a:pt x="2180" y="906"/>
                    <a:pt x="2543" y="1269"/>
                    <a:pt x="2543" y="1695"/>
                  </a:cubicBezTo>
                  <a:cubicBezTo>
                    <a:pt x="2543" y="2180"/>
                    <a:pt x="2180" y="2543"/>
                    <a:pt x="1696" y="2543"/>
                  </a:cubicBezTo>
                  <a:cubicBezTo>
                    <a:pt x="1269" y="2543"/>
                    <a:pt x="906" y="2180"/>
                    <a:pt x="906" y="1695"/>
                  </a:cubicBezTo>
                  <a:cubicBezTo>
                    <a:pt x="906" y="1269"/>
                    <a:pt x="1269" y="906"/>
                    <a:pt x="1696" y="906"/>
                  </a:cubicBezTo>
                  <a:close/>
                  <a:moveTo>
                    <a:pt x="1696" y="0"/>
                  </a:moveTo>
                  <a:cubicBezTo>
                    <a:pt x="785" y="0"/>
                    <a:pt x="1" y="785"/>
                    <a:pt x="1" y="1695"/>
                  </a:cubicBezTo>
                  <a:cubicBezTo>
                    <a:pt x="1" y="2664"/>
                    <a:pt x="785" y="3448"/>
                    <a:pt x="1696" y="3448"/>
                  </a:cubicBezTo>
                  <a:cubicBezTo>
                    <a:pt x="2664" y="3448"/>
                    <a:pt x="3449" y="2664"/>
                    <a:pt x="3449" y="1695"/>
                  </a:cubicBezTo>
                  <a:cubicBezTo>
                    <a:pt x="3449" y="785"/>
                    <a:pt x="2664" y="0"/>
                    <a:pt x="1696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8"/>
            <p:cNvSpPr/>
            <p:nvPr/>
          </p:nvSpPr>
          <p:spPr>
            <a:xfrm>
              <a:off x="3518950" y="3371150"/>
              <a:ext cx="86350" cy="87800"/>
            </a:xfrm>
            <a:custGeom>
              <a:avLst/>
              <a:gdLst/>
              <a:ahLst/>
              <a:cxnLst/>
              <a:rect l="l" t="t" r="r" b="b"/>
              <a:pathLst>
                <a:path w="3454" h="3512" extrusionOk="0">
                  <a:moveTo>
                    <a:pt x="1758" y="906"/>
                  </a:moveTo>
                  <a:cubicBezTo>
                    <a:pt x="2180" y="906"/>
                    <a:pt x="2543" y="1269"/>
                    <a:pt x="2543" y="1753"/>
                  </a:cubicBezTo>
                  <a:cubicBezTo>
                    <a:pt x="2543" y="2238"/>
                    <a:pt x="2180" y="2601"/>
                    <a:pt x="1758" y="2601"/>
                  </a:cubicBezTo>
                  <a:cubicBezTo>
                    <a:pt x="1274" y="2601"/>
                    <a:pt x="911" y="2238"/>
                    <a:pt x="911" y="1753"/>
                  </a:cubicBezTo>
                  <a:cubicBezTo>
                    <a:pt x="911" y="1269"/>
                    <a:pt x="1274" y="906"/>
                    <a:pt x="1758" y="906"/>
                  </a:cubicBezTo>
                  <a:close/>
                  <a:moveTo>
                    <a:pt x="1758" y="0"/>
                  </a:moveTo>
                  <a:cubicBezTo>
                    <a:pt x="790" y="0"/>
                    <a:pt x="0" y="785"/>
                    <a:pt x="0" y="1753"/>
                  </a:cubicBezTo>
                  <a:cubicBezTo>
                    <a:pt x="0" y="2722"/>
                    <a:pt x="790" y="3511"/>
                    <a:pt x="1758" y="3511"/>
                  </a:cubicBezTo>
                  <a:cubicBezTo>
                    <a:pt x="2664" y="3511"/>
                    <a:pt x="3453" y="2722"/>
                    <a:pt x="3453" y="1753"/>
                  </a:cubicBezTo>
                  <a:cubicBezTo>
                    <a:pt x="3453" y="785"/>
                    <a:pt x="2664" y="0"/>
                    <a:pt x="1758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8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484" y="0"/>
                  </a:moveTo>
                  <a:cubicBezTo>
                    <a:pt x="421" y="0"/>
                    <a:pt x="300" y="58"/>
                    <a:pt x="179" y="179"/>
                  </a:cubicBezTo>
                  <a:cubicBezTo>
                    <a:pt x="0" y="363"/>
                    <a:pt x="0" y="606"/>
                    <a:pt x="179" y="785"/>
                  </a:cubicBezTo>
                  <a:lnTo>
                    <a:pt x="2300" y="2906"/>
                  </a:lnTo>
                  <a:cubicBezTo>
                    <a:pt x="2390" y="2995"/>
                    <a:pt x="2495" y="3040"/>
                    <a:pt x="2601" y="3040"/>
                  </a:cubicBezTo>
                  <a:cubicBezTo>
                    <a:pt x="2707" y="3040"/>
                    <a:pt x="2814" y="2995"/>
                    <a:pt x="2906" y="2906"/>
                  </a:cubicBezTo>
                  <a:cubicBezTo>
                    <a:pt x="3085" y="2722"/>
                    <a:pt x="3085" y="2422"/>
                    <a:pt x="2906" y="2238"/>
                  </a:cubicBezTo>
                  <a:lnTo>
                    <a:pt x="848" y="179"/>
                  </a:lnTo>
                  <a:cubicBezTo>
                    <a:pt x="726" y="58"/>
                    <a:pt x="605" y="0"/>
                    <a:pt x="484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8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2601" y="0"/>
                  </a:moveTo>
                  <a:cubicBezTo>
                    <a:pt x="2479" y="0"/>
                    <a:pt x="2358" y="58"/>
                    <a:pt x="2300" y="179"/>
                  </a:cubicBezTo>
                  <a:lnTo>
                    <a:pt x="179" y="2238"/>
                  </a:lnTo>
                  <a:cubicBezTo>
                    <a:pt x="0" y="2422"/>
                    <a:pt x="0" y="2722"/>
                    <a:pt x="179" y="2906"/>
                  </a:cubicBezTo>
                  <a:cubicBezTo>
                    <a:pt x="271" y="2995"/>
                    <a:pt x="392" y="3040"/>
                    <a:pt x="513" y="3040"/>
                  </a:cubicBezTo>
                  <a:cubicBezTo>
                    <a:pt x="634" y="3040"/>
                    <a:pt x="756" y="2995"/>
                    <a:pt x="848" y="2906"/>
                  </a:cubicBezTo>
                  <a:lnTo>
                    <a:pt x="2906" y="785"/>
                  </a:lnTo>
                  <a:cubicBezTo>
                    <a:pt x="3085" y="606"/>
                    <a:pt x="3085" y="363"/>
                    <a:pt x="2906" y="179"/>
                  </a:cubicBezTo>
                  <a:cubicBezTo>
                    <a:pt x="2843" y="58"/>
                    <a:pt x="2722" y="0"/>
                    <a:pt x="2601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8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548" y="0"/>
                  </a:moveTo>
                  <a:cubicBezTo>
                    <a:pt x="427" y="0"/>
                    <a:pt x="306" y="59"/>
                    <a:pt x="184" y="122"/>
                  </a:cubicBezTo>
                  <a:cubicBezTo>
                    <a:pt x="0" y="301"/>
                    <a:pt x="0" y="606"/>
                    <a:pt x="184" y="785"/>
                  </a:cubicBezTo>
                  <a:lnTo>
                    <a:pt x="2301" y="2843"/>
                  </a:lnTo>
                  <a:cubicBezTo>
                    <a:pt x="2393" y="2935"/>
                    <a:pt x="2499" y="2981"/>
                    <a:pt x="2605" y="2981"/>
                  </a:cubicBezTo>
                  <a:cubicBezTo>
                    <a:pt x="2711" y="2981"/>
                    <a:pt x="2816" y="2935"/>
                    <a:pt x="2906" y="2843"/>
                  </a:cubicBezTo>
                  <a:cubicBezTo>
                    <a:pt x="3090" y="2664"/>
                    <a:pt x="3090" y="2422"/>
                    <a:pt x="2906" y="2238"/>
                  </a:cubicBezTo>
                  <a:lnTo>
                    <a:pt x="848" y="122"/>
                  </a:lnTo>
                  <a:cubicBezTo>
                    <a:pt x="727" y="59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8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2606" y="0"/>
                  </a:moveTo>
                  <a:cubicBezTo>
                    <a:pt x="2485" y="0"/>
                    <a:pt x="2364" y="59"/>
                    <a:pt x="2301" y="122"/>
                  </a:cubicBezTo>
                  <a:lnTo>
                    <a:pt x="184" y="2238"/>
                  </a:lnTo>
                  <a:cubicBezTo>
                    <a:pt x="0" y="2422"/>
                    <a:pt x="0" y="2664"/>
                    <a:pt x="184" y="2843"/>
                  </a:cubicBezTo>
                  <a:cubicBezTo>
                    <a:pt x="274" y="2935"/>
                    <a:pt x="395" y="2981"/>
                    <a:pt x="516" y="2981"/>
                  </a:cubicBezTo>
                  <a:cubicBezTo>
                    <a:pt x="637" y="2981"/>
                    <a:pt x="758" y="2935"/>
                    <a:pt x="848" y="2843"/>
                  </a:cubicBezTo>
                  <a:lnTo>
                    <a:pt x="2906" y="785"/>
                  </a:lnTo>
                  <a:cubicBezTo>
                    <a:pt x="3090" y="606"/>
                    <a:pt x="3090" y="301"/>
                    <a:pt x="2906" y="122"/>
                  </a:cubicBezTo>
                  <a:cubicBezTo>
                    <a:pt x="2848" y="59"/>
                    <a:pt x="2727" y="0"/>
                    <a:pt x="2606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8"/>
            <p:cNvSpPr/>
            <p:nvPr/>
          </p:nvSpPr>
          <p:spPr>
            <a:xfrm>
              <a:off x="238125" y="373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8"/>
            <p:cNvSpPr/>
            <p:nvPr/>
          </p:nvSpPr>
          <p:spPr>
            <a:xfrm>
              <a:off x="238125" y="562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8"/>
            <p:cNvSpPr/>
            <p:nvPr/>
          </p:nvSpPr>
          <p:spPr>
            <a:xfrm>
              <a:off x="238125" y="753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238125" y="942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238125" y="1131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238125" y="1322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238125" y="1511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238125" y="1701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238125" y="1891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238125" y="2080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238125" y="2270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238125" y="2460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238125" y="2650825"/>
              <a:ext cx="5988200" cy="4500"/>
            </a:xfrm>
            <a:custGeom>
              <a:avLst/>
              <a:gdLst/>
              <a:ahLst/>
              <a:cxnLst/>
              <a:rect l="l" t="t" r="r" b="b"/>
              <a:pathLst>
                <a:path w="239528" h="180" extrusionOk="0">
                  <a:moveTo>
                    <a:pt x="0" y="0"/>
                  </a:moveTo>
                  <a:lnTo>
                    <a:pt x="0" y="179"/>
                  </a:lnTo>
                  <a:lnTo>
                    <a:pt x="239528" y="179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238125" y="2839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238125" y="3029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238125" y="32198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238125" y="3408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238125" y="3598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8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8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8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8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8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8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8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8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8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8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8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8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8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8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8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8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8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8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8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8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8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8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8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8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8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8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8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8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8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8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8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8" name="Google Shape;688;p8"/>
          <p:cNvSpPr/>
          <p:nvPr/>
        </p:nvSpPr>
        <p:spPr>
          <a:xfrm>
            <a:off x="7421699" y="736649"/>
            <a:ext cx="3513015" cy="3513015"/>
          </a:xfrm>
          <a:custGeom>
            <a:avLst/>
            <a:gdLst/>
            <a:ahLst/>
            <a:cxnLst/>
            <a:rect l="l" t="t" r="r" b="b"/>
            <a:pathLst>
              <a:path w="15497" h="15497" extrusionOk="0">
                <a:moveTo>
                  <a:pt x="7749" y="0"/>
                </a:moveTo>
                <a:cubicBezTo>
                  <a:pt x="3449" y="0"/>
                  <a:pt x="1" y="3453"/>
                  <a:pt x="1" y="7748"/>
                </a:cubicBezTo>
                <a:cubicBezTo>
                  <a:pt x="1" y="12048"/>
                  <a:pt x="3449" y="15496"/>
                  <a:pt x="7749" y="15496"/>
                </a:cubicBezTo>
                <a:cubicBezTo>
                  <a:pt x="12044" y="15496"/>
                  <a:pt x="15497" y="12048"/>
                  <a:pt x="15497" y="7748"/>
                </a:cubicBezTo>
                <a:cubicBezTo>
                  <a:pt x="15497" y="3453"/>
                  <a:pt x="12044" y="0"/>
                  <a:pt x="7749" y="0"/>
                </a:cubicBezTo>
                <a:close/>
              </a:path>
            </a:pathLst>
          </a:custGeom>
          <a:solidFill>
            <a:srgbClr val="9CD3ED">
              <a:alpha val="24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8"/>
          <p:cNvSpPr txBox="1">
            <a:spLocks noGrp="1"/>
          </p:cNvSpPr>
          <p:nvPr>
            <p:ph type="title"/>
          </p:nvPr>
        </p:nvSpPr>
        <p:spPr>
          <a:xfrm>
            <a:off x="720000" y="1514475"/>
            <a:ext cx="3661500" cy="99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90" name="Google Shape;6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1" name="Google Shape;691;p8"/>
          <p:cNvSpPr txBox="1">
            <a:spLocks noGrp="1"/>
          </p:cNvSpPr>
          <p:nvPr>
            <p:ph type="subTitle" idx="1"/>
          </p:nvPr>
        </p:nvSpPr>
        <p:spPr>
          <a:xfrm>
            <a:off x="723900" y="2562225"/>
            <a:ext cx="3883800" cy="20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D0EBF5"/>
        </a:solidFill>
        <a:effectLst/>
      </p:bgPr>
    </p:bg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" name="Google Shape;693;p9"/>
          <p:cNvGrpSpPr/>
          <p:nvPr/>
        </p:nvGrpSpPr>
        <p:grpSpPr>
          <a:xfrm>
            <a:off x="-22742" y="-53681"/>
            <a:ext cx="9189492" cy="5250864"/>
            <a:chOff x="238125" y="358125"/>
            <a:chExt cx="5988200" cy="3421650"/>
          </a:xfrm>
        </p:grpSpPr>
        <p:sp>
          <p:nvSpPr>
            <p:cNvPr id="694" name="Google Shape;694;p9"/>
            <p:cNvSpPr/>
            <p:nvPr/>
          </p:nvSpPr>
          <p:spPr>
            <a:xfrm>
              <a:off x="593800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937" y="1"/>
                  </a:moveTo>
                  <a:lnTo>
                    <a:pt x="0" y="1938"/>
                  </a:lnTo>
                  <a:lnTo>
                    <a:pt x="1937" y="3817"/>
                  </a:lnTo>
                  <a:lnTo>
                    <a:pt x="3812" y="1938"/>
                  </a:lnTo>
                  <a:lnTo>
                    <a:pt x="1937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5260825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874" y="1"/>
                  </a:moveTo>
                  <a:lnTo>
                    <a:pt x="0" y="1938"/>
                  </a:lnTo>
                  <a:lnTo>
                    <a:pt x="1874" y="3817"/>
                  </a:lnTo>
                  <a:lnTo>
                    <a:pt x="3811" y="1938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3124050" y="1093575"/>
              <a:ext cx="95300" cy="93850"/>
            </a:xfrm>
            <a:custGeom>
              <a:avLst/>
              <a:gdLst/>
              <a:ahLst/>
              <a:cxnLst/>
              <a:rect l="l" t="t" r="r" b="b"/>
              <a:pathLst>
                <a:path w="3812" h="3754" extrusionOk="0">
                  <a:moveTo>
                    <a:pt x="1874" y="1"/>
                  </a:moveTo>
                  <a:lnTo>
                    <a:pt x="0" y="1879"/>
                  </a:lnTo>
                  <a:lnTo>
                    <a:pt x="1874" y="3753"/>
                  </a:lnTo>
                  <a:lnTo>
                    <a:pt x="3811" y="1879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5652700" y="712225"/>
              <a:ext cx="87800" cy="86350"/>
            </a:xfrm>
            <a:custGeom>
              <a:avLst/>
              <a:gdLst/>
              <a:ahLst/>
              <a:cxnLst/>
              <a:rect l="l" t="t" r="r" b="b"/>
              <a:pathLst>
                <a:path w="3512" h="3454" extrusionOk="0">
                  <a:moveTo>
                    <a:pt x="1759" y="911"/>
                  </a:moveTo>
                  <a:cubicBezTo>
                    <a:pt x="2180" y="911"/>
                    <a:pt x="2606" y="1274"/>
                    <a:pt x="2606" y="1758"/>
                  </a:cubicBezTo>
                  <a:cubicBezTo>
                    <a:pt x="2606" y="2180"/>
                    <a:pt x="2180" y="2543"/>
                    <a:pt x="1759" y="2543"/>
                  </a:cubicBezTo>
                  <a:cubicBezTo>
                    <a:pt x="1274" y="2543"/>
                    <a:pt x="911" y="2180"/>
                    <a:pt x="911" y="1758"/>
                  </a:cubicBezTo>
                  <a:cubicBezTo>
                    <a:pt x="911" y="1274"/>
                    <a:pt x="1274" y="911"/>
                    <a:pt x="1759" y="911"/>
                  </a:cubicBezTo>
                  <a:close/>
                  <a:moveTo>
                    <a:pt x="1759" y="0"/>
                  </a:moveTo>
                  <a:cubicBezTo>
                    <a:pt x="790" y="0"/>
                    <a:pt x="1" y="790"/>
                    <a:pt x="1" y="1758"/>
                  </a:cubicBezTo>
                  <a:cubicBezTo>
                    <a:pt x="1" y="2727"/>
                    <a:pt x="790" y="3453"/>
                    <a:pt x="1759" y="3453"/>
                  </a:cubicBezTo>
                  <a:cubicBezTo>
                    <a:pt x="2727" y="3453"/>
                    <a:pt x="3512" y="2727"/>
                    <a:pt x="3512" y="1758"/>
                  </a:cubicBezTo>
                  <a:cubicBezTo>
                    <a:pt x="3512" y="790"/>
                    <a:pt x="2727" y="0"/>
                    <a:pt x="1759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1187025" y="712225"/>
              <a:ext cx="87775" cy="86350"/>
            </a:xfrm>
            <a:custGeom>
              <a:avLst/>
              <a:gdLst/>
              <a:ahLst/>
              <a:cxnLst/>
              <a:rect l="l" t="t" r="r" b="b"/>
              <a:pathLst>
                <a:path w="3511" h="3454" extrusionOk="0">
                  <a:moveTo>
                    <a:pt x="1753" y="911"/>
                  </a:moveTo>
                  <a:cubicBezTo>
                    <a:pt x="2179" y="911"/>
                    <a:pt x="2600" y="1274"/>
                    <a:pt x="2600" y="1758"/>
                  </a:cubicBezTo>
                  <a:cubicBezTo>
                    <a:pt x="2600" y="2180"/>
                    <a:pt x="2179" y="2543"/>
                    <a:pt x="1753" y="2543"/>
                  </a:cubicBezTo>
                  <a:cubicBezTo>
                    <a:pt x="1269" y="2543"/>
                    <a:pt x="906" y="2180"/>
                    <a:pt x="906" y="1758"/>
                  </a:cubicBezTo>
                  <a:cubicBezTo>
                    <a:pt x="906" y="1274"/>
                    <a:pt x="1269" y="911"/>
                    <a:pt x="1753" y="911"/>
                  </a:cubicBezTo>
                  <a:close/>
                  <a:moveTo>
                    <a:pt x="1753" y="0"/>
                  </a:moveTo>
                  <a:cubicBezTo>
                    <a:pt x="785" y="0"/>
                    <a:pt x="0" y="790"/>
                    <a:pt x="0" y="1758"/>
                  </a:cubicBezTo>
                  <a:cubicBezTo>
                    <a:pt x="0" y="2727"/>
                    <a:pt x="785" y="3453"/>
                    <a:pt x="1753" y="3453"/>
                  </a:cubicBezTo>
                  <a:cubicBezTo>
                    <a:pt x="2722" y="3453"/>
                    <a:pt x="3511" y="2727"/>
                    <a:pt x="3511" y="1758"/>
                  </a:cubicBezTo>
                  <a:cubicBezTo>
                    <a:pt x="3511" y="790"/>
                    <a:pt x="2722" y="0"/>
                    <a:pt x="1753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6035625" y="3555775"/>
              <a:ext cx="86225" cy="86225"/>
            </a:xfrm>
            <a:custGeom>
              <a:avLst/>
              <a:gdLst/>
              <a:ahLst/>
              <a:cxnLst/>
              <a:rect l="l" t="t" r="r" b="b"/>
              <a:pathLst>
                <a:path w="3449" h="3449" extrusionOk="0">
                  <a:moveTo>
                    <a:pt x="1696" y="906"/>
                  </a:moveTo>
                  <a:cubicBezTo>
                    <a:pt x="2180" y="906"/>
                    <a:pt x="2543" y="1269"/>
                    <a:pt x="2543" y="1695"/>
                  </a:cubicBezTo>
                  <a:cubicBezTo>
                    <a:pt x="2543" y="2180"/>
                    <a:pt x="2180" y="2543"/>
                    <a:pt x="1696" y="2543"/>
                  </a:cubicBezTo>
                  <a:cubicBezTo>
                    <a:pt x="1269" y="2543"/>
                    <a:pt x="906" y="2180"/>
                    <a:pt x="906" y="1695"/>
                  </a:cubicBezTo>
                  <a:cubicBezTo>
                    <a:pt x="906" y="1269"/>
                    <a:pt x="1269" y="906"/>
                    <a:pt x="1696" y="906"/>
                  </a:cubicBezTo>
                  <a:close/>
                  <a:moveTo>
                    <a:pt x="1696" y="0"/>
                  </a:moveTo>
                  <a:cubicBezTo>
                    <a:pt x="785" y="0"/>
                    <a:pt x="1" y="785"/>
                    <a:pt x="1" y="1695"/>
                  </a:cubicBezTo>
                  <a:cubicBezTo>
                    <a:pt x="1" y="2664"/>
                    <a:pt x="785" y="3448"/>
                    <a:pt x="1696" y="3448"/>
                  </a:cubicBezTo>
                  <a:cubicBezTo>
                    <a:pt x="2664" y="3448"/>
                    <a:pt x="3449" y="2664"/>
                    <a:pt x="3449" y="1695"/>
                  </a:cubicBezTo>
                  <a:cubicBezTo>
                    <a:pt x="3449" y="785"/>
                    <a:pt x="2664" y="0"/>
                    <a:pt x="1696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3518950" y="3371150"/>
              <a:ext cx="86350" cy="87800"/>
            </a:xfrm>
            <a:custGeom>
              <a:avLst/>
              <a:gdLst/>
              <a:ahLst/>
              <a:cxnLst/>
              <a:rect l="l" t="t" r="r" b="b"/>
              <a:pathLst>
                <a:path w="3454" h="3512" extrusionOk="0">
                  <a:moveTo>
                    <a:pt x="1758" y="906"/>
                  </a:moveTo>
                  <a:cubicBezTo>
                    <a:pt x="2180" y="906"/>
                    <a:pt x="2543" y="1269"/>
                    <a:pt x="2543" y="1753"/>
                  </a:cubicBezTo>
                  <a:cubicBezTo>
                    <a:pt x="2543" y="2238"/>
                    <a:pt x="2180" y="2601"/>
                    <a:pt x="1758" y="2601"/>
                  </a:cubicBezTo>
                  <a:cubicBezTo>
                    <a:pt x="1274" y="2601"/>
                    <a:pt x="911" y="2238"/>
                    <a:pt x="911" y="1753"/>
                  </a:cubicBezTo>
                  <a:cubicBezTo>
                    <a:pt x="911" y="1269"/>
                    <a:pt x="1274" y="906"/>
                    <a:pt x="1758" y="906"/>
                  </a:cubicBezTo>
                  <a:close/>
                  <a:moveTo>
                    <a:pt x="1758" y="0"/>
                  </a:moveTo>
                  <a:cubicBezTo>
                    <a:pt x="790" y="0"/>
                    <a:pt x="0" y="785"/>
                    <a:pt x="0" y="1753"/>
                  </a:cubicBezTo>
                  <a:cubicBezTo>
                    <a:pt x="0" y="2722"/>
                    <a:pt x="790" y="3511"/>
                    <a:pt x="1758" y="3511"/>
                  </a:cubicBezTo>
                  <a:cubicBezTo>
                    <a:pt x="2664" y="3511"/>
                    <a:pt x="3453" y="2722"/>
                    <a:pt x="3453" y="1753"/>
                  </a:cubicBezTo>
                  <a:cubicBezTo>
                    <a:pt x="3453" y="785"/>
                    <a:pt x="2664" y="0"/>
                    <a:pt x="1758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484" y="0"/>
                  </a:moveTo>
                  <a:cubicBezTo>
                    <a:pt x="421" y="0"/>
                    <a:pt x="300" y="58"/>
                    <a:pt x="179" y="179"/>
                  </a:cubicBezTo>
                  <a:cubicBezTo>
                    <a:pt x="0" y="363"/>
                    <a:pt x="0" y="606"/>
                    <a:pt x="179" y="785"/>
                  </a:cubicBezTo>
                  <a:lnTo>
                    <a:pt x="2300" y="2906"/>
                  </a:lnTo>
                  <a:cubicBezTo>
                    <a:pt x="2390" y="2995"/>
                    <a:pt x="2495" y="3040"/>
                    <a:pt x="2601" y="3040"/>
                  </a:cubicBezTo>
                  <a:cubicBezTo>
                    <a:pt x="2707" y="3040"/>
                    <a:pt x="2814" y="2995"/>
                    <a:pt x="2906" y="2906"/>
                  </a:cubicBezTo>
                  <a:cubicBezTo>
                    <a:pt x="3085" y="2722"/>
                    <a:pt x="3085" y="2422"/>
                    <a:pt x="2906" y="2238"/>
                  </a:cubicBezTo>
                  <a:lnTo>
                    <a:pt x="848" y="179"/>
                  </a:lnTo>
                  <a:cubicBezTo>
                    <a:pt x="726" y="58"/>
                    <a:pt x="605" y="0"/>
                    <a:pt x="484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2601" y="0"/>
                  </a:moveTo>
                  <a:cubicBezTo>
                    <a:pt x="2479" y="0"/>
                    <a:pt x="2358" y="58"/>
                    <a:pt x="2300" y="179"/>
                  </a:cubicBezTo>
                  <a:lnTo>
                    <a:pt x="179" y="2238"/>
                  </a:lnTo>
                  <a:cubicBezTo>
                    <a:pt x="0" y="2422"/>
                    <a:pt x="0" y="2722"/>
                    <a:pt x="179" y="2906"/>
                  </a:cubicBezTo>
                  <a:cubicBezTo>
                    <a:pt x="271" y="2995"/>
                    <a:pt x="392" y="3040"/>
                    <a:pt x="513" y="3040"/>
                  </a:cubicBezTo>
                  <a:cubicBezTo>
                    <a:pt x="634" y="3040"/>
                    <a:pt x="756" y="2995"/>
                    <a:pt x="848" y="2906"/>
                  </a:cubicBezTo>
                  <a:lnTo>
                    <a:pt x="2906" y="785"/>
                  </a:lnTo>
                  <a:cubicBezTo>
                    <a:pt x="3085" y="606"/>
                    <a:pt x="3085" y="363"/>
                    <a:pt x="2906" y="179"/>
                  </a:cubicBezTo>
                  <a:cubicBezTo>
                    <a:pt x="2843" y="58"/>
                    <a:pt x="2722" y="0"/>
                    <a:pt x="2601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548" y="0"/>
                  </a:moveTo>
                  <a:cubicBezTo>
                    <a:pt x="427" y="0"/>
                    <a:pt x="306" y="59"/>
                    <a:pt x="184" y="122"/>
                  </a:cubicBezTo>
                  <a:cubicBezTo>
                    <a:pt x="0" y="301"/>
                    <a:pt x="0" y="606"/>
                    <a:pt x="184" y="785"/>
                  </a:cubicBezTo>
                  <a:lnTo>
                    <a:pt x="2301" y="2843"/>
                  </a:lnTo>
                  <a:cubicBezTo>
                    <a:pt x="2393" y="2935"/>
                    <a:pt x="2499" y="2981"/>
                    <a:pt x="2605" y="2981"/>
                  </a:cubicBezTo>
                  <a:cubicBezTo>
                    <a:pt x="2711" y="2981"/>
                    <a:pt x="2816" y="2935"/>
                    <a:pt x="2906" y="2843"/>
                  </a:cubicBezTo>
                  <a:cubicBezTo>
                    <a:pt x="3090" y="2664"/>
                    <a:pt x="3090" y="2422"/>
                    <a:pt x="2906" y="2238"/>
                  </a:cubicBezTo>
                  <a:lnTo>
                    <a:pt x="848" y="122"/>
                  </a:lnTo>
                  <a:cubicBezTo>
                    <a:pt x="727" y="59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2606" y="0"/>
                  </a:moveTo>
                  <a:cubicBezTo>
                    <a:pt x="2485" y="0"/>
                    <a:pt x="2364" y="59"/>
                    <a:pt x="2301" y="122"/>
                  </a:cubicBezTo>
                  <a:lnTo>
                    <a:pt x="184" y="2238"/>
                  </a:lnTo>
                  <a:cubicBezTo>
                    <a:pt x="0" y="2422"/>
                    <a:pt x="0" y="2664"/>
                    <a:pt x="184" y="2843"/>
                  </a:cubicBezTo>
                  <a:cubicBezTo>
                    <a:pt x="274" y="2935"/>
                    <a:pt x="395" y="2981"/>
                    <a:pt x="516" y="2981"/>
                  </a:cubicBezTo>
                  <a:cubicBezTo>
                    <a:pt x="637" y="2981"/>
                    <a:pt x="758" y="2935"/>
                    <a:pt x="848" y="2843"/>
                  </a:cubicBezTo>
                  <a:lnTo>
                    <a:pt x="2906" y="785"/>
                  </a:lnTo>
                  <a:cubicBezTo>
                    <a:pt x="3090" y="606"/>
                    <a:pt x="3090" y="301"/>
                    <a:pt x="2906" y="122"/>
                  </a:cubicBezTo>
                  <a:cubicBezTo>
                    <a:pt x="2848" y="59"/>
                    <a:pt x="2727" y="0"/>
                    <a:pt x="2606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238125" y="373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238125" y="562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9"/>
            <p:cNvSpPr/>
            <p:nvPr/>
          </p:nvSpPr>
          <p:spPr>
            <a:xfrm>
              <a:off x="238125" y="753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238125" y="942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238125" y="1131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238125" y="1322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238125" y="1511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9"/>
            <p:cNvSpPr/>
            <p:nvPr/>
          </p:nvSpPr>
          <p:spPr>
            <a:xfrm>
              <a:off x="238125" y="1701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9"/>
            <p:cNvSpPr/>
            <p:nvPr/>
          </p:nvSpPr>
          <p:spPr>
            <a:xfrm>
              <a:off x="238125" y="1891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9"/>
            <p:cNvSpPr/>
            <p:nvPr/>
          </p:nvSpPr>
          <p:spPr>
            <a:xfrm>
              <a:off x="238125" y="2080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9"/>
            <p:cNvSpPr/>
            <p:nvPr/>
          </p:nvSpPr>
          <p:spPr>
            <a:xfrm>
              <a:off x="238125" y="2270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9"/>
            <p:cNvSpPr/>
            <p:nvPr/>
          </p:nvSpPr>
          <p:spPr>
            <a:xfrm>
              <a:off x="238125" y="2460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9"/>
            <p:cNvSpPr/>
            <p:nvPr/>
          </p:nvSpPr>
          <p:spPr>
            <a:xfrm>
              <a:off x="238125" y="2650825"/>
              <a:ext cx="5988200" cy="4500"/>
            </a:xfrm>
            <a:custGeom>
              <a:avLst/>
              <a:gdLst/>
              <a:ahLst/>
              <a:cxnLst/>
              <a:rect l="l" t="t" r="r" b="b"/>
              <a:pathLst>
                <a:path w="239528" h="180" extrusionOk="0">
                  <a:moveTo>
                    <a:pt x="0" y="0"/>
                  </a:moveTo>
                  <a:lnTo>
                    <a:pt x="0" y="179"/>
                  </a:lnTo>
                  <a:lnTo>
                    <a:pt x="239528" y="179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9"/>
            <p:cNvSpPr/>
            <p:nvPr/>
          </p:nvSpPr>
          <p:spPr>
            <a:xfrm>
              <a:off x="238125" y="2839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9"/>
            <p:cNvSpPr/>
            <p:nvPr/>
          </p:nvSpPr>
          <p:spPr>
            <a:xfrm>
              <a:off x="238125" y="3029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9"/>
            <p:cNvSpPr/>
            <p:nvPr/>
          </p:nvSpPr>
          <p:spPr>
            <a:xfrm>
              <a:off x="238125" y="32198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9"/>
            <p:cNvSpPr/>
            <p:nvPr/>
          </p:nvSpPr>
          <p:spPr>
            <a:xfrm>
              <a:off x="238125" y="3408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9"/>
            <p:cNvSpPr/>
            <p:nvPr/>
          </p:nvSpPr>
          <p:spPr>
            <a:xfrm>
              <a:off x="238125" y="3598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9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9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9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9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9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9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9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9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9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9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9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9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9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9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9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9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9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9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9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9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9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9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9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9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9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9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9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9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9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9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9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9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9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9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9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9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9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9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9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9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9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9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9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9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9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9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9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9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9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9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9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9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9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9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9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9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9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9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9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5" name="Google Shape;785;p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86" name="Google Shape;786;p9"/>
          <p:cNvSpPr txBox="1">
            <a:spLocks noGrp="1"/>
          </p:cNvSpPr>
          <p:nvPr>
            <p:ph type="subTitle" idx="1"/>
          </p:nvPr>
        </p:nvSpPr>
        <p:spPr>
          <a:xfrm>
            <a:off x="720000" y="21934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87" name="Google Shape;787;p9"/>
          <p:cNvSpPr txBox="1">
            <a:spLocks noGrp="1"/>
          </p:cNvSpPr>
          <p:nvPr>
            <p:ph type="body" idx="2"/>
          </p:nvPr>
        </p:nvSpPr>
        <p:spPr>
          <a:xfrm>
            <a:off x="5010150" y="540000"/>
            <a:ext cx="3413700" cy="40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88" name="Google Shape;78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rgbClr val="D0EBF5"/>
        </a:solidFill>
        <a:effectLst/>
      </p:bgPr>
    </p:bg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0" name="Google Shape;790;p10"/>
          <p:cNvGrpSpPr/>
          <p:nvPr/>
        </p:nvGrpSpPr>
        <p:grpSpPr>
          <a:xfrm>
            <a:off x="-22742" y="-53681"/>
            <a:ext cx="9189492" cy="5250864"/>
            <a:chOff x="238125" y="358125"/>
            <a:chExt cx="5988200" cy="3421650"/>
          </a:xfrm>
        </p:grpSpPr>
        <p:sp>
          <p:nvSpPr>
            <p:cNvPr id="791" name="Google Shape;791;p10"/>
            <p:cNvSpPr/>
            <p:nvPr/>
          </p:nvSpPr>
          <p:spPr>
            <a:xfrm>
              <a:off x="593800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937" y="1"/>
                  </a:moveTo>
                  <a:lnTo>
                    <a:pt x="0" y="1938"/>
                  </a:lnTo>
                  <a:lnTo>
                    <a:pt x="1937" y="3817"/>
                  </a:lnTo>
                  <a:lnTo>
                    <a:pt x="3812" y="1938"/>
                  </a:lnTo>
                  <a:lnTo>
                    <a:pt x="1937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0"/>
            <p:cNvSpPr/>
            <p:nvPr/>
          </p:nvSpPr>
          <p:spPr>
            <a:xfrm>
              <a:off x="5260825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874" y="1"/>
                  </a:moveTo>
                  <a:lnTo>
                    <a:pt x="0" y="1938"/>
                  </a:lnTo>
                  <a:lnTo>
                    <a:pt x="1874" y="3817"/>
                  </a:lnTo>
                  <a:lnTo>
                    <a:pt x="3811" y="1938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0"/>
            <p:cNvSpPr/>
            <p:nvPr/>
          </p:nvSpPr>
          <p:spPr>
            <a:xfrm>
              <a:off x="3124050" y="1093575"/>
              <a:ext cx="95300" cy="93850"/>
            </a:xfrm>
            <a:custGeom>
              <a:avLst/>
              <a:gdLst/>
              <a:ahLst/>
              <a:cxnLst/>
              <a:rect l="l" t="t" r="r" b="b"/>
              <a:pathLst>
                <a:path w="3812" h="3754" extrusionOk="0">
                  <a:moveTo>
                    <a:pt x="1874" y="1"/>
                  </a:moveTo>
                  <a:lnTo>
                    <a:pt x="0" y="1879"/>
                  </a:lnTo>
                  <a:lnTo>
                    <a:pt x="1874" y="3753"/>
                  </a:lnTo>
                  <a:lnTo>
                    <a:pt x="3811" y="1879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0"/>
            <p:cNvSpPr/>
            <p:nvPr/>
          </p:nvSpPr>
          <p:spPr>
            <a:xfrm>
              <a:off x="5652700" y="712225"/>
              <a:ext cx="87800" cy="86350"/>
            </a:xfrm>
            <a:custGeom>
              <a:avLst/>
              <a:gdLst/>
              <a:ahLst/>
              <a:cxnLst/>
              <a:rect l="l" t="t" r="r" b="b"/>
              <a:pathLst>
                <a:path w="3512" h="3454" extrusionOk="0">
                  <a:moveTo>
                    <a:pt x="1759" y="911"/>
                  </a:moveTo>
                  <a:cubicBezTo>
                    <a:pt x="2180" y="911"/>
                    <a:pt x="2606" y="1274"/>
                    <a:pt x="2606" y="1758"/>
                  </a:cubicBezTo>
                  <a:cubicBezTo>
                    <a:pt x="2606" y="2180"/>
                    <a:pt x="2180" y="2543"/>
                    <a:pt x="1759" y="2543"/>
                  </a:cubicBezTo>
                  <a:cubicBezTo>
                    <a:pt x="1274" y="2543"/>
                    <a:pt x="911" y="2180"/>
                    <a:pt x="911" y="1758"/>
                  </a:cubicBezTo>
                  <a:cubicBezTo>
                    <a:pt x="911" y="1274"/>
                    <a:pt x="1274" y="911"/>
                    <a:pt x="1759" y="911"/>
                  </a:cubicBezTo>
                  <a:close/>
                  <a:moveTo>
                    <a:pt x="1759" y="0"/>
                  </a:moveTo>
                  <a:cubicBezTo>
                    <a:pt x="790" y="0"/>
                    <a:pt x="1" y="790"/>
                    <a:pt x="1" y="1758"/>
                  </a:cubicBezTo>
                  <a:cubicBezTo>
                    <a:pt x="1" y="2727"/>
                    <a:pt x="790" y="3453"/>
                    <a:pt x="1759" y="3453"/>
                  </a:cubicBezTo>
                  <a:cubicBezTo>
                    <a:pt x="2727" y="3453"/>
                    <a:pt x="3512" y="2727"/>
                    <a:pt x="3512" y="1758"/>
                  </a:cubicBezTo>
                  <a:cubicBezTo>
                    <a:pt x="3512" y="790"/>
                    <a:pt x="2727" y="0"/>
                    <a:pt x="1759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0"/>
            <p:cNvSpPr/>
            <p:nvPr/>
          </p:nvSpPr>
          <p:spPr>
            <a:xfrm>
              <a:off x="1187025" y="712225"/>
              <a:ext cx="87775" cy="86350"/>
            </a:xfrm>
            <a:custGeom>
              <a:avLst/>
              <a:gdLst/>
              <a:ahLst/>
              <a:cxnLst/>
              <a:rect l="l" t="t" r="r" b="b"/>
              <a:pathLst>
                <a:path w="3511" h="3454" extrusionOk="0">
                  <a:moveTo>
                    <a:pt x="1753" y="911"/>
                  </a:moveTo>
                  <a:cubicBezTo>
                    <a:pt x="2179" y="911"/>
                    <a:pt x="2600" y="1274"/>
                    <a:pt x="2600" y="1758"/>
                  </a:cubicBezTo>
                  <a:cubicBezTo>
                    <a:pt x="2600" y="2180"/>
                    <a:pt x="2179" y="2543"/>
                    <a:pt x="1753" y="2543"/>
                  </a:cubicBezTo>
                  <a:cubicBezTo>
                    <a:pt x="1269" y="2543"/>
                    <a:pt x="906" y="2180"/>
                    <a:pt x="906" y="1758"/>
                  </a:cubicBezTo>
                  <a:cubicBezTo>
                    <a:pt x="906" y="1274"/>
                    <a:pt x="1269" y="911"/>
                    <a:pt x="1753" y="911"/>
                  </a:cubicBezTo>
                  <a:close/>
                  <a:moveTo>
                    <a:pt x="1753" y="0"/>
                  </a:moveTo>
                  <a:cubicBezTo>
                    <a:pt x="785" y="0"/>
                    <a:pt x="0" y="790"/>
                    <a:pt x="0" y="1758"/>
                  </a:cubicBezTo>
                  <a:cubicBezTo>
                    <a:pt x="0" y="2727"/>
                    <a:pt x="785" y="3453"/>
                    <a:pt x="1753" y="3453"/>
                  </a:cubicBezTo>
                  <a:cubicBezTo>
                    <a:pt x="2722" y="3453"/>
                    <a:pt x="3511" y="2727"/>
                    <a:pt x="3511" y="1758"/>
                  </a:cubicBezTo>
                  <a:cubicBezTo>
                    <a:pt x="3511" y="790"/>
                    <a:pt x="2722" y="0"/>
                    <a:pt x="1753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0"/>
            <p:cNvSpPr/>
            <p:nvPr/>
          </p:nvSpPr>
          <p:spPr>
            <a:xfrm>
              <a:off x="6035625" y="3555775"/>
              <a:ext cx="86225" cy="86225"/>
            </a:xfrm>
            <a:custGeom>
              <a:avLst/>
              <a:gdLst/>
              <a:ahLst/>
              <a:cxnLst/>
              <a:rect l="l" t="t" r="r" b="b"/>
              <a:pathLst>
                <a:path w="3449" h="3449" extrusionOk="0">
                  <a:moveTo>
                    <a:pt x="1696" y="906"/>
                  </a:moveTo>
                  <a:cubicBezTo>
                    <a:pt x="2180" y="906"/>
                    <a:pt x="2543" y="1269"/>
                    <a:pt x="2543" y="1695"/>
                  </a:cubicBezTo>
                  <a:cubicBezTo>
                    <a:pt x="2543" y="2180"/>
                    <a:pt x="2180" y="2543"/>
                    <a:pt x="1696" y="2543"/>
                  </a:cubicBezTo>
                  <a:cubicBezTo>
                    <a:pt x="1269" y="2543"/>
                    <a:pt x="906" y="2180"/>
                    <a:pt x="906" y="1695"/>
                  </a:cubicBezTo>
                  <a:cubicBezTo>
                    <a:pt x="906" y="1269"/>
                    <a:pt x="1269" y="906"/>
                    <a:pt x="1696" y="906"/>
                  </a:cubicBezTo>
                  <a:close/>
                  <a:moveTo>
                    <a:pt x="1696" y="0"/>
                  </a:moveTo>
                  <a:cubicBezTo>
                    <a:pt x="785" y="0"/>
                    <a:pt x="1" y="785"/>
                    <a:pt x="1" y="1695"/>
                  </a:cubicBezTo>
                  <a:cubicBezTo>
                    <a:pt x="1" y="2664"/>
                    <a:pt x="785" y="3448"/>
                    <a:pt x="1696" y="3448"/>
                  </a:cubicBezTo>
                  <a:cubicBezTo>
                    <a:pt x="2664" y="3448"/>
                    <a:pt x="3449" y="2664"/>
                    <a:pt x="3449" y="1695"/>
                  </a:cubicBezTo>
                  <a:cubicBezTo>
                    <a:pt x="3449" y="785"/>
                    <a:pt x="2664" y="0"/>
                    <a:pt x="1696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0"/>
            <p:cNvSpPr/>
            <p:nvPr/>
          </p:nvSpPr>
          <p:spPr>
            <a:xfrm>
              <a:off x="3518950" y="3371150"/>
              <a:ext cx="86350" cy="87800"/>
            </a:xfrm>
            <a:custGeom>
              <a:avLst/>
              <a:gdLst/>
              <a:ahLst/>
              <a:cxnLst/>
              <a:rect l="l" t="t" r="r" b="b"/>
              <a:pathLst>
                <a:path w="3454" h="3512" extrusionOk="0">
                  <a:moveTo>
                    <a:pt x="1758" y="906"/>
                  </a:moveTo>
                  <a:cubicBezTo>
                    <a:pt x="2180" y="906"/>
                    <a:pt x="2543" y="1269"/>
                    <a:pt x="2543" y="1753"/>
                  </a:cubicBezTo>
                  <a:cubicBezTo>
                    <a:pt x="2543" y="2238"/>
                    <a:pt x="2180" y="2601"/>
                    <a:pt x="1758" y="2601"/>
                  </a:cubicBezTo>
                  <a:cubicBezTo>
                    <a:pt x="1274" y="2601"/>
                    <a:pt x="911" y="2238"/>
                    <a:pt x="911" y="1753"/>
                  </a:cubicBezTo>
                  <a:cubicBezTo>
                    <a:pt x="911" y="1269"/>
                    <a:pt x="1274" y="906"/>
                    <a:pt x="1758" y="906"/>
                  </a:cubicBezTo>
                  <a:close/>
                  <a:moveTo>
                    <a:pt x="1758" y="0"/>
                  </a:moveTo>
                  <a:cubicBezTo>
                    <a:pt x="790" y="0"/>
                    <a:pt x="0" y="785"/>
                    <a:pt x="0" y="1753"/>
                  </a:cubicBezTo>
                  <a:cubicBezTo>
                    <a:pt x="0" y="2722"/>
                    <a:pt x="790" y="3511"/>
                    <a:pt x="1758" y="3511"/>
                  </a:cubicBezTo>
                  <a:cubicBezTo>
                    <a:pt x="2664" y="3511"/>
                    <a:pt x="3453" y="2722"/>
                    <a:pt x="3453" y="1753"/>
                  </a:cubicBezTo>
                  <a:cubicBezTo>
                    <a:pt x="3453" y="785"/>
                    <a:pt x="2664" y="0"/>
                    <a:pt x="1758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0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484" y="0"/>
                  </a:moveTo>
                  <a:cubicBezTo>
                    <a:pt x="421" y="0"/>
                    <a:pt x="300" y="58"/>
                    <a:pt x="179" y="179"/>
                  </a:cubicBezTo>
                  <a:cubicBezTo>
                    <a:pt x="0" y="363"/>
                    <a:pt x="0" y="606"/>
                    <a:pt x="179" y="785"/>
                  </a:cubicBezTo>
                  <a:lnTo>
                    <a:pt x="2300" y="2906"/>
                  </a:lnTo>
                  <a:cubicBezTo>
                    <a:pt x="2390" y="2995"/>
                    <a:pt x="2495" y="3040"/>
                    <a:pt x="2601" y="3040"/>
                  </a:cubicBezTo>
                  <a:cubicBezTo>
                    <a:pt x="2707" y="3040"/>
                    <a:pt x="2814" y="2995"/>
                    <a:pt x="2906" y="2906"/>
                  </a:cubicBezTo>
                  <a:cubicBezTo>
                    <a:pt x="3085" y="2722"/>
                    <a:pt x="3085" y="2422"/>
                    <a:pt x="2906" y="2238"/>
                  </a:cubicBezTo>
                  <a:lnTo>
                    <a:pt x="848" y="179"/>
                  </a:lnTo>
                  <a:cubicBezTo>
                    <a:pt x="726" y="58"/>
                    <a:pt x="605" y="0"/>
                    <a:pt x="484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0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2601" y="0"/>
                  </a:moveTo>
                  <a:cubicBezTo>
                    <a:pt x="2479" y="0"/>
                    <a:pt x="2358" y="58"/>
                    <a:pt x="2300" y="179"/>
                  </a:cubicBezTo>
                  <a:lnTo>
                    <a:pt x="179" y="2238"/>
                  </a:lnTo>
                  <a:cubicBezTo>
                    <a:pt x="0" y="2422"/>
                    <a:pt x="0" y="2722"/>
                    <a:pt x="179" y="2906"/>
                  </a:cubicBezTo>
                  <a:cubicBezTo>
                    <a:pt x="271" y="2995"/>
                    <a:pt x="392" y="3040"/>
                    <a:pt x="513" y="3040"/>
                  </a:cubicBezTo>
                  <a:cubicBezTo>
                    <a:pt x="634" y="3040"/>
                    <a:pt x="756" y="2995"/>
                    <a:pt x="848" y="2906"/>
                  </a:cubicBezTo>
                  <a:lnTo>
                    <a:pt x="2906" y="785"/>
                  </a:lnTo>
                  <a:cubicBezTo>
                    <a:pt x="3085" y="606"/>
                    <a:pt x="3085" y="363"/>
                    <a:pt x="2906" y="179"/>
                  </a:cubicBezTo>
                  <a:cubicBezTo>
                    <a:pt x="2843" y="58"/>
                    <a:pt x="2722" y="0"/>
                    <a:pt x="2601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0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548" y="0"/>
                  </a:moveTo>
                  <a:cubicBezTo>
                    <a:pt x="427" y="0"/>
                    <a:pt x="306" y="59"/>
                    <a:pt x="184" y="122"/>
                  </a:cubicBezTo>
                  <a:cubicBezTo>
                    <a:pt x="0" y="301"/>
                    <a:pt x="0" y="606"/>
                    <a:pt x="184" y="785"/>
                  </a:cubicBezTo>
                  <a:lnTo>
                    <a:pt x="2301" y="2843"/>
                  </a:lnTo>
                  <a:cubicBezTo>
                    <a:pt x="2393" y="2935"/>
                    <a:pt x="2499" y="2981"/>
                    <a:pt x="2605" y="2981"/>
                  </a:cubicBezTo>
                  <a:cubicBezTo>
                    <a:pt x="2711" y="2981"/>
                    <a:pt x="2816" y="2935"/>
                    <a:pt x="2906" y="2843"/>
                  </a:cubicBezTo>
                  <a:cubicBezTo>
                    <a:pt x="3090" y="2664"/>
                    <a:pt x="3090" y="2422"/>
                    <a:pt x="2906" y="2238"/>
                  </a:cubicBezTo>
                  <a:lnTo>
                    <a:pt x="848" y="122"/>
                  </a:lnTo>
                  <a:cubicBezTo>
                    <a:pt x="727" y="59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0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2606" y="0"/>
                  </a:moveTo>
                  <a:cubicBezTo>
                    <a:pt x="2485" y="0"/>
                    <a:pt x="2364" y="59"/>
                    <a:pt x="2301" y="122"/>
                  </a:cubicBezTo>
                  <a:lnTo>
                    <a:pt x="184" y="2238"/>
                  </a:lnTo>
                  <a:cubicBezTo>
                    <a:pt x="0" y="2422"/>
                    <a:pt x="0" y="2664"/>
                    <a:pt x="184" y="2843"/>
                  </a:cubicBezTo>
                  <a:cubicBezTo>
                    <a:pt x="274" y="2935"/>
                    <a:pt x="395" y="2981"/>
                    <a:pt x="516" y="2981"/>
                  </a:cubicBezTo>
                  <a:cubicBezTo>
                    <a:pt x="637" y="2981"/>
                    <a:pt x="758" y="2935"/>
                    <a:pt x="848" y="2843"/>
                  </a:cubicBezTo>
                  <a:lnTo>
                    <a:pt x="2906" y="785"/>
                  </a:lnTo>
                  <a:cubicBezTo>
                    <a:pt x="3090" y="606"/>
                    <a:pt x="3090" y="301"/>
                    <a:pt x="2906" y="122"/>
                  </a:cubicBezTo>
                  <a:cubicBezTo>
                    <a:pt x="2848" y="59"/>
                    <a:pt x="2727" y="0"/>
                    <a:pt x="2606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0"/>
            <p:cNvSpPr/>
            <p:nvPr/>
          </p:nvSpPr>
          <p:spPr>
            <a:xfrm>
              <a:off x="238125" y="373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0"/>
            <p:cNvSpPr/>
            <p:nvPr/>
          </p:nvSpPr>
          <p:spPr>
            <a:xfrm>
              <a:off x="238125" y="562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0"/>
            <p:cNvSpPr/>
            <p:nvPr/>
          </p:nvSpPr>
          <p:spPr>
            <a:xfrm>
              <a:off x="238125" y="753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0"/>
            <p:cNvSpPr/>
            <p:nvPr/>
          </p:nvSpPr>
          <p:spPr>
            <a:xfrm>
              <a:off x="238125" y="942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0"/>
            <p:cNvSpPr/>
            <p:nvPr/>
          </p:nvSpPr>
          <p:spPr>
            <a:xfrm>
              <a:off x="238125" y="1131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0"/>
            <p:cNvSpPr/>
            <p:nvPr/>
          </p:nvSpPr>
          <p:spPr>
            <a:xfrm>
              <a:off x="238125" y="1322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0"/>
            <p:cNvSpPr/>
            <p:nvPr/>
          </p:nvSpPr>
          <p:spPr>
            <a:xfrm>
              <a:off x="238125" y="1511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0"/>
            <p:cNvSpPr/>
            <p:nvPr/>
          </p:nvSpPr>
          <p:spPr>
            <a:xfrm>
              <a:off x="238125" y="1701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0"/>
            <p:cNvSpPr/>
            <p:nvPr/>
          </p:nvSpPr>
          <p:spPr>
            <a:xfrm>
              <a:off x="238125" y="1891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0"/>
            <p:cNvSpPr/>
            <p:nvPr/>
          </p:nvSpPr>
          <p:spPr>
            <a:xfrm>
              <a:off x="238125" y="2080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0"/>
            <p:cNvSpPr/>
            <p:nvPr/>
          </p:nvSpPr>
          <p:spPr>
            <a:xfrm>
              <a:off x="238125" y="2270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0"/>
            <p:cNvSpPr/>
            <p:nvPr/>
          </p:nvSpPr>
          <p:spPr>
            <a:xfrm>
              <a:off x="238125" y="2460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0"/>
            <p:cNvSpPr/>
            <p:nvPr/>
          </p:nvSpPr>
          <p:spPr>
            <a:xfrm>
              <a:off x="238125" y="2650825"/>
              <a:ext cx="5988200" cy="4500"/>
            </a:xfrm>
            <a:custGeom>
              <a:avLst/>
              <a:gdLst/>
              <a:ahLst/>
              <a:cxnLst/>
              <a:rect l="l" t="t" r="r" b="b"/>
              <a:pathLst>
                <a:path w="239528" h="180" extrusionOk="0">
                  <a:moveTo>
                    <a:pt x="0" y="0"/>
                  </a:moveTo>
                  <a:lnTo>
                    <a:pt x="0" y="179"/>
                  </a:lnTo>
                  <a:lnTo>
                    <a:pt x="239528" y="179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0"/>
            <p:cNvSpPr/>
            <p:nvPr/>
          </p:nvSpPr>
          <p:spPr>
            <a:xfrm>
              <a:off x="238125" y="2839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0"/>
            <p:cNvSpPr/>
            <p:nvPr/>
          </p:nvSpPr>
          <p:spPr>
            <a:xfrm>
              <a:off x="238125" y="3029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0"/>
            <p:cNvSpPr/>
            <p:nvPr/>
          </p:nvSpPr>
          <p:spPr>
            <a:xfrm>
              <a:off x="238125" y="32198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0"/>
            <p:cNvSpPr/>
            <p:nvPr/>
          </p:nvSpPr>
          <p:spPr>
            <a:xfrm>
              <a:off x="238125" y="3408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0"/>
            <p:cNvSpPr/>
            <p:nvPr/>
          </p:nvSpPr>
          <p:spPr>
            <a:xfrm>
              <a:off x="238125" y="3598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0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0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0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0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0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0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0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0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0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0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0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0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0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0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0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0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0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0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0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0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0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0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0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0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0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0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0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0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0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0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0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0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0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0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0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0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0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0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0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0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0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0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0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0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0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0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0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0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0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0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0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0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0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0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0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0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0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0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0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0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0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0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2" name="Google Shape;882;p10"/>
          <p:cNvSpPr txBox="1">
            <a:spLocks noGrp="1"/>
          </p:cNvSpPr>
          <p:nvPr>
            <p:ph type="body" idx="1"/>
          </p:nvPr>
        </p:nvSpPr>
        <p:spPr>
          <a:xfrm>
            <a:off x="720000" y="39984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3" name="Google Shape;88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">
    <p:bg>
      <p:bgPr>
        <a:solidFill>
          <a:srgbClr val="D0EBF5"/>
        </a:solidFill>
        <a:effectLst/>
      </p:bgPr>
    </p:bg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oogle Shape;1080;p14"/>
          <p:cNvGrpSpPr/>
          <p:nvPr/>
        </p:nvGrpSpPr>
        <p:grpSpPr>
          <a:xfrm>
            <a:off x="-22742" y="-53681"/>
            <a:ext cx="9189492" cy="5250864"/>
            <a:chOff x="238125" y="358125"/>
            <a:chExt cx="5988200" cy="3421650"/>
          </a:xfrm>
        </p:grpSpPr>
        <p:sp>
          <p:nvSpPr>
            <p:cNvPr id="1081" name="Google Shape;1081;p14"/>
            <p:cNvSpPr/>
            <p:nvPr/>
          </p:nvSpPr>
          <p:spPr>
            <a:xfrm>
              <a:off x="593800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937" y="1"/>
                  </a:moveTo>
                  <a:lnTo>
                    <a:pt x="0" y="1938"/>
                  </a:lnTo>
                  <a:lnTo>
                    <a:pt x="1937" y="3817"/>
                  </a:lnTo>
                  <a:lnTo>
                    <a:pt x="3812" y="1938"/>
                  </a:lnTo>
                  <a:lnTo>
                    <a:pt x="1937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4"/>
            <p:cNvSpPr/>
            <p:nvPr/>
          </p:nvSpPr>
          <p:spPr>
            <a:xfrm>
              <a:off x="5260825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874" y="1"/>
                  </a:moveTo>
                  <a:lnTo>
                    <a:pt x="0" y="1938"/>
                  </a:lnTo>
                  <a:lnTo>
                    <a:pt x="1874" y="3817"/>
                  </a:lnTo>
                  <a:lnTo>
                    <a:pt x="3811" y="1938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4"/>
            <p:cNvSpPr/>
            <p:nvPr/>
          </p:nvSpPr>
          <p:spPr>
            <a:xfrm>
              <a:off x="3124050" y="1093575"/>
              <a:ext cx="95300" cy="93850"/>
            </a:xfrm>
            <a:custGeom>
              <a:avLst/>
              <a:gdLst/>
              <a:ahLst/>
              <a:cxnLst/>
              <a:rect l="l" t="t" r="r" b="b"/>
              <a:pathLst>
                <a:path w="3812" h="3754" extrusionOk="0">
                  <a:moveTo>
                    <a:pt x="1874" y="1"/>
                  </a:moveTo>
                  <a:lnTo>
                    <a:pt x="0" y="1879"/>
                  </a:lnTo>
                  <a:lnTo>
                    <a:pt x="1874" y="3753"/>
                  </a:lnTo>
                  <a:lnTo>
                    <a:pt x="3811" y="1879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4"/>
            <p:cNvSpPr/>
            <p:nvPr/>
          </p:nvSpPr>
          <p:spPr>
            <a:xfrm>
              <a:off x="5652700" y="712225"/>
              <a:ext cx="87800" cy="86350"/>
            </a:xfrm>
            <a:custGeom>
              <a:avLst/>
              <a:gdLst/>
              <a:ahLst/>
              <a:cxnLst/>
              <a:rect l="l" t="t" r="r" b="b"/>
              <a:pathLst>
                <a:path w="3512" h="3454" extrusionOk="0">
                  <a:moveTo>
                    <a:pt x="1759" y="911"/>
                  </a:moveTo>
                  <a:cubicBezTo>
                    <a:pt x="2180" y="911"/>
                    <a:pt x="2606" y="1274"/>
                    <a:pt x="2606" y="1758"/>
                  </a:cubicBezTo>
                  <a:cubicBezTo>
                    <a:pt x="2606" y="2180"/>
                    <a:pt x="2180" y="2543"/>
                    <a:pt x="1759" y="2543"/>
                  </a:cubicBezTo>
                  <a:cubicBezTo>
                    <a:pt x="1274" y="2543"/>
                    <a:pt x="911" y="2180"/>
                    <a:pt x="911" y="1758"/>
                  </a:cubicBezTo>
                  <a:cubicBezTo>
                    <a:pt x="911" y="1274"/>
                    <a:pt x="1274" y="911"/>
                    <a:pt x="1759" y="911"/>
                  </a:cubicBezTo>
                  <a:close/>
                  <a:moveTo>
                    <a:pt x="1759" y="0"/>
                  </a:moveTo>
                  <a:cubicBezTo>
                    <a:pt x="790" y="0"/>
                    <a:pt x="1" y="790"/>
                    <a:pt x="1" y="1758"/>
                  </a:cubicBezTo>
                  <a:cubicBezTo>
                    <a:pt x="1" y="2727"/>
                    <a:pt x="790" y="3453"/>
                    <a:pt x="1759" y="3453"/>
                  </a:cubicBezTo>
                  <a:cubicBezTo>
                    <a:pt x="2727" y="3453"/>
                    <a:pt x="3512" y="2727"/>
                    <a:pt x="3512" y="1758"/>
                  </a:cubicBezTo>
                  <a:cubicBezTo>
                    <a:pt x="3512" y="790"/>
                    <a:pt x="2727" y="0"/>
                    <a:pt x="1759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4"/>
            <p:cNvSpPr/>
            <p:nvPr/>
          </p:nvSpPr>
          <p:spPr>
            <a:xfrm>
              <a:off x="1187025" y="712225"/>
              <a:ext cx="87775" cy="86350"/>
            </a:xfrm>
            <a:custGeom>
              <a:avLst/>
              <a:gdLst/>
              <a:ahLst/>
              <a:cxnLst/>
              <a:rect l="l" t="t" r="r" b="b"/>
              <a:pathLst>
                <a:path w="3511" h="3454" extrusionOk="0">
                  <a:moveTo>
                    <a:pt x="1753" y="911"/>
                  </a:moveTo>
                  <a:cubicBezTo>
                    <a:pt x="2179" y="911"/>
                    <a:pt x="2600" y="1274"/>
                    <a:pt x="2600" y="1758"/>
                  </a:cubicBezTo>
                  <a:cubicBezTo>
                    <a:pt x="2600" y="2180"/>
                    <a:pt x="2179" y="2543"/>
                    <a:pt x="1753" y="2543"/>
                  </a:cubicBezTo>
                  <a:cubicBezTo>
                    <a:pt x="1269" y="2543"/>
                    <a:pt x="906" y="2180"/>
                    <a:pt x="906" y="1758"/>
                  </a:cubicBezTo>
                  <a:cubicBezTo>
                    <a:pt x="906" y="1274"/>
                    <a:pt x="1269" y="911"/>
                    <a:pt x="1753" y="911"/>
                  </a:cubicBezTo>
                  <a:close/>
                  <a:moveTo>
                    <a:pt x="1753" y="0"/>
                  </a:moveTo>
                  <a:cubicBezTo>
                    <a:pt x="785" y="0"/>
                    <a:pt x="0" y="790"/>
                    <a:pt x="0" y="1758"/>
                  </a:cubicBezTo>
                  <a:cubicBezTo>
                    <a:pt x="0" y="2727"/>
                    <a:pt x="785" y="3453"/>
                    <a:pt x="1753" y="3453"/>
                  </a:cubicBezTo>
                  <a:cubicBezTo>
                    <a:pt x="2722" y="3453"/>
                    <a:pt x="3511" y="2727"/>
                    <a:pt x="3511" y="1758"/>
                  </a:cubicBezTo>
                  <a:cubicBezTo>
                    <a:pt x="3511" y="790"/>
                    <a:pt x="2722" y="0"/>
                    <a:pt x="1753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4"/>
            <p:cNvSpPr/>
            <p:nvPr/>
          </p:nvSpPr>
          <p:spPr>
            <a:xfrm>
              <a:off x="6035625" y="3555775"/>
              <a:ext cx="86225" cy="86225"/>
            </a:xfrm>
            <a:custGeom>
              <a:avLst/>
              <a:gdLst/>
              <a:ahLst/>
              <a:cxnLst/>
              <a:rect l="l" t="t" r="r" b="b"/>
              <a:pathLst>
                <a:path w="3449" h="3449" extrusionOk="0">
                  <a:moveTo>
                    <a:pt x="1696" y="906"/>
                  </a:moveTo>
                  <a:cubicBezTo>
                    <a:pt x="2180" y="906"/>
                    <a:pt x="2543" y="1269"/>
                    <a:pt x="2543" y="1695"/>
                  </a:cubicBezTo>
                  <a:cubicBezTo>
                    <a:pt x="2543" y="2180"/>
                    <a:pt x="2180" y="2543"/>
                    <a:pt x="1696" y="2543"/>
                  </a:cubicBezTo>
                  <a:cubicBezTo>
                    <a:pt x="1269" y="2543"/>
                    <a:pt x="906" y="2180"/>
                    <a:pt x="906" y="1695"/>
                  </a:cubicBezTo>
                  <a:cubicBezTo>
                    <a:pt x="906" y="1269"/>
                    <a:pt x="1269" y="906"/>
                    <a:pt x="1696" y="906"/>
                  </a:cubicBezTo>
                  <a:close/>
                  <a:moveTo>
                    <a:pt x="1696" y="0"/>
                  </a:moveTo>
                  <a:cubicBezTo>
                    <a:pt x="785" y="0"/>
                    <a:pt x="1" y="785"/>
                    <a:pt x="1" y="1695"/>
                  </a:cubicBezTo>
                  <a:cubicBezTo>
                    <a:pt x="1" y="2664"/>
                    <a:pt x="785" y="3448"/>
                    <a:pt x="1696" y="3448"/>
                  </a:cubicBezTo>
                  <a:cubicBezTo>
                    <a:pt x="2664" y="3448"/>
                    <a:pt x="3449" y="2664"/>
                    <a:pt x="3449" y="1695"/>
                  </a:cubicBezTo>
                  <a:cubicBezTo>
                    <a:pt x="3449" y="785"/>
                    <a:pt x="2664" y="0"/>
                    <a:pt x="1696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4"/>
            <p:cNvSpPr/>
            <p:nvPr/>
          </p:nvSpPr>
          <p:spPr>
            <a:xfrm>
              <a:off x="3518950" y="3371150"/>
              <a:ext cx="86350" cy="87800"/>
            </a:xfrm>
            <a:custGeom>
              <a:avLst/>
              <a:gdLst/>
              <a:ahLst/>
              <a:cxnLst/>
              <a:rect l="l" t="t" r="r" b="b"/>
              <a:pathLst>
                <a:path w="3454" h="3512" extrusionOk="0">
                  <a:moveTo>
                    <a:pt x="1758" y="906"/>
                  </a:moveTo>
                  <a:cubicBezTo>
                    <a:pt x="2180" y="906"/>
                    <a:pt x="2543" y="1269"/>
                    <a:pt x="2543" y="1753"/>
                  </a:cubicBezTo>
                  <a:cubicBezTo>
                    <a:pt x="2543" y="2238"/>
                    <a:pt x="2180" y="2601"/>
                    <a:pt x="1758" y="2601"/>
                  </a:cubicBezTo>
                  <a:cubicBezTo>
                    <a:pt x="1274" y="2601"/>
                    <a:pt x="911" y="2238"/>
                    <a:pt x="911" y="1753"/>
                  </a:cubicBezTo>
                  <a:cubicBezTo>
                    <a:pt x="911" y="1269"/>
                    <a:pt x="1274" y="906"/>
                    <a:pt x="1758" y="906"/>
                  </a:cubicBezTo>
                  <a:close/>
                  <a:moveTo>
                    <a:pt x="1758" y="0"/>
                  </a:moveTo>
                  <a:cubicBezTo>
                    <a:pt x="790" y="0"/>
                    <a:pt x="0" y="785"/>
                    <a:pt x="0" y="1753"/>
                  </a:cubicBezTo>
                  <a:cubicBezTo>
                    <a:pt x="0" y="2722"/>
                    <a:pt x="790" y="3511"/>
                    <a:pt x="1758" y="3511"/>
                  </a:cubicBezTo>
                  <a:cubicBezTo>
                    <a:pt x="2664" y="3511"/>
                    <a:pt x="3453" y="2722"/>
                    <a:pt x="3453" y="1753"/>
                  </a:cubicBezTo>
                  <a:cubicBezTo>
                    <a:pt x="3453" y="785"/>
                    <a:pt x="2664" y="0"/>
                    <a:pt x="1758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4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484" y="0"/>
                  </a:moveTo>
                  <a:cubicBezTo>
                    <a:pt x="421" y="0"/>
                    <a:pt x="300" y="58"/>
                    <a:pt x="179" y="179"/>
                  </a:cubicBezTo>
                  <a:cubicBezTo>
                    <a:pt x="0" y="363"/>
                    <a:pt x="0" y="606"/>
                    <a:pt x="179" y="785"/>
                  </a:cubicBezTo>
                  <a:lnTo>
                    <a:pt x="2300" y="2906"/>
                  </a:lnTo>
                  <a:cubicBezTo>
                    <a:pt x="2390" y="2995"/>
                    <a:pt x="2495" y="3040"/>
                    <a:pt x="2601" y="3040"/>
                  </a:cubicBezTo>
                  <a:cubicBezTo>
                    <a:pt x="2707" y="3040"/>
                    <a:pt x="2814" y="2995"/>
                    <a:pt x="2906" y="2906"/>
                  </a:cubicBezTo>
                  <a:cubicBezTo>
                    <a:pt x="3085" y="2722"/>
                    <a:pt x="3085" y="2422"/>
                    <a:pt x="2906" y="2238"/>
                  </a:cubicBezTo>
                  <a:lnTo>
                    <a:pt x="848" y="179"/>
                  </a:lnTo>
                  <a:cubicBezTo>
                    <a:pt x="726" y="58"/>
                    <a:pt x="605" y="0"/>
                    <a:pt x="484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4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2601" y="0"/>
                  </a:moveTo>
                  <a:cubicBezTo>
                    <a:pt x="2479" y="0"/>
                    <a:pt x="2358" y="58"/>
                    <a:pt x="2300" y="179"/>
                  </a:cubicBezTo>
                  <a:lnTo>
                    <a:pt x="179" y="2238"/>
                  </a:lnTo>
                  <a:cubicBezTo>
                    <a:pt x="0" y="2422"/>
                    <a:pt x="0" y="2722"/>
                    <a:pt x="179" y="2906"/>
                  </a:cubicBezTo>
                  <a:cubicBezTo>
                    <a:pt x="271" y="2995"/>
                    <a:pt x="392" y="3040"/>
                    <a:pt x="513" y="3040"/>
                  </a:cubicBezTo>
                  <a:cubicBezTo>
                    <a:pt x="634" y="3040"/>
                    <a:pt x="756" y="2995"/>
                    <a:pt x="848" y="2906"/>
                  </a:cubicBezTo>
                  <a:lnTo>
                    <a:pt x="2906" y="785"/>
                  </a:lnTo>
                  <a:cubicBezTo>
                    <a:pt x="3085" y="606"/>
                    <a:pt x="3085" y="363"/>
                    <a:pt x="2906" y="179"/>
                  </a:cubicBezTo>
                  <a:cubicBezTo>
                    <a:pt x="2843" y="58"/>
                    <a:pt x="2722" y="0"/>
                    <a:pt x="2601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4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548" y="0"/>
                  </a:moveTo>
                  <a:cubicBezTo>
                    <a:pt x="427" y="0"/>
                    <a:pt x="306" y="59"/>
                    <a:pt x="184" y="122"/>
                  </a:cubicBezTo>
                  <a:cubicBezTo>
                    <a:pt x="0" y="301"/>
                    <a:pt x="0" y="606"/>
                    <a:pt x="184" y="785"/>
                  </a:cubicBezTo>
                  <a:lnTo>
                    <a:pt x="2301" y="2843"/>
                  </a:lnTo>
                  <a:cubicBezTo>
                    <a:pt x="2393" y="2935"/>
                    <a:pt x="2499" y="2981"/>
                    <a:pt x="2605" y="2981"/>
                  </a:cubicBezTo>
                  <a:cubicBezTo>
                    <a:pt x="2711" y="2981"/>
                    <a:pt x="2816" y="2935"/>
                    <a:pt x="2906" y="2843"/>
                  </a:cubicBezTo>
                  <a:cubicBezTo>
                    <a:pt x="3090" y="2664"/>
                    <a:pt x="3090" y="2422"/>
                    <a:pt x="2906" y="2238"/>
                  </a:cubicBezTo>
                  <a:lnTo>
                    <a:pt x="848" y="122"/>
                  </a:lnTo>
                  <a:cubicBezTo>
                    <a:pt x="727" y="59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4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2606" y="0"/>
                  </a:moveTo>
                  <a:cubicBezTo>
                    <a:pt x="2485" y="0"/>
                    <a:pt x="2364" y="59"/>
                    <a:pt x="2301" y="122"/>
                  </a:cubicBezTo>
                  <a:lnTo>
                    <a:pt x="184" y="2238"/>
                  </a:lnTo>
                  <a:cubicBezTo>
                    <a:pt x="0" y="2422"/>
                    <a:pt x="0" y="2664"/>
                    <a:pt x="184" y="2843"/>
                  </a:cubicBezTo>
                  <a:cubicBezTo>
                    <a:pt x="274" y="2935"/>
                    <a:pt x="395" y="2981"/>
                    <a:pt x="516" y="2981"/>
                  </a:cubicBezTo>
                  <a:cubicBezTo>
                    <a:pt x="637" y="2981"/>
                    <a:pt x="758" y="2935"/>
                    <a:pt x="848" y="2843"/>
                  </a:cubicBezTo>
                  <a:lnTo>
                    <a:pt x="2906" y="785"/>
                  </a:lnTo>
                  <a:cubicBezTo>
                    <a:pt x="3090" y="606"/>
                    <a:pt x="3090" y="301"/>
                    <a:pt x="2906" y="122"/>
                  </a:cubicBezTo>
                  <a:cubicBezTo>
                    <a:pt x="2848" y="59"/>
                    <a:pt x="2727" y="0"/>
                    <a:pt x="2606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4"/>
            <p:cNvSpPr/>
            <p:nvPr/>
          </p:nvSpPr>
          <p:spPr>
            <a:xfrm>
              <a:off x="238125" y="373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4"/>
            <p:cNvSpPr/>
            <p:nvPr/>
          </p:nvSpPr>
          <p:spPr>
            <a:xfrm>
              <a:off x="238125" y="562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4"/>
            <p:cNvSpPr/>
            <p:nvPr/>
          </p:nvSpPr>
          <p:spPr>
            <a:xfrm>
              <a:off x="238125" y="753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4"/>
            <p:cNvSpPr/>
            <p:nvPr/>
          </p:nvSpPr>
          <p:spPr>
            <a:xfrm>
              <a:off x="238125" y="942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4"/>
            <p:cNvSpPr/>
            <p:nvPr/>
          </p:nvSpPr>
          <p:spPr>
            <a:xfrm>
              <a:off x="238125" y="1131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4"/>
            <p:cNvSpPr/>
            <p:nvPr/>
          </p:nvSpPr>
          <p:spPr>
            <a:xfrm>
              <a:off x="238125" y="1322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4"/>
            <p:cNvSpPr/>
            <p:nvPr/>
          </p:nvSpPr>
          <p:spPr>
            <a:xfrm>
              <a:off x="238125" y="1511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4"/>
            <p:cNvSpPr/>
            <p:nvPr/>
          </p:nvSpPr>
          <p:spPr>
            <a:xfrm>
              <a:off x="238125" y="1701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4"/>
            <p:cNvSpPr/>
            <p:nvPr/>
          </p:nvSpPr>
          <p:spPr>
            <a:xfrm>
              <a:off x="238125" y="1891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4"/>
            <p:cNvSpPr/>
            <p:nvPr/>
          </p:nvSpPr>
          <p:spPr>
            <a:xfrm>
              <a:off x="238125" y="2080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4"/>
            <p:cNvSpPr/>
            <p:nvPr/>
          </p:nvSpPr>
          <p:spPr>
            <a:xfrm>
              <a:off x="238125" y="2270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4"/>
            <p:cNvSpPr/>
            <p:nvPr/>
          </p:nvSpPr>
          <p:spPr>
            <a:xfrm>
              <a:off x="238125" y="2460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4"/>
            <p:cNvSpPr/>
            <p:nvPr/>
          </p:nvSpPr>
          <p:spPr>
            <a:xfrm>
              <a:off x="238125" y="2650825"/>
              <a:ext cx="5988200" cy="4500"/>
            </a:xfrm>
            <a:custGeom>
              <a:avLst/>
              <a:gdLst/>
              <a:ahLst/>
              <a:cxnLst/>
              <a:rect l="l" t="t" r="r" b="b"/>
              <a:pathLst>
                <a:path w="239528" h="180" extrusionOk="0">
                  <a:moveTo>
                    <a:pt x="0" y="0"/>
                  </a:moveTo>
                  <a:lnTo>
                    <a:pt x="0" y="179"/>
                  </a:lnTo>
                  <a:lnTo>
                    <a:pt x="239528" y="179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4"/>
            <p:cNvSpPr/>
            <p:nvPr/>
          </p:nvSpPr>
          <p:spPr>
            <a:xfrm>
              <a:off x="238125" y="2839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4"/>
            <p:cNvSpPr/>
            <p:nvPr/>
          </p:nvSpPr>
          <p:spPr>
            <a:xfrm>
              <a:off x="238125" y="3029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4"/>
            <p:cNvSpPr/>
            <p:nvPr/>
          </p:nvSpPr>
          <p:spPr>
            <a:xfrm>
              <a:off x="238125" y="32198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4"/>
            <p:cNvSpPr/>
            <p:nvPr/>
          </p:nvSpPr>
          <p:spPr>
            <a:xfrm>
              <a:off x="238125" y="3408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4"/>
            <p:cNvSpPr/>
            <p:nvPr/>
          </p:nvSpPr>
          <p:spPr>
            <a:xfrm>
              <a:off x="238125" y="3598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4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4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4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4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4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4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4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4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4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4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4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4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4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4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4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4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4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4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4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4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4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4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4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4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4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4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4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4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4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4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4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4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4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4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4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4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4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4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4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4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4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4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4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4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4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4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4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4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4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4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4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4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4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4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4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4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4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4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4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4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4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4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2" name="Google Shape;1172;p14"/>
          <p:cNvSpPr/>
          <p:nvPr/>
        </p:nvSpPr>
        <p:spPr>
          <a:xfrm flipH="1">
            <a:off x="-136329" y="-95250"/>
            <a:ext cx="6744729" cy="5334013"/>
          </a:xfrm>
          <a:custGeom>
            <a:avLst/>
            <a:gdLst/>
            <a:ahLst/>
            <a:cxnLst/>
            <a:rect l="l" t="t" r="r" b="b"/>
            <a:pathLst>
              <a:path w="29241" h="23125" extrusionOk="0">
                <a:moveTo>
                  <a:pt x="4180" y="1"/>
                </a:moveTo>
                <a:cubicBezTo>
                  <a:pt x="1575" y="3086"/>
                  <a:pt x="1" y="7023"/>
                  <a:pt x="1" y="11381"/>
                </a:cubicBezTo>
                <a:cubicBezTo>
                  <a:pt x="1" y="15918"/>
                  <a:pt x="1696" y="19976"/>
                  <a:pt x="4480" y="23124"/>
                </a:cubicBezTo>
                <a:lnTo>
                  <a:pt x="29240" y="23124"/>
                </a:lnTo>
                <a:lnTo>
                  <a:pt x="29240" y="1"/>
                </a:lnTo>
                <a:close/>
              </a:path>
            </a:pathLst>
          </a:custGeom>
          <a:solidFill>
            <a:srgbClr val="9CD3ED">
              <a:alpha val="2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4"/>
          <p:cNvSpPr txBox="1">
            <a:spLocks noGrp="1"/>
          </p:cNvSpPr>
          <p:nvPr>
            <p:ph type="title"/>
          </p:nvPr>
        </p:nvSpPr>
        <p:spPr>
          <a:xfrm>
            <a:off x="720000" y="2821300"/>
            <a:ext cx="39378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74" name="Google Shape;1174;p14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258525"/>
            <a:ext cx="33663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13000"/>
              <a:buNone/>
              <a:defRPr sz="13000">
                <a:solidFill>
                  <a:srgbClr val="09375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75" name="Google Shape;1175;p14"/>
          <p:cNvSpPr txBox="1">
            <a:spLocks noGrp="1"/>
          </p:cNvSpPr>
          <p:nvPr>
            <p:ph type="subTitle" idx="1"/>
          </p:nvPr>
        </p:nvSpPr>
        <p:spPr>
          <a:xfrm>
            <a:off x="720000" y="3375775"/>
            <a:ext cx="2871000" cy="6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 SemiBold"/>
              <a:buNone/>
              <a:defRPr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1600"/>
              <a:buFont typeface="Open Sans SemiBold"/>
              <a:buNone/>
              <a:defRPr sz="16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1600"/>
              <a:buFont typeface="Open Sans SemiBold"/>
              <a:buNone/>
              <a:defRPr sz="16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1600"/>
              <a:buFont typeface="Open Sans SemiBold"/>
              <a:buNone/>
              <a:defRPr sz="16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1600"/>
              <a:buFont typeface="Open Sans SemiBold"/>
              <a:buNone/>
              <a:defRPr sz="16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1600"/>
              <a:buFont typeface="Open Sans SemiBold"/>
              <a:buNone/>
              <a:defRPr sz="16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1600"/>
              <a:buFont typeface="Open Sans SemiBold"/>
              <a:buNone/>
              <a:defRPr sz="16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1600"/>
              <a:buFont typeface="Open Sans SemiBold"/>
              <a:buNone/>
              <a:defRPr sz="16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0A0"/>
              </a:buClr>
              <a:buSzPts val="1600"/>
              <a:buFont typeface="Open Sans SemiBold"/>
              <a:buNone/>
              <a:defRPr sz="1600">
                <a:solidFill>
                  <a:srgbClr val="2E80A0"/>
                </a:solidFill>
                <a:highlight>
                  <a:srgbClr val="FFF2CC"/>
                </a:highlight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176" name="Google Shape;1176;p14"/>
          <p:cNvSpPr/>
          <p:nvPr/>
        </p:nvSpPr>
        <p:spPr>
          <a:xfrm>
            <a:off x="7507100" y="3319300"/>
            <a:ext cx="1669950" cy="2114250"/>
          </a:xfrm>
          <a:custGeom>
            <a:avLst/>
            <a:gdLst/>
            <a:ahLst/>
            <a:cxnLst/>
            <a:rect l="l" t="t" r="r" b="b"/>
            <a:pathLst>
              <a:path w="66798" h="84570" extrusionOk="0">
                <a:moveTo>
                  <a:pt x="0" y="84570"/>
                </a:moveTo>
                <a:cubicBezTo>
                  <a:pt x="1969" y="70769"/>
                  <a:pt x="15276" y="56274"/>
                  <a:pt x="29109" y="54541"/>
                </a:cubicBezTo>
                <a:cubicBezTo>
                  <a:pt x="36288" y="53642"/>
                  <a:pt x="53980" y="55802"/>
                  <a:pt x="49638" y="61589"/>
                </a:cubicBezTo>
                <a:cubicBezTo>
                  <a:pt x="47185" y="64859"/>
                  <a:pt x="40241" y="62024"/>
                  <a:pt x="37688" y="58831"/>
                </a:cubicBezTo>
                <a:cubicBezTo>
                  <a:pt x="34783" y="55198"/>
                  <a:pt x="34075" y="49456"/>
                  <a:pt x="35544" y="45043"/>
                </a:cubicBezTo>
                <a:cubicBezTo>
                  <a:pt x="39402" y="33458"/>
                  <a:pt x="53896" y="28545"/>
                  <a:pt x="60669" y="18385"/>
                </a:cubicBezTo>
                <a:cubicBezTo>
                  <a:pt x="64252" y="13010"/>
                  <a:pt x="66798" y="6460"/>
                  <a:pt x="66798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right aligned column">
  <p:cSld name="CUSTOM_3">
    <p:bg>
      <p:bgPr>
        <a:solidFill>
          <a:srgbClr val="D0EBF5"/>
        </a:solidFill>
        <a:effectLst/>
      </p:bgPr>
    </p:bg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16"/>
          <p:cNvGrpSpPr/>
          <p:nvPr/>
        </p:nvGrpSpPr>
        <p:grpSpPr>
          <a:xfrm>
            <a:off x="-22742" y="-53681"/>
            <a:ext cx="9189492" cy="5250864"/>
            <a:chOff x="238125" y="358125"/>
            <a:chExt cx="5988200" cy="3421650"/>
          </a:xfrm>
        </p:grpSpPr>
        <p:sp>
          <p:nvSpPr>
            <p:cNvPr id="1282" name="Google Shape;1282;p16"/>
            <p:cNvSpPr/>
            <p:nvPr/>
          </p:nvSpPr>
          <p:spPr>
            <a:xfrm>
              <a:off x="593800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937" y="1"/>
                  </a:moveTo>
                  <a:lnTo>
                    <a:pt x="0" y="1938"/>
                  </a:lnTo>
                  <a:lnTo>
                    <a:pt x="1937" y="3817"/>
                  </a:lnTo>
                  <a:lnTo>
                    <a:pt x="3812" y="1938"/>
                  </a:lnTo>
                  <a:lnTo>
                    <a:pt x="1937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6"/>
            <p:cNvSpPr/>
            <p:nvPr/>
          </p:nvSpPr>
          <p:spPr>
            <a:xfrm>
              <a:off x="5260825" y="2994275"/>
              <a:ext cx="95300" cy="95425"/>
            </a:xfrm>
            <a:custGeom>
              <a:avLst/>
              <a:gdLst/>
              <a:ahLst/>
              <a:cxnLst/>
              <a:rect l="l" t="t" r="r" b="b"/>
              <a:pathLst>
                <a:path w="3812" h="3817" extrusionOk="0">
                  <a:moveTo>
                    <a:pt x="1874" y="1"/>
                  </a:moveTo>
                  <a:lnTo>
                    <a:pt x="0" y="1938"/>
                  </a:lnTo>
                  <a:lnTo>
                    <a:pt x="1874" y="3817"/>
                  </a:lnTo>
                  <a:lnTo>
                    <a:pt x="3811" y="1938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6"/>
            <p:cNvSpPr/>
            <p:nvPr/>
          </p:nvSpPr>
          <p:spPr>
            <a:xfrm>
              <a:off x="3124050" y="1093575"/>
              <a:ext cx="95300" cy="93850"/>
            </a:xfrm>
            <a:custGeom>
              <a:avLst/>
              <a:gdLst/>
              <a:ahLst/>
              <a:cxnLst/>
              <a:rect l="l" t="t" r="r" b="b"/>
              <a:pathLst>
                <a:path w="3812" h="3754" extrusionOk="0">
                  <a:moveTo>
                    <a:pt x="1874" y="1"/>
                  </a:moveTo>
                  <a:lnTo>
                    <a:pt x="0" y="1879"/>
                  </a:lnTo>
                  <a:lnTo>
                    <a:pt x="1874" y="3753"/>
                  </a:lnTo>
                  <a:lnTo>
                    <a:pt x="3811" y="1879"/>
                  </a:lnTo>
                  <a:lnTo>
                    <a:pt x="1874" y="1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6"/>
            <p:cNvSpPr/>
            <p:nvPr/>
          </p:nvSpPr>
          <p:spPr>
            <a:xfrm>
              <a:off x="5652700" y="712225"/>
              <a:ext cx="87800" cy="86350"/>
            </a:xfrm>
            <a:custGeom>
              <a:avLst/>
              <a:gdLst/>
              <a:ahLst/>
              <a:cxnLst/>
              <a:rect l="l" t="t" r="r" b="b"/>
              <a:pathLst>
                <a:path w="3512" h="3454" extrusionOk="0">
                  <a:moveTo>
                    <a:pt x="1759" y="911"/>
                  </a:moveTo>
                  <a:cubicBezTo>
                    <a:pt x="2180" y="911"/>
                    <a:pt x="2606" y="1274"/>
                    <a:pt x="2606" y="1758"/>
                  </a:cubicBezTo>
                  <a:cubicBezTo>
                    <a:pt x="2606" y="2180"/>
                    <a:pt x="2180" y="2543"/>
                    <a:pt x="1759" y="2543"/>
                  </a:cubicBezTo>
                  <a:cubicBezTo>
                    <a:pt x="1274" y="2543"/>
                    <a:pt x="911" y="2180"/>
                    <a:pt x="911" y="1758"/>
                  </a:cubicBezTo>
                  <a:cubicBezTo>
                    <a:pt x="911" y="1274"/>
                    <a:pt x="1274" y="911"/>
                    <a:pt x="1759" y="911"/>
                  </a:cubicBezTo>
                  <a:close/>
                  <a:moveTo>
                    <a:pt x="1759" y="0"/>
                  </a:moveTo>
                  <a:cubicBezTo>
                    <a:pt x="790" y="0"/>
                    <a:pt x="1" y="790"/>
                    <a:pt x="1" y="1758"/>
                  </a:cubicBezTo>
                  <a:cubicBezTo>
                    <a:pt x="1" y="2727"/>
                    <a:pt x="790" y="3453"/>
                    <a:pt x="1759" y="3453"/>
                  </a:cubicBezTo>
                  <a:cubicBezTo>
                    <a:pt x="2727" y="3453"/>
                    <a:pt x="3512" y="2727"/>
                    <a:pt x="3512" y="1758"/>
                  </a:cubicBezTo>
                  <a:cubicBezTo>
                    <a:pt x="3512" y="790"/>
                    <a:pt x="2727" y="0"/>
                    <a:pt x="1759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6"/>
            <p:cNvSpPr/>
            <p:nvPr/>
          </p:nvSpPr>
          <p:spPr>
            <a:xfrm>
              <a:off x="1187025" y="712225"/>
              <a:ext cx="87775" cy="86350"/>
            </a:xfrm>
            <a:custGeom>
              <a:avLst/>
              <a:gdLst/>
              <a:ahLst/>
              <a:cxnLst/>
              <a:rect l="l" t="t" r="r" b="b"/>
              <a:pathLst>
                <a:path w="3511" h="3454" extrusionOk="0">
                  <a:moveTo>
                    <a:pt x="1753" y="911"/>
                  </a:moveTo>
                  <a:cubicBezTo>
                    <a:pt x="2179" y="911"/>
                    <a:pt x="2600" y="1274"/>
                    <a:pt x="2600" y="1758"/>
                  </a:cubicBezTo>
                  <a:cubicBezTo>
                    <a:pt x="2600" y="2180"/>
                    <a:pt x="2179" y="2543"/>
                    <a:pt x="1753" y="2543"/>
                  </a:cubicBezTo>
                  <a:cubicBezTo>
                    <a:pt x="1269" y="2543"/>
                    <a:pt x="906" y="2180"/>
                    <a:pt x="906" y="1758"/>
                  </a:cubicBezTo>
                  <a:cubicBezTo>
                    <a:pt x="906" y="1274"/>
                    <a:pt x="1269" y="911"/>
                    <a:pt x="1753" y="911"/>
                  </a:cubicBezTo>
                  <a:close/>
                  <a:moveTo>
                    <a:pt x="1753" y="0"/>
                  </a:moveTo>
                  <a:cubicBezTo>
                    <a:pt x="785" y="0"/>
                    <a:pt x="0" y="790"/>
                    <a:pt x="0" y="1758"/>
                  </a:cubicBezTo>
                  <a:cubicBezTo>
                    <a:pt x="0" y="2727"/>
                    <a:pt x="785" y="3453"/>
                    <a:pt x="1753" y="3453"/>
                  </a:cubicBezTo>
                  <a:cubicBezTo>
                    <a:pt x="2722" y="3453"/>
                    <a:pt x="3511" y="2727"/>
                    <a:pt x="3511" y="1758"/>
                  </a:cubicBezTo>
                  <a:cubicBezTo>
                    <a:pt x="3511" y="790"/>
                    <a:pt x="2722" y="0"/>
                    <a:pt x="1753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6"/>
            <p:cNvSpPr/>
            <p:nvPr/>
          </p:nvSpPr>
          <p:spPr>
            <a:xfrm>
              <a:off x="6035625" y="3555775"/>
              <a:ext cx="86225" cy="86225"/>
            </a:xfrm>
            <a:custGeom>
              <a:avLst/>
              <a:gdLst/>
              <a:ahLst/>
              <a:cxnLst/>
              <a:rect l="l" t="t" r="r" b="b"/>
              <a:pathLst>
                <a:path w="3449" h="3449" extrusionOk="0">
                  <a:moveTo>
                    <a:pt x="1696" y="906"/>
                  </a:moveTo>
                  <a:cubicBezTo>
                    <a:pt x="2180" y="906"/>
                    <a:pt x="2543" y="1269"/>
                    <a:pt x="2543" y="1695"/>
                  </a:cubicBezTo>
                  <a:cubicBezTo>
                    <a:pt x="2543" y="2180"/>
                    <a:pt x="2180" y="2543"/>
                    <a:pt x="1696" y="2543"/>
                  </a:cubicBezTo>
                  <a:cubicBezTo>
                    <a:pt x="1269" y="2543"/>
                    <a:pt x="906" y="2180"/>
                    <a:pt x="906" y="1695"/>
                  </a:cubicBezTo>
                  <a:cubicBezTo>
                    <a:pt x="906" y="1269"/>
                    <a:pt x="1269" y="906"/>
                    <a:pt x="1696" y="906"/>
                  </a:cubicBezTo>
                  <a:close/>
                  <a:moveTo>
                    <a:pt x="1696" y="0"/>
                  </a:moveTo>
                  <a:cubicBezTo>
                    <a:pt x="785" y="0"/>
                    <a:pt x="1" y="785"/>
                    <a:pt x="1" y="1695"/>
                  </a:cubicBezTo>
                  <a:cubicBezTo>
                    <a:pt x="1" y="2664"/>
                    <a:pt x="785" y="3448"/>
                    <a:pt x="1696" y="3448"/>
                  </a:cubicBezTo>
                  <a:cubicBezTo>
                    <a:pt x="2664" y="3448"/>
                    <a:pt x="3449" y="2664"/>
                    <a:pt x="3449" y="1695"/>
                  </a:cubicBezTo>
                  <a:cubicBezTo>
                    <a:pt x="3449" y="785"/>
                    <a:pt x="2664" y="0"/>
                    <a:pt x="1696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6"/>
            <p:cNvSpPr/>
            <p:nvPr/>
          </p:nvSpPr>
          <p:spPr>
            <a:xfrm>
              <a:off x="3518950" y="3371150"/>
              <a:ext cx="86350" cy="87800"/>
            </a:xfrm>
            <a:custGeom>
              <a:avLst/>
              <a:gdLst/>
              <a:ahLst/>
              <a:cxnLst/>
              <a:rect l="l" t="t" r="r" b="b"/>
              <a:pathLst>
                <a:path w="3454" h="3512" extrusionOk="0">
                  <a:moveTo>
                    <a:pt x="1758" y="906"/>
                  </a:moveTo>
                  <a:cubicBezTo>
                    <a:pt x="2180" y="906"/>
                    <a:pt x="2543" y="1269"/>
                    <a:pt x="2543" y="1753"/>
                  </a:cubicBezTo>
                  <a:cubicBezTo>
                    <a:pt x="2543" y="2238"/>
                    <a:pt x="2180" y="2601"/>
                    <a:pt x="1758" y="2601"/>
                  </a:cubicBezTo>
                  <a:cubicBezTo>
                    <a:pt x="1274" y="2601"/>
                    <a:pt x="911" y="2238"/>
                    <a:pt x="911" y="1753"/>
                  </a:cubicBezTo>
                  <a:cubicBezTo>
                    <a:pt x="911" y="1269"/>
                    <a:pt x="1274" y="906"/>
                    <a:pt x="1758" y="906"/>
                  </a:cubicBezTo>
                  <a:close/>
                  <a:moveTo>
                    <a:pt x="1758" y="0"/>
                  </a:moveTo>
                  <a:cubicBezTo>
                    <a:pt x="790" y="0"/>
                    <a:pt x="0" y="785"/>
                    <a:pt x="0" y="1753"/>
                  </a:cubicBezTo>
                  <a:cubicBezTo>
                    <a:pt x="0" y="2722"/>
                    <a:pt x="790" y="3511"/>
                    <a:pt x="1758" y="3511"/>
                  </a:cubicBezTo>
                  <a:cubicBezTo>
                    <a:pt x="2664" y="3511"/>
                    <a:pt x="3453" y="2722"/>
                    <a:pt x="3453" y="1753"/>
                  </a:cubicBezTo>
                  <a:cubicBezTo>
                    <a:pt x="3453" y="785"/>
                    <a:pt x="2664" y="0"/>
                    <a:pt x="1758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6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484" y="0"/>
                  </a:moveTo>
                  <a:cubicBezTo>
                    <a:pt x="421" y="0"/>
                    <a:pt x="300" y="58"/>
                    <a:pt x="179" y="179"/>
                  </a:cubicBezTo>
                  <a:cubicBezTo>
                    <a:pt x="0" y="363"/>
                    <a:pt x="0" y="606"/>
                    <a:pt x="179" y="785"/>
                  </a:cubicBezTo>
                  <a:lnTo>
                    <a:pt x="2300" y="2906"/>
                  </a:lnTo>
                  <a:cubicBezTo>
                    <a:pt x="2390" y="2995"/>
                    <a:pt x="2495" y="3040"/>
                    <a:pt x="2601" y="3040"/>
                  </a:cubicBezTo>
                  <a:cubicBezTo>
                    <a:pt x="2707" y="3040"/>
                    <a:pt x="2814" y="2995"/>
                    <a:pt x="2906" y="2906"/>
                  </a:cubicBezTo>
                  <a:cubicBezTo>
                    <a:pt x="3085" y="2722"/>
                    <a:pt x="3085" y="2422"/>
                    <a:pt x="2906" y="2238"/>
                  </a:cubicBezTo>
                  <a:lnTo>
                    <a:pt x="848" y="179"/>
                  </a:lnTo>
                  <a:cubicBezTo>
                    <a:pt x="726" y="58"/>
                    <a:pt x="605" y="0"/>
                    <a:pt x="484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6"/>
            <p:cNvSpPr/>
            <p:nvPr/>
          </p:nvSpPr>
          <p:spPr>
            <a:xfrm>
              <a:off x="4495100" y="2033400"/>
              <a:ext cx="77125" cy="76025"/>
            </a:xfrm>
            <a:custGeom>
              <a:avLst/>
              <a:gdLst/>
              <a:ahLst/>
              <a:cxnLst/>
              <a:rect l="l" t="t" r="r" b="b"/>
              <a:pathLst>
                <a:path w="3085" h="3041" extrusionOk="0">
                  <a:moveTo>
                    <a:pt x="2601" y="0"/>
                  </a:moveTo>
                  <a:cubicBezTo>
                    <a:pt x="2479" y="0"/>
                    <a:pt x="2358" y="58"/>
                    <a:pt x="2300" y="179"/>
                  </a:cubicBezTo>
                  <a:lnTo>
                    <a:pt x="179" y="2238"/>
                  </a:lnTo>
                  <a:cubicBezTo>
                    <a:pt x="0" y="2422"/>
                    <a:pt x="0" y="2722"/>
                    <a:pt x="179" y="2906"/>
                  </a:cubicBezTo>
                  <a:cubicBezTo>
                    <a:pt x="271" y="2995"/>
                    <a:pt x="392" y="3040"/>
                    <a:pt x="513" y="3040"/>
                  </a:cubicBezTo>
                  <a:cubicBezTo>
                    <a:pt x="634" y="3040"/>
                    <a:pt x="756" y="2995"/>
                    <a:pt x="848" y="2906"/>
                  </a:cubicBezTo>
                  <a:lnTo>
                    <a:pt x="2906" y="785"/>
                  </a:lnTo>
                  <a:cubicBezTo>
                    <a:pt x="3085" y="606"/>
                    <a:pt x="3085" y="363"/>
                    <a:pt x="2906" y="179"/>
                  </a:cubicBezTo>
                  <a:cubicBezTo>
                    <a:pt x="2843" y="58"/>
                    <a:pt x="2722" y="0"/>
                    <a:pt x="2601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6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548" y="0"/>
                  </a:moveTo>
                  <a:cubicBezTo>
                    <a:pt x="427" y="0"/>
                    <a:pt x="306" y="59"/>
                    <a:pt x="184" y="122"/>
                  </a:cubicBezTo>
                  <a:cubicBezTo>
                    <a:pt x="0" y="301"/>
                    <a:pt x="0" y="606"/>
                    <a:pt x="184" y="785"/>
                  </a:cubicBezTo>
                  <a:lnTo>
                    <a:pt x="2301" y="2843"/>
                  </a:lnTo>
                  <a:cubicBezTo>
                    <a:pt x="2393" y="2935"/>
                    <a:pt x="2499" y="2981"/>
                    <a:pt x="2605" y="2981"/>
                  </a:cubicBezTo>
                  <a:cubicBezTo>
                    <a:pt x="2711" y="2981"/>
                    <a:pt x="2816" y="2935"/>
                    <a:pt x="2906" y="2843"/>
                  </a:cubicBezTo>
                  <a:cubicBezTo>
                    <a:pt x="3090" y="2664"/>
                    <a:pt x="3090" y="2422"/>
                    <a:pt x="2906" y="2238"/>
                  </a:cubicBezTo>
                  <a:lnTo>
                    <a:pt x="848" y="122"/>
                  </a:lnTo>
                  <a:cubicBezTo>
                    <a:pt x="727" y="59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6"/>
            <p:cNvSpPr/>
            <p:nvPr/>
          </p:nvSpPr>
          <p:spPr>
            <a:xfrm>
              <a:off x="1769575" y="2423825"/>
              <a:ext cx="77250" cy="74550"/>
            </a:xfrm>
            <a:custGeom>
              <a:avLst/>
              <a:gdLst/>
              <a:ahLst/>
              <a:cxnLst/>
              <a:rect l="l" t="t" r="r" b="b"/>
              <a:pathLst>
                <a:path w="3090" h="2982" extrusionOk="0">
                  <a:moveTo>
                    <a:pt x="2606" y="0"/>
                  </a:moveTo>
                  <a:cubicBezTo>
                    <a:pt x="2485" y="0"/>
                    <a:pt x="2364" y="59"/>
                    <a:pt x="2301" y="122"/>
                  </a:cubicBezTo>
                  <a:lnTo>
                    <a:pt x="184" y="2238"/>
                  </a:lnTo>
                  <a:cubicBezTo>
                    <a:pt x="0" y="2422"/>
                    <a:pt x="0" y="2664"/>
                    <a:pt x="184" y="2843"/>
                  </a:cubicBezTo>
                  <a:cubicBezTo>
                    <a:pt x="274" y="2935"/>
                    <a:pt x="395" y="2981"/>
                    <a:pt x="516" y="2981"/>
                  </a:cubicBezTo>
                  <a:cubicBezTo>
                    <a:pt x="637" y="2981"/>
                    <a:pt x="758" y="2935"/>
                    <a:pt x="848" y="2843"/>
                  </a:cubicBezTo>
                  <a:lnTo>
                    <a:pt x="2906" y="785"/>
                  </a:lnTo>
                  <a:cubicBezTo>
                    <a:pt x="3090" y="606"/>
                    <a:pt x="3090" y="301"/>
                    <a:pt x="2906" y="122"/>
                  </a:cubicBezTo>
                  <a:cubicBezTo>
                    <a:pt x="2848" y="59"/>
                    <a:pt x="2727" y="0"/>
                    <a:pt x="2606" y="0"/>
                  </a:cubicBez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6"/>
            <p:cNvSpPr/>
            <p:nvPr/>
          </p:nvSpPr>
          <p:spPr>
            <a:xfrm>
              <a:off x="238125" y="373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6"/>
            <p:cNvSpPr/>
            <p:nvPr/>
          </p:nvSpPr>
          <p:spPr>
            <a:xfrm>
              <a:off x="238125" y="562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6"/>
            <p:cNvSpPr/>
            <p:nvPr/>
          </p:nvSpPr>
          <p:spPr>
            <a:xfrm>
              <a:off x="238125" y="753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6"/>
            <p:cNvSpPr/>
            <p:nvPr/>
          </p:nvSpPr>
          <p:spPr>
            <a:xfrm>
              <a:off x="238125" y="942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6"/>
            <p:cNvSpPr/>
            <p:nvPr/>
          </p:nvSpPr>
          <p:spPr>
            <a:xfrm>
              <a:off x="238125" y="113147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6"/>
            <p:cNvSpPr/>
            <p:nvPr/>
          </p:nvSpPr>
          <p:spPr>
            <a:xfrm>
              <a:off x="238125" y="1322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6"/>
            <p:cNvSpPr/>
            <p:nvPr/>
          </p:nvSpPr>
          <p:spPr>
            <a:xfrm>
              <a:off x="238125" y="1511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6"/>
            <p:cNvSpPr/>
            <p:nvPr/>
          </p:nvSpPr>
          <p:spPr>
            <a:xfrm>
              <a:off x="238125" y="1701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6"/>
            <p:cNvSpPr/>
            <p:nvPr/>
          </p:nvSpPr>
          <p:spPr>
            <a:xfrm>
              <a:off x="238125" y="1891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6"/>
            <p:cNvSpPr/>
            <p:nvPr/>
          </p:nvSpPr>
          <p:spPr>
            <a:xfrm>
              <a:off x="238125" y="20802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6"/>
            <p:cNvSpPr/>
            <p:nvPr/>
          </p:nvSpPr>
          <p:spPr>
            <a:xfrm>
              <a:off x="238125" y="2270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6"/>
            <p:cNvSpPr/>
            <p:nvPr/>
          </p:nvSpPr>
          <p:spPr>
            <a:xfrm>
              <a:off x="238125" y="2460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6"/>
            <p:cNvSpPr/>
            <p:nvPr/>
          </p:nvSpPr>
          <p:spPr>
            <a:xfrm>
              <a:off x="238125" y="2650825"/>
              <a:ext cx="5988200" cy="4500"/>
            </a:xfrm>
            <a:custGeom>
              <a:avLst/>
              <a:gdLst/>
              <a:ahLst/>
              <a:cxnLst/>
              <a:rect l="l" t="t" r="r" b="b"/>
              <a:pathLst>
                <a:path w="239528" h="180" extrusionOk="0">
                  <a:moveTo>
                    <a:pt x="0" y="0"/>
                  </a:moveTo>
                  <a:lnTo>
                    <a:pt x="0" y="179"/>
                  </a:lnTo>
                  <a:lnTo>
                    <a:pt x="239528" y="179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6"/>
            <p:cNvSpPr/>
            <p:nvPr/>
          </p:nvSpPr>
          <p:spPr>
            <a:xfrm>
              <a:off x="238125" y="2839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6"/>
            <p:cNvSpPr/>
            <p:nvPr/>
          </p:nvSpPr>
          <p:spPr>
            <a:xfrm>
              <a:off x="238125" y="3029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6"/>
            <p:cNvSpPr/>
            <p:nvPr/>
          </p:nvSpPr>
          <p:spPr>
            <a:xfrm>
              <a:off x="238125" y="32198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6"/>
            <p:cNvSpPr/>
            <p:nvPr/>
          </p:nvSpPr>
          <p:spPr>
            <a:xfrm>
              <a:off x="238125" y="3408925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6"/>
            <p:cNvSpPr/>
            <p:nvPr/>
          </p:nvSpPr>
          <p:spPr>
            <a:xfrm>
              <a:off x="238125" y="3598150"/>
              <a:ext cx="5988200" cy="6075"/>
            </a:xfrm>
            <a:custGeom>
              <a:avLst/>
              <a:gdLst/>
              <a:ahLst/>
              <a:cxnLst/>
              <a:rect l="l" t="t" r="r" b="b"/>
              <a:pathLst>
                <a:path w="239528" h="243" extrusionOk="0">
                  <a:moveTo>
                    <a:pt x="0" y="0"/>
                  </a:moveTo>
                  <a:lnTo>
                    <a:pt x="0" y="242"/>
                  </a:lnTo>
                  <a:lnTo>
                    <a:pt x="239528" y="242"/>
                  </a:lnTo>
                  <a:lnTo>
                    <a:pt x="239528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6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6"/>
            <p:cNvSpPr/>
            <p:nvPr/>
          </p:nvSpPr>
          <p:spPr>
            <a:xfrm>
              <a:off x="254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6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6"/>
            <p:cNvSpPr/>
            <p:nvPr/>
          </p:nvSpPr>
          <p:spPr>
            <a:xfrm>
              <a:off x="448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6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6"/>
            <p:cNvSpPr/>
            <p:nvPr/>
          </p:nvSpPr>
          <p:spPr>
            <a:xfrm>
              <a:off x="642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6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6"/>
            <p:cNvSpPr/>
            <p:nvPr/>
          </p:nvSpPr>
          <p:spPr>
            <a:xfrm>
              <a:off x="8359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6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6"/>
            <p:cNvSpPr/>
            <p:nvPr/>
          </p:nvSpPr>
          <p:spPr>
            <a:xfrm>
              <a:off x="1031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6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6"/>
            <p:cNvSpPr/>
            <p:nvPr/>
          </p:nvSpPr>
          <p:spPr>
            <a:xfrm>
              <a:off x="12247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6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6"/>
            <p:cNvSpPr/>
            <p:nvPr/>
          </p:nvSpPr>
          <p:spPr>
            <a:xfrm>
              <a:off x="14184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6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6"/>
            <p:cNvSpPr/>
            <p:nvPr/>
          </p:nvSpPr>
          <p:spPr>
            <a:xfrm>
              <a:off x="1612200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6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6"/>
            <p:cNvSpPr/>
            <p:nvPr/>
          </p:nvSpPr>
          <p:spPr>
            <a:xfrm>
              <a:off x="180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6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6"/>
            <p:cNvSpPr/>
            <p:nvPr/>
          </p:nvSpPr>
          <p:spPr>
            <a:xfrm>
              <a:off x="2001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6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6"/>
            <p:cNvSpPr/>
            <p:nvPr/>
          </p:nvSpPr>
          <p:spPr>
            <a:xfrm>
              <a:off x="2194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6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6"/>
            <p:cNvSpPr/>
            <p:nvPr/>
          </p:nvSpPr>
          <p:spPr>
            <a:xfrm>
              <a:off x="2388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6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6"/>
            <p:cNvSpPr/>
            <p:nvPr/>
          </p:nvSpPr>
          <p:spPr>
            <a:xfrm>
              <a:off x="2583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6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6"/>
            <p:cNvSpPr/>
            <p:nvPr/>
          </p:nvSpPr>
          <p:spPr>
            <a:xfrm>
              <a:off x="2777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6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6"/>
            <p:cNvSpPr/>
            <p:nvPr/>
          </p:nvSpPr>
          <p:spPr>
            <a:xfrm>
              <a:off x="29711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6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6"/>
            <p:cNvSpPr/>
            <p:nvPr/>
          </p:nvSpPr>
          <p:spPr>
            <a:xfrm>
              <a:off x="316482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6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6"/>
            <p:cNvSpPr/>
            <p:nvPr/>
          </p:nvSpPr>
          <p:spPr>
            <a:xfrm>
              <a:off x="3360125" y="358125"/>
              <a:ext cx="4500" cy="3421650"/>
            </a:xfrm>
            <a:custGeom>
              <a:avLst/>
              <a:gdLst/>
              <a:ahLst/>
              <a:cxnLst/>
              <a:rect l="l" t="t" r="r" b="b"/>
              <a:pathLst>
                <a:path w="180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179" y="13686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6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6"/>
            <p:cNvSpPr/>
            <p:nvPr/>
          </p:nvSpPr>
          <p:spPr>
            <a:xfrm>
              <a:off x="35538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6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6"/>
            <p:cNvSpPr/>
            <p:nvPr/>
          </p:nvSpPr>
          <p:spPr>
            <a:xfrm>
              <a:off x="37475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6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6"/>
            <p:cNvSpPr/>
            <p:nvPr/>
          </p:nvSpPr>
          <p:spPr>
            <a:xfrm>
              <a:off x="39412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6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6"/>
            <p:cNvSpPr/>
            <p:nvPr/>
          </p:nvSpPr>
          <p:spPr>
            <a:xfrm>
              <a:off x="4136375" y="358125"/>
              <a:ext cx="4625" cy="3421650"/>
            </a:xfrm>
            <a:custGeom>
              <a:avLst/>
              <a:gdLst/>
              <a:ahLst/>
              <a:cxnLst/>
              <a:rect l="l" t="t" r="r" b="b"/>
              <a:pathLst>
                <a:path w="185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185" y="13686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6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6"/>
            <p:cNvSpPr/>
            <p:nvPr/>
          </p:nvSpPr>
          <p:spPr>
            <a:xfrm>
              <a:off x="43300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6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6"/>
            <p:cNvSpPr/>
            <p:nvPr/>
          </p:nvSpPr>
          <p:spPr>
            <a:xfrm>
              <a:off x="45237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6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6"/>
            <p:cNvSpPr/>
            <p:nvPr/>
          </p:nvSpPr>
          <p:spPr>
            <a:xfrm>
              <a:off x="4717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6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6"/>
            <p:cNvSpPr/>
            <p:nvPr/>
          </p:nvSpPr>
          <p:spPr>
            <a:xfrm>
              <a:off x="4911175" y="358125"/>
              <a:ext cx="6100" cy="3421650"/>
            </a:xfrm>
            <a:custGeom>
              <a:avLst/>
              <a:gdLst/>
              <a:ahLst/>
              <a:cxnLst/>
              <a:rect l="l" t="t" r="r" b="b"/>
              <a:pathLst>
                <a:path w="244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6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6"/>
            <p:cNvSpPr/>
            <p:nvPr/>
          </p:nvSpPr>
          <p:spPr>
            <a:xfrm>
              <a:off x="51064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6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6"/>
            <p:cNvSpPr/>
            <p:nvPr/>
          </p:nvSpPr>
          <p:spPr>
            <a:xfrm>
              <a:off x="53001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6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6"/>
            <p:cNvSpPr/>
            <p:nvPr/>
          </p:nvSpPr>
          <p:spPr>
            <a:xfrm>
              <a:off x="54938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6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6"/>
            <p:cNvSpPr/>
            <p:nvPr/>
          </p:nvSpPr>
          <p:spPr>
            <a:xfrm>
              <a:off x="568757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0" y="0"/>
                  </a:moveTo>
                  <a:lnTo>
                    <a:pt x="0" y="136865"/>
                  </a:lnTo>
                  <a:lnTo>
                    <a:pt x="242" y="13686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6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6"/>
            <p:cNvSpPr/>
            <p:nvPr/>
          </p:nvSpPr>
          <p:spPr>
            <a:xfrm>
              <a:off x="58827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6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6"/>
            <p:cNvSpPr/>
            <p:nvPr/>
          </p:nvSpPr>
          <p:spPr>
            <a:xfrm>
              <a:off x="6076425" y="358125"/>
              <a:ext cx="6075" cy="3421650"/>
            </a:xfrm>
            <a:custGeom>
              <a:avLst/>
              <a:gdLst/>
              <a:ahLst/>
              <a:cxnLst/>
              <a:rect l="l" t="t" r="r" b="b"/>
              <a:pathLst>
                <a:path w="243" h="136866" extrusionOk="0">
                  <a:moveTo>
                    <a:pt x="1" y="0"/>
                  </a:moveTo>
                  <a:lnTo>
                    <a:pt x="1" y="136865"/>
                  </a:lnTo>
                  <a:lnTo>
                    <a:pt x="243" y="136865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BDDFEC">
                <a:alpha val="52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3" name="Google Shape;1373;p16"/>
          <p:cNvSpPr/>
          <p:nvPr/>
        </p:nvSpPr>
        <p:spPr>
          <a:xfrm>
            <a:off x="-4305300" y="762000"/>
            <a:ext cx="8602036" cy="8602036"/>
          </a:xfrm>
          <a:custGeom>
            <a:avLst/>
            <a:gdLst/>
            <a:ahLst/>
            <a:cxnLst/>
            <a:rect l="l" t="t" r="r" b="b"/>
            <a:pathLst>
              <a:path w="15497" h="15497" extrusionOk="0">
                <a:moveTo>
                  <a:pt x="7749" y="0"/>
                </a:moveTo>
                <a:cubicBezTo>
                  <a:pt x="3449" y="0"/>
                  <a:pt x="1" y="3453"/>
                  <a:pt x="1" y="7748"/>
                </a:cubicBezTo>
                <a:cubicBezTo>
                  <a:pt x="1" y="12048"/>
                  <a:pt x="3449" y="15496"/>
                  <a:pt x="7749" y="15496"/>
                </a:cubicBezTo>
                <a:cubicBezTo>
                  <a:pt x="12044" y="15496"/>
                  <a:pt x="15497" y="12048"/>
                  <a:pt x="15497" y="7748"/>
                </a:cubicBezTo>
                <a:cubicBezTo>
                  <a:pt x="15497" y="3453"/>
                  <a:pt x="12044" y="0"/>
                  <a:pt x="7749" y="0"/>
                </a:cubicBezTo>
                <a:close/>
              </a:path>
            </a:pathLst>
          </a:custGeom>
          <a:solidFill>
            <a:srgbClr val="9CD3ED">
              <a:alpha val="24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4" name="Google Shape;1374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Lalezar"/>
              <a:buNone/>
              <a:defRPr>
                <a:latin typeface="Lalezar"/>
                <a:ea typeface="Lalezar"/>
                <a:cs typeface="Lalezar"/>
                <a:sym typeface="Lalezar"/>
              </a:defRPr>
            </a:lvl9pPr>
          </a:lstStyle>
          <a:p>
            <a:endParaRPr/>
          </a:p>
        </p:txBody>
      </p:sp>
      <p:sp>
        <p:nvSpPr>
          <p:cNvPr id="1375" name="Google Shape;1375;p16"/>
          <p:cNvSpPr txBox="1">
            <a:spLocks noGrp="1"/>
          </p:cNvSpPr>
          <p:nvPr>
            <p:ph type="body" idx="1"/>
          </p:nvPr>
        </p:nvSpPr>
        <p:spPr>
          <a:xfrm>
            <a:off x="5212100" y="2057563"/>
            <a:ext cx="2762400" cy="19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76" name="Google Shape;1376;p16"/>
          <p:cNvSpPr/>
          <p:nvPr/>
        </p:nvSpPr>
        <p:spPr>
          <a:xfrm>
            <a:off x="8631439" y="-54427"/>
            <a:ext cx="369150" cy="5668625"/>
          </a:xfrm>
          <a:custGeom>
            <a:avLst/>
            <a:gdLst/>
            <a:ahLst/>
            <a:cxnLst/>
            <a:rect l="l" t="t" r="r" b="b"/>
            <a:pathLst>
              <a:path w="14766" h="226745" extrusionOk="0">
                <a:moveTo>
                  <a:pt x="6800" y="0"/>
                </a:moveTo>
                <a:cubicBezTo>
                  <a:pt x="1707" y="6110"/>
                  <a:pt x="285" y="15441"/>
                  <a:pt x="1591" y="23287"/>
                </a:cubicBezTo>
                <a:cubicBezTo>
                  <a:pt x="3259" y="33308"/>
                  <a:pt x="11123" y="43241"/>
                  <a:pt x="8332" y="53009"/>
                </a:cubicBezTo>
                <a:cubicBezTo>
                  <a:pt x="6585" y="59122"/>
                  <a:pt x="2418" y="64362"/>
                  <a:pt x="671" y="70475"/>
                </a:cubicBezTo>
                <a:cubicBezTo>
                  <a:pt x="-1133" y="76788"/>
                  <a:pt x="753" y="85369"/>
                  <a:pt x="5880" y="89472"/>
                </a:cubicBezTo>
                <a:cubicBezTo>
                  <a:pt x="7888" y="91079"/>
                  <a:pt x="11934" y="92400"/>
                  <a:pt x="13541" y="90392"/>
                </a:cubicBezTo>
                <a:cubicBezTo>
                  <a:pt x="14916" y="88674"/>
                  <a:pt x="9380" y="86956"/>
                  <a:pt x="7412" y="87940"/>
                </a:cubicBezTo>
                <a:cubicBezTo>
                  <a:pt x="-780" y="92038"/>
                  <a:pt x="1144" y="106522"/>
                  <a:pt x="4042" y="115211"/>
                </a:cubicBezTo>
                <a:cubicBezTo>
                  <a:pt x="7695" y="126163"/>
                  <a:pt x="13910" y="137529"/>
                  <a:pt x="12009" y="148916"/>
                </a:cubicBezTo>
                <a:cubicBezTo>
                  <a:pt x="9756" y="162415"/>
                  <a:pt x="3446" y="175762"/>
                  <a:pt x="4961" y="189363"/>
                </a:cubicBezTo>
                <a:cubicBezTo>
                  <a:pt x="5574" y="194868"/>
                  <a:pt x="9215" y="199592"/>
                  <a:pt x="11396" y="204683"/>
                </a:cubicBezTo>
                <a:cubicBezTo>
                  <a:pt x="14326" y="211521"/>
                  <a:pt x="14766" y="219306"/>
                  <a:pt x="14766" y="226745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377" name="Google Shape;1377;p16"/>
          <p:cNvSpPr/>
          <p:nvPr/>
        </p:nvSpPr>
        <p:spPr>
          <a:xfrm>
            <a:off x="-61275" y="3339900"/>
            <a:ext cx="850311" cy="1930333"/>
          </a:xfrm>
          <a:custGeom>
            <a:avLst/>
            <a:gdLst/>
            <a:ahLst/>
            <a:cxnLst/>
            <a:rect l="l" t="t" r="r" b="b"/>
            <a:pathLst>
              <a:path w="53622" h="80280" extrusionOk="0">
                <a:moveTo>
                  <a:pt x="0" y="0"/>
                </a:moveTo>
                <a:cubicBezTo>
                  <a:pt x="0" y="18491"/>
                  <a:pt x="21629" y="30413"/>
                  <a:pt x="35544" y="42591"/>
                </a:cubicBezTo>
                <a:cubicBezTo>
                  <a:pt x="46029" y="51767"/>
                  <a:pt x="53622" y="66347"/>
                  <a:pt x="53622" y="8028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2800"/>
              <a:buFont typeface="Passion One"/>
              <a:buNone/>
              <a:defRPr sz="2800" b="1">
                <a:solidFill>
                  <a:srgbClr val="09375F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2800"/>
              <a:buFont typeface="Lalezar"/>
              <a:buNone/>
              <a:defRPr sz="2800">
                <a:solidFill>
                  <a:srgbClr val="09375F"/>
                </a:solidFill>
                <a:latin typeface="Lalezar"/>
                <a:ea typeface="Lalezar"/>
                <a:cs typeface="Lalezar"/>
                <a:sym typeface="Lalez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2800"/>
              <a:buFont typeface="Lalezar"/>
              <a:buNone/>
              <a:defRPr sz="2800">
                <a:solidFill>
                  <a:srgbClr val="09375F"/>
                </a:solidFill>
                <a:latin typeface="Lalezar"/>
                <a:ea typeface="Lalezar"/>
                <a:cs typeface="Lalezar"/>
                <a:sym typeface="Lalez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2800"/>
              <a:buFont typeface="Lalezar"/>
              <a:buNone/>
              <a:defRPr sz="2800">
                <a:solidFill>
                  <a:srgbClr val="09375F"/>
                </a:solidFill>
                <a:latin typeface="Lalezar"/>
                <a:ea typeface="Lalezar"/>
                <a:cs typeface="Lalezar"/>
                <a:sym typeface="Lalez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2800"/>
              <a:buFont typeface="Lalezar"/>
              <a:buNone/>
              <a:defRPr sz="2800">
                <a:solidFill>
                  <a:srgbClr val="09375F"/>
                </a:solidFill>
                <a:latin typeface="Lalezar"/>
                <a:ea typeface="Lalezar"/>
                <a:cs typeface="Lalezar"/>
                <a:sym typeface="Lalez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2800"/>
              <a:buFont typeface="Lalezar"/>
              <a:buNone/>
              <a:defRPr sz="2800">
                <a:solidFill>
                  <a:srgbClr val="09375F"/>
                </a:solidFill>
                <a:latin typeface="Lalezar"/>
                <a:ea typeface="Lalezar"/>
                <a:cs typeface="Lalezar"/>
                <a:sym typeface="Lalez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2800"/>
              <a:buFont typeface="Lalezar"/>
              <a:buNone/>
              <a:defRPr sz="2800">
                <a:solidFill>
                  <a:srgbClr val="09375F"/>
                </a:solidFill>
                <a:latin typeface="Lalezar"/>
                <a:ea typeface="Lalezar"/>
                <a:cs typeface="Lalezar"/>
                <a:sym typeface="Lalez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2800"/>
              <a:buFont typeface="Lalezar"/>
              <a:buNone/>
              <a:defRPr sz="2800">
                <a:solidFill>
                  <a:srgbClr val="09375F"/>
                </a:solidFill>
                <a:latin typeface="Lalezar"/>
                <a:ea typeface="Lalezar"/>
                <a:cs typeface="Lalezar"/>
                <a:sym typeface="Lalez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2800"/>
              <a:buFont typeface="Lalezar"/>
              <a:buNone/>
              <a:defRPr sz="2800">
                <a:solidFill>
                  <a:srgbClr val="09375F"/>
                </a:solidFill>
                <a:latin typeface="Lalezar"/>
                <a:ea typeface="Lalezar"/>
                <a:cs typeface="Lalezar"/>
                <a:sym typeface="Lalez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12700"/>
            <a:ext cx="7704000" cy="3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375F"/>
              </a:buClr>
              <a:buSzPts val="1800"/>
              <a:buFont typeface="Open Sans"/>
              <a:buChar char="●"/>
              <a:defRPr sz="1800">
                <a:solidFill>
                  <a:srgbClr val="09375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375F"/>
              </a:buClr>
              <a:buSzPts val="1400"/>
              <a:buFont typeface="Open Sans"/>
              <a:buChar char="○"/>
              <a:defRPr>
                <a:solidFill>
                  <a:srgbClr val="09375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375F"/>
              </a:buClr>
              <a:buSzPts val="1400"/>
              <a:buFont typeface="Open Sans"/>
              <a:buChar char="■"/>
              <a:defRPr>
                <a:solidFill>
                  <a:srgbClr val="09375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375F"/>
              </a:buClr>
              <a:buSzPts val="1400"/>
              <a:buFont typeface="Open Sans"/>
              <a:buChar char="●"/>
              <a:defRPr>
                <a:solidFill>
                  <a:srgbClr val="09375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375F"/>
              </a:buClr>
              <a:buSzPts val="1400"/>
              <a:buFont typeface="Open Sans"/>
              <a:buChar char="○"/>
              <a:defRPr>
                <a:solidFill>
                  <a:srgbClr val="09375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375F"/>
              </a:buClr>
              <a:buSzPts val="1400"/>
              <a:buFont typeface="Open Sans"/>
              <a:buChar char="■"/>
              <a:defRPr>
                <a:solidFill>
                  <a:srgbClr val="09375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375F"/>
              </a:buClr>
              <a:buSzPts val="1400"/>
              <a:buFont typeface="Open Sans"/>
              <a:buChar char="●"/>
              <a:defRPr>
                <a:solidFill>
                  <a:srgbClr val="09375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9375F"/>
              </a:buClr>
              <a:buSzPts val="1400"/>
              <a:buFont typeface="Open Sans"/>
              <a:buChar char="○"/>
              <a:defRPr>
                <a:solidFill>
                  <a:srgbClr val="09375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9375F"/>
              </a:buClr>
              <a:buSzPts val="1400"/>
              <a:buFont typeface="Open Sans"/>
              <a:buChar char="■"/>
              <a:defRPr>
                <a:solidFill>
                  <a:srgbClr val="09375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60" r:id="rId8"/>
    <p:sldLayoutId id="2147483662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m4a"/><Relationship Id="rId7" Type="http://schemas.openxmlformats.org/officeDocument/2006/relationships/image" Target="../media/image5.png"/><Relationship Id="rId12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6.png"/><Relationship Id="rId4" Type="http://schemas.openxmlformats.org/officeDocument/2006/relationships/audio" Target="../media/media2.m4a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media" Target="../media/media4.m4a"/><Relationship Id="rId7" Type="http://schemas.openxmlformats.org/officeDocument/2006/relationships/image" Target="../media/image7.png"/><Relationship Id="rId12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1.png"/><Relationship Id="rId4" Type="http://schemas.openxmlformats.org/officeDocument/2006/relationships/audio" Target="../media/media4.m4a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media" Target="../media/media6.m4a"/><Relationship Id="rId7" Type="http://schemas.openxmlformats.org/officeDocument/2006/relationships/image" Target="../media/image8.png"/><Relationship Id="rId12" Type="http://schemas.openxmlformats.org/officeDocument/2006/relationships/image" Target="../media/image4.emf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.png"/><Relationship Id="rId4" Type="http://schemas.openxmlformats.org/officeDocument/2006/relationships/audio" Target="../media/media6.m4a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8.m4a"/><Relationship Id="rId7" Type="http://schemas.openxmlformats.org/officeDocument/2006/relationships/image" Target="../media/image4.emf"/><Relationship Id="rId12" Type="http://schemas.openxmlformats.org/officeDocument/2006/relationships/image" Target="../media/image6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1.png"/><Relationship Id="rId4" Type="http://schemas.openxmlformats.org/officeDocument/2006/relationships/audio" Target="../media/media8.m4a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media" Target="../media/media10.m4a"/><Relationship Id="rId7" Type="http://schemas.openxmlformats.org/officeDocument/2006/relationships/image" Target="../media/image10.png"/><Relationship Id="rId12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.png"/><Relationship Id="rId4" Type="http://schemas.openxmlformats.org/officeDocument/2006/relationships/audio" Target="../media/media10.m4a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media" Target="../media/media12.m4a"/><Relationship Id="rId7" Type="http://schemas.openxmlformats.org/officeDocument/2006/relationships/image" Target="../media/image11.png"/><Relationship Id="rId12" Type="http://schemas.openxmlformats.org/officeDocument/2006/relationships/image" Target="../media/image2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emf"/><Relationship Id="rId4" Type="http://schemas.openxmlformats.org/officeDocument/2006/relationships/audio" Target="../media/media12.m4a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14.m4a"/><Relationship Id="rId7" Type="http://schemas.openxmlformats.org/officeDocument/2006/relationships/image" Target="../media/image4.emf"/><Relationship Id="rId12" Type="http://schemas.openxmlformats.org/officeDocument/2006/relationships/image" Target="../media/image6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.png"/><Relationship Id="rId4" Type="http://schemas.openxmlformats.org/officeDocument/2006/relationships/audio" Target="../media/media14.m4a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2" name="Google Shape;3052;p37"/>
          <p:cNvSpPr/>
          <p:nvPr/>
        </p:nvSpPr>
        <p:spPr>
          <a:xfrm flipH="1">
            <a:off x="5642275" y="212261"/>
            <a:ext cx="1171758" cy="1171678"/>
          </a:xfrm>
          <a:custGeom>
            <a:avLst/>
            <a:gdLst/>
            <a:ahLst/>
            <a:cxnLst/>
            <a:rect l="l" t="t" r="r" b="b"/>
            <a:pathLst>
              <a:path w="4545" h="4545" extrusionOk="0">
                <a:moveTo>
                  <a:pt x="2275" y="0"/>
                </a:moveTo>
                <a:cubicBezTo>
                  <a:pt x="1036" y="0"/>
                  <a:pt x="0" y="1030"/>
                  <a:pt x="0" y="2270"/>
                </a:cubicBezTo>
                <a:cubicBezTo>
                  <a:pt x="0" y="3509"/>
                  <a:pt x="1036" y="4545"/>
                  <a:pt x="2275" y="4545"/>
                </a:cubicBezTo>
                <a:cubicBezTo>
                  <a:pt x="3515" y="4545"/>
                  <a:pt x="4545" y="3509"/>
                  <a:pt x="4545" y="2270"/>
                </a:cubicBezTo>
                <a:cubicBezTo>
                  <a:pt x="4545" y="1030"/>
                  <a:pt x="3515" y="0"/>
                  <a:pt x="22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7" name="Google Shape;3057;p37"/>
          <p:cNvSpPr/>
          <p:nvPr/>
        </p:nvSpPr>
        <p:spPr>
          <a:xfrm flipH="1">
            <a:off x="7717125" y="2177435"/>
            <a:ext cx="1188773" cy="1188693"/>
          </a:xfrm>
          <a:custGeom>
            <a:avLst/>
            <a:gdLst/>
            <a:ahLst/>
            <a:cxnLst/>
            <a:rect l="l" t="t" r="r" b="b"/>
            <a:pathLst>
              <a:path w="4611" h="4611" extrusionOk="0">
                <a:moveTo>
                  <a:pt x="2341" y="0"/>
                </a:moveTo>
                <a:cubicBezTo>
                  <a:pt x="1030" y="0"/>
                  <a:pt x="0" y="1030"/>
                  <a:pt x="0" y="2270"/>
                </a:cubicBezTo>
                <a:cubicBezTo>
                  <a:pt x="0" y="3581"/>
                  <a:pt x="1030" y="4611"/>
                  <a:pt x="2341" y="4611"/>
                </a:cubicBezTo>
                <a:cubicBezTo>
                  <a:pt x="3581" y="4611"/>
                  <a:pt x="4611" y="3581"/>
                  <a:pt x="4611" y="2270"/>
                </a:cubicBezTo>
                <a:cubicBezTo>
                  <a:pt x="4611" y="1030"/>
                  <a:pt x="3581" y="0"/>
                  <a:pt x="23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8" name="Google Shape;3058;p37"/>
          <p:cNvSpPr/>
          <p:nvPr/>
        </p:nvSpPr>
        <p:spPr>
          <a:xfrm flipH="1">
            <a:off x="8502129" y="2690891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FFB2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9" name="Google Shape;3059;p37"/>
          <p:cNvSpPr/>
          <p:nvPr/>
        </p:nvSpPr>
        <p:spPr>
          <a:xfrm flipH="1">
            <a:off x="8502129" y="2709453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0" name="Google Shape;3060;p37"/>
          <p:cNvSpPr/>
          <p:nvPr/>
        </p:nvSpPr>
        <p:spPr>
          <a:xfrm flipH="1">
            <a:off x="8502129" y="2709453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1" name="Google Shape;3061;p37"/>
          <p:cNvSpPr/>
          <p:nvPr/>
        </p:nvSpPr>
        <p:spPr>
          <a:xfrm flipH="1">
            <a:off x="8502129" y="2690891"/>
            <a:ext cx="258" cy="18819"/>
          </a:xfrm>
          <a:custGeom>
            <a:avLst/>
            <a:gdLst/>
            <a:ahLst/>
            <a:cxnLst/>
            <a:rect l="l" t="t" r="r" b="b"/>
            <a:pathLst>
              <a:path w="1" h="73" extrusionOk="0">
                <a:moveTo>
                  <a:pt x="0" y="72"/>
                </a:moveTo>
                <a:lnTo>
                  <a:pt x="0" y="72"/>
                </a:lnTo>
                <a:lnTo>
                  <a:pt x="0" y="72"/>
                </a:ln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2" name="Google Shape;3062;p37"/>
          <p:cNvSpPr/>
          <p:nvPr/>
        </p:nvSpPr>
        <p:spPr>
          <a:xfrm flipH="1">
            <a:off x="8502129" y="2709453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3" name="Google Shape;3063;p37"/>
          <p:cNvSpPr/>
          <p:nvPr/>
        </p:nvSpPr>
        <p:spPr>
          <a:xfrm flipH="1">
            <a:off x="8502129" y="2709453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4" name="Google Shape;3064;p37"/>
          <p:cNvSpPr/>
          <p:nvPr/>
        </p:nvSpPr>
        <p:spPr>
          <a:xfrm flipH="1">
            <a:off x="8502129" y="2690891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5" name="Google Shape;3065;p37"/>
          <p:cNvSpPr/>
          <p:nvPr/>
        </p:nvSpPr>
        <p:spPr>
          <a:xfrm flipH="1">
            <a:off x="8502129" y="2690891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6" name="Google Shape;3066;p37"/>
          <p:cNvSpPr/>
          <p:nvPr/>
        </p:nvSpPr>
        <p:spPr>
          <a:xfrm flipH="1">
            <a:off x="8502129" y="2709453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7" name="Google Shape;3067;p37"/>
          <p:cNvSpPr/>
          <p:nvPr/>
        </p:nvSpPr>
        <p:spPr>
          <a:xfrm flipH="1">
            <a:off x="8502129" y="2709453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8" name="Google Shape;3068;p37"/>
          <p:cNvSpPr/>
          <p:nvPr/>
        </p:nvSpPr>
        <p:spPr>
          <a:xfrm flipH="1">
            <a:off x="8502129" y="2690891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9" name="Google Shape;3069;p37"/>
          <p:cNvSpPr/>
          <p:nvPr/>
        </p:nvSpPr>
        <p:spPr>
          <a:xfrm flipH="1">
            <a:off x="8502129" y="2673877"/>
            <a:ext cx="258" cy="17272"/>
          </a:xfrm>
          <a:custGeom>
            <a:avLst/>
            <a:gdLst/>
            <a:ahLst/>
            <a:cxnLst/>
            <a:rect l="l" t="t" r="r" b="b"/>
            <a:pathLst>
              <a:path w="1" h="67" extrusionOk="0">
                <a:moveTo>
                  <a:pt x="0" y="67"/>
                </a:moveTo>
                <a:lnTo>
                  <a:pt x="0" y="67"/>
                </a:ln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0" name="Google Shape;3070;p37"/>
          <p:cNvSpPr/>
          <p:nvPr/>
        </p:nvSpPr>
        <p:spPr>
          <a:xfrm flipH="1">
            <a:off x="8502129" y="2690891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1" name="Google Shape;3071;p37"/>
          <p:cNvSpPr/>
          <p:nvPr/>
        </p:nvSpPr>
        <p:spPr>
          <a:xfrm flipH="1">
            <a:off x="8502129" y="2709453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2" name="Google Shape;3072;p37"/>
          <p:cNvSpPr/>
          <p:nvPr/>
        </p:nvSpPr>
        <p:spPr>
          <a:xfrm flipH="1">
            <a:off x="8502129" y="2709453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3" name="Google Shape;3073;p37"/>
          <p:cNvSpPr/>
          <p:nvPr/>
        </p:nvSpPr>
        <p:spPr>
          <a:xfrm flipH="1">
            <a:off x="8502129" y="2709453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4" name="Google Shape;3074;p37"/>
          <p:cNvSpPr/>
          <p:nvPr/>
        </p:nvSpPr>
        <p:spPr>
          <a:xfrm flipH="1">
            <a:off x="8502129" y="2709453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5" name="Google Shape;3075;p37"/>
          <p:cNvSpPr/>
          <p:nvPr/>
        </p:nvSpPr>
        <p:spPr>
          <a:xfrm flipH="1">
            <a:off x="8502129" y="2709453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6" name="Google Shape;3076;p37"/>
          <p:cNvSpPr/>
          <p:nvPr/>
        </p:nvSpPr>
        <p:spPr>
          <a:xfrm flipH="1">
            <a:off x="8502129" y="2709453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7" name="Google Shape;3077;p37"/>
          <p:cNvSpPr/>
          <p:nvPr/>
        </p:nvSpPr>
        <p:spPr>
          <a:xfrm flipH="1">
            <a:off x="8502129" y="2690891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8" name="Google Shape;3078;p37"/>
          <p:cNvSpPr/>
          <p:nvPr/>
        </p:nvSpPr>
        <p:spPr>
          <a:xfrm flipH="1">
            <a:off x="8502129" y="2690891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9" name="Google Shape;3079;p37"/>
          <p:cNvSpPr/>
          <p:nvPr/>
        </p:nvSpPr>
        <p:spPr>
          <a:xfrm flipH="1">
            <a:off x="8502129" y="2690891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0" name="Google Shape;3080;p37"/>
          <p:cNvSpPr/>
          <p:nvPr/>
        </p:nvSpPr>
        <p:spPr>
          <a:xfrm flipH="1">
            <a:off x="8502129" y="2690891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1" name="Google Shape;3081;p37"/>
          <p:cNvSpPr/>
          <p:nvPr/>
        </p:nvSpPr>
        <p:spPr>
          <a:xfrm flipH="1">
            <a:off x="8502129" y="2690891"/>
            <a:ext cx="258" cy="18819"/>
          </a:xfrm>
          <a:custGeom>
            <a:avLst/>
            <a:gdLst/>
            <a:ahLst/>
            <a:cxnLst/>
            <a:rect l="l" t="t" r="r" b="b"/>
            <a:pathLst>
              <a:path w="1" h="73" extrusionOk="0">
                <a:moveTo>
                  <a:pt x="0" y="72"/>
                </a:move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2" name="Google Shape;3082;p37"/>
          <p:cNvSpPr/>
          <p:nvPr/>
        </p:nvSpPr>
        <p:spPr>
          <a:xfrm flipH="1">
            <a:off x="8502129" y="2690891"/>
            <a:ext cx="258" cy="18819"/>
          </a:xfrm>
          <a:custGeom>
            <a:avLst/>
            <a:gdLst/>
            <a:ahLst/>
            <a:cxnLst/>
            <a:rect l="l" t="t" r="r" b="b"/>
            <a:pathLst>
              <a:path w="1" h="73" extrusionOk="0">
                <a:moveTo>
                  <a:pt x="0" y="72"/>
                </a:move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3" name="Google Shape;3083;p37"/>
          <p:cNvSpPr/>
          <p:nvPr/>
        </p:nvSpPr>
        <p:spPr>
          <a:xfrm flipH="1">
            <a:off x="8502129" y="2690891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4" name="Google Shape;3084;p37"/>
          <p:cNvSpPr/>
          <p:nvPr/>
        </p:nvSpPr>
        <p:spPr>
          <a:xfrm flipH="1">
            <a:off x="8502129" y="2690891"/>
            <a:ext cx="258" cy="18819"/>
          </a:xfrm>
          <a:custGeom>
            <a:avLst/>
            <a:gdLst/>
            <a:ahLst/>
            <a:cxnLst/>
            <a:rect l="l" t="t" r="r" b="b"/>
            <a:pathLst>
              <a:path w="1" h="73" extrusionOk="0">
                <a:moveTo>
                  <a:pt x="0" y="72"/>
                </a:moveTo>
                <a:lnTo>
                  <a:pt x="0" y="72"/>
                </a:lnTo>
                <a:lnTo>
                  <a:pt x="0" y="72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0" name="Google Shape;3130;p37"/>
          <p:cNvSpPr txBox="1">
            <a:spLocks noGrp="1"/>
          </p:cNvSpPr>
          <p:nvPr>
            <p:ph type="ctrTitle"/>
          </p:nvPr>
        </p:nvSpPr>
        <p:spPr>
          <a:xfrm>
            <a:off x="720000" y="2178725"/>
            <a:ext cx="41949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latin typeface="Passion One"/>
                <a:ea typeface="Passion One"/>
                <a:cs typeface="Passion One"/>
                <a:sym typeface="Passion One"/>
              </a:rPr>
              <a:t>LITHUANIAN GREETINGS</a:t>
            </a:r>
          </a:p>
        </p:txBody>
      </p:sp>
      <p:sp>
        <p:nvSpPr>
          <p:cNvPr id="3131" name="Google Shape;3131;p37"/>
          <p:cNvSpPr txBox="1">
            <a:spLocks noGrp="1"/>
          </p:cNvSpPr>
          <p:nvPr>
            <p:ph type="subTitle" idx="1"/>
          </p:nvPr>
        </p:nvSpPr>
        <p:spPr>
          <a:xfrm>
            <a:off x="720000" y="4158299"/>
            <a:ext cx="4995000" cy="7381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Kaunas St. </a:t>
            </a:r>
            <a:r>
              <a:rPr lang="en-GB" dirty="0" err="1"/>
              <a:t>Kazimieras</a:t>
            </a:r>
            <a:r>
              <a:rPr lang="en-GB" dirty="0"/>
              <a:t> </a:t>
            </a:r>
            <a:r>
              <a:rPr lang="en-GB" dirty="0" err="1"/>
              <a:t>progymnasium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2020</a:t>
            </a:r>
          </a:p>
        </p:txBody>
      </p:sp>
      <p:sp>
        <p:nvSpPr>
          <p:cNvPr id="3132" name="Google Shape;3132;p37"/>
          <p:cNvSpPr/>
          <p:nvPr/>
        </p:nvSpPr>
        <p:spPr>
          <a:xfrm flipH="1">
            <a:off x="8464029" y="2359176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3" name="Google Shape;3133;p37"/>
          <p:cNvSpPr/>
          <p:nvPr/>
        </p:nvSpPr>
        <p:spPr>
          <a:xfrm flipH="1">
            <a:off x="8464029" y="2359176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4" name="Google Shape;3134;p37"/>
          <p:cNvSpPr/>
          <p:nvPr/>
        </p:nvSpPr>
        <p:spPr>
          <a:xfrm flipH="1">
            <a:off x="8464029" y="2359176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5" name="Google Shape;3135;p37"/>
          <p:cNvSpPr/>
          <p:nvPr/>
        </p:nvSpPr>
        <p:spPr>
          <a:xfrm flipH="1">
            <a:off x="8464029" y="2359176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6" name="Google Shape;3136;p37"/>
          <p:cNvSpPr/>
          <p:nvPr/>
        </p:nvSpPr>
        <p:spPr>
          <a:xfrm flipH="1">
            <a:off x="8464029" y="2359176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7" name="Google Shape;3137;p37"/>
          <p:cNvSpPr/>
          <p:nvPr/>
        </p:nvSpPr>
        <p:spPr>
          <a:xfrm flipH="1">
            <a:off x="8464029" y="2359176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8" name="Google Shape;3138;p37"/>
          <p:cNvSpPr/>
          <p:nvPr/>
        </p:nvSpPr>
        <p:spPr>
          <a:xfrm flipH="1">
            <a:off x="8464029" y="2359176"/>
            <a:ext cx="258" cy="18819"/>
          </a:xfrm>
          <a:custGeom>
            <a:avLst/>
            <a:gdLst/>
            <a:ahLst/>
            <a:cxnLst/>
            <a:rect l="l" t="t" r="r" b="b"/>
            <a:pathLst>
              <a:path w="1" h="73" extrusionOk="0">
                <a:moveTo>
                  <a:pt x="0" y="1"/>
                </a:moveTo>
                <a:lnTo>
                  <a:pt x="0" y="73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9" name="Google Shape;3139;p37"/>
          <p:cNvSpPr/>
          <p:nvPr/>
        </p:nvSpPr>
        <p:spPr>
          <a:xfrm flipH="1">
            <a:off x="8464029" y="2359176"/>
            <a:ext cx="258" cy="18819"/>
          </a:xfrm>
          <a:custGeom>
            <a:avLst/>
            <a:gdLst/>
            <a:ahLst/>
            <a:cxnLst/>
            <a:rect l="l" t="t" r="r" b="b"/>
            <a:pathLst>
              <a:path w="1" h="73" extrusionOk="0">
                <a:moveTo>
                  <a:pt x="0" y="1"/>
                </a:moveTo>
                <a:lnTo>
                  <a:pt x="0" y="73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0" name="Google Shape;3140;p37"/>
          <p:cNvSpPr/>
          <p:nvPr/>
        </p:nvSpPr>
        <p:spPr>
          <a:xfrm flipH="1">
            <a:off x="8464029" y="2359176"/>
            <a:ext cx="258" cy="18819"/>
          </a:xfrm>
          <a:custGeom>
            <a:avLst/>
            <a:gdLst/>
            <a:ahLst/>
            <a:cxnLst/>
            <a:rect l="l" t="t" r="r" b="b"/>
            <a:pathLst>
              <a:path w="1" h="73" extrusionOk="0">
                <a:moveTo>
                  <a:pt x="0" y="1"/>
                </a:moveTo>
                <a:lnTo>
                  <a:pt x="0" y="1"/>
                </a:lnTo>
                <a:lnTo>
                  <a:pt x="0" y="73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1" name="Google Shape;3141;p37"/>
          <p:cNvSpPr/>
          <p:nvPr/>
        </p:nvSpPr>
        <p:spPr>
          <a:xfrm flipH="1">
            <a:off x="8464029" y="2359176"/>
            <a:ext cx="258" cy="18819"/>
          </a:xfrm>
          <a:custGeom>
            <a:avLst/>
            <a:gdLst/>
            <a:ahLst/>
            <a:cxnLst/>
            <a:rect l="l" t="t" r="r" b="b"/>
            <a:pathLst>
              <a:path w="1" h="73" extrusionOk="0">
                <a:moveTo>
                  <a:pt x="0" y="73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2" name="Google Shape;3142;p37"/>
          <p:cNvSpPr/>
          <p:nvPr/>
        </p:nvSpPr>
        <p:spPr>
          <a:xfrm flipH="1">
            <a:off x="8464029" y="2359176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3" name="Google Shape;3143;p37"/>
          <p:cNvSpPr/>
          <p:nvPr/>
        </p:nvSpPr>
        <p:spPr>
          <a:xfrm flipH="1">
            <a:off x="8464029" y="2359176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4" name="Google Shape;3144;p37"/>
          <p:cNvSpPr/>
          <p:nvPr/>
        </p:nvSpPr>
        <p:spPr>
          <a:xfrm flipH="1">
            <a:off x="8464029" y="2359176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5" name="Google Shape;3145;p37"/>
          <p:cNvSpPr/>
          <p:nvPr/>
        </p:nvSpPr>
        <p:spPr>
          <a:xfrm flipH="1">
            <a:off x="8464029" y="2359176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6" name="Google Shape;3146;p37"/>
          <p:cNvSpPr/>
          <p:nvPr/>
        </p:nvSpPr>
        <p:spPr>
          <a:xfrm flipH="1">
            <a:off x="8464029" y="2359176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7" name="Google Shape;3147;p37"/>
          <p:cNvSpPr/>
          <p:nvPr/>
        </p:nvSpPr>
        <p:spPr>
          <a:xfrm flipH="1">
            <a:off x="8464029" y="2359176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8" name="Google Shape;3148;p37"/>
          <p:cNvSpPr/>
          <p:nvPr/>
        </p:nvSpPr>
        <p:spPr>
          <a:xfrm flipH="1">
            <a:off x="8464029" y="2359176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9" name="Google Shape;3149;p37"/>
          <p:cNvSpPr/>
          <p:nvPr/>
        </p:nvSpPr>
        <p:spPr>
          <a:xfrm flipH="1">
            <a:off x="8464029" y="2359176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0" name="Google Shape;3150;p37"/>
          <p:cNvSpPr/>
          <p:nvPr/>
        </p:nvSpPr>
        <p:spPr>
          <a:xfrm flipH="1">
            <a:off x="8464029" y="2359176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1" name="Google Shape;3151;p37"/>
          <p:cNvSpPr/>
          <p:nvPr/>
        </p:nvSpPr>
        <p:spPr>
          <a:xfrm flipH="1">
            <a:off x="8464029" y="2359176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2" name="Google Shape;3152;p37"/>
          <p:cNvSpPr/>
          <p:nvPr/>
        </p:nvSpPr>
        <p:spPr>
          <a:xfrm flipH="1">
            <a:off x="8464029" y="2359176"/>
            <a:ext cx="258" cy="25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513B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3" name="Google Shape;3153;p37"/>
          <p:cNvSpPr/>
          <p:nvPr/>
        </p:nvSpPr>
        <p:spPr>
          <a:xfrm flipH="1">
            <a:off x="6369302" y="548683"/>
            <a:ext cx="2094984" cy="2094842"/>
          </a:xfrm>
          <a:custGeom>
            <a:avLst/>
            <a:gdLst/>
            <a:ahLst/>
            <a:cxnLst/>
            <a:rect l="l" t="t" r="r" b="b"/>
            <a:pathLst>
              <a:path w="8126" h="8126" extrusionOk="0">
                <a:moveTo>
                  <a:pt x="4060" y="1"/>
                </a:moveTo>
                <a:cubicBezTo>
                  <a:pt x="1790" y="1"/>
                  <a:pt x="0" y="1791"/>
                  <a:pt x="0" y="4066"/>
                </a:cubicBezTo>
                <a:cubicBezTo>
                  <a:pt x="0" y="6335"/>
                  <a:pt x="1790" y="8126"/>
                  <a:pt x="4060" y="8126"/>
                </a:cubicBezTo>
                <a:cubicBezTo>
                  <a:pt x="6335" y="8126"/>
                  <a:pt x="8125" y="6335"/>
                  <a:pt x="8125" y="4066"/>
                </a:cubicBezTo>
                <a:cubicBezTo>
                  <a:pt x="8125" y="1791"/>
                  <a:pt x="6335" y="1"/>
                  <a:pt x="40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59" name="Google Shape;3159;p37"/>
          <p:cNvGrpSpPr/>
          <p:nvPr/>
        </p:nvGrpSpPr>
        <p:grpSpPr>
          <a:xfrm rot="2311038">
            <a:off x="1815435" y="413011"/>
            <a:ext cx="991867" cy="993606"/>
            <a:chOff x="5362625" y="2227450"/>
            <a:chExt cx="2025200" cy="2028750"/>
          </a:xfrm>
        </p:grpSpPr>
        <p:sp>
          <p:nvSpPr>
            <p:cNvPr id="3160" name="Google Shape;3160;p37"/>
            <p:cNvSpPr/>
            <p:nvPr/>
          </p:nvSpPr>
          <p:spPr>
            <a:xfrm>
              <a:off x="5403575" y="3491925"/>
              <a:ext cx="365225" cy="259325"/>
            </a:xfrm>
            <a:custGeom>
              <a:avLst/>
              <a:gdLst/>
              <a:ahLst/>
              <a:cxnLst/>
              <a:rect l="l" t="t" r="r" b="b"/>
              <a:pathLst>
                <a:path w="14609" h="10373" extrusionOk="0">
                  <a:moveTo>
                    <a:pt x="2872" y="1"/>
                  </a:moveTo>
                  <a:lnTo>
                    <a:pt x="0" y="1638"/>
                  </a:lnTo>
                  <a:lnTo>
                    <a:pt x="9826" y="10372"/>
                  </a:lnTo>
                  <a:lnTo>
                    <a:pt x="14608" y="4783"/>
                  </a:lnTo>
                  <a:lnTo>
                    <a:pt x="3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37"/>
            <p:cNvSpPr/>
            <p:nvPr/>
          </p:nvSpPr>
          <p:spPr>
            <a:xfrm>
              <a:off x="5362625" y="3532875"/>
              <a:ext cx="286625" cy="266125"/>
            </a:xfrm>
            <a:custGeom>
              <a:avLst/>
              <a:gdLst/>
              <a:ahLst/>
              <a:cxnLst/>
              <a:rect l="l" t="t" r="r" b="b"/>
              <a:pathLst>
                <a:path w="11465" h="10645" extrusionOk="0">
                  <a:moveTo>
                    <a:pt x="1638" y="0"/>
                  </a:moveTo>
                  <a:lnTo>
                    <a:pt x="143" y="961"/>
                  </a:lnTo>
                  <a:cubicBezTo>
                    <a:pt x="1" y="1092"/>
                    <a:pt x="1" y="1092"/>
                    <a:pt x="1" y="1234"/>
                  </a:cubicBezTo>
                  <a:lnTo>
                    <a:pt x="9696" y="10645"/>
                  </a:lnTo>
                  <a:lnTo>
                    <a:pt x="11464" y="8734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37"/>
            <p:cNvSpPr/>
            <p:nvPr/>
          </p:nvSpPr>
          <p:spPr>
            <a:xfrm>
              <a:off x="5649225" y="3611475"/>
              <a:ext cx="180975" cy="177450"/>
            </a:xfrm>
            <a:custGeom>
              <a:avLst/>
              <a:gdLst/>
              <a:ahLst/>
              <a:cxnLst/>
              <a:rect l="l" t="t" r="r" b="b"/>
              <a:pathLst>
                <a:path w="7239" h="7098" extrusionOk="0">
                  <a:moveTo>
                    <a:pt x="4782" y="1"/>
                  </a:moveTo>
                  <a:lnTo>
                    <a:pt x="0" y="5590"/>
                  </a:lnTo>
                  <a:lnTo>
                    <a:pt x="1638" y="7097"/>
                  </a:lnTo>
                  <a:lnTo>
                    <a:pt x="7239" y="950"/>
                  </a:lnTo>
                  <a:lnTo>
                    <a:pt x="4782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37"/>
            <p:cNvSpPr/>
            <p:nvPr/>
          </p:nvSpPr>
          <p:spPr>
            <a:xfrm>
              <a:off x="5605000" y="3751225"/>
              <a:ext cx="85175" cy="85450"/>
            </a:xfrm>
            <a:custGeom>
              <a:avLst/>
              <a:gdLst/>
              <a:ahLst/>
              <a:cxnLst/>
              <a:rect l="l" t="t" r="r" b="b"/>
              <a:pathLst>
                <a:path w="3407" h="3418" extrusionOk="0">
                  <a:moveTo>
                    <a:pt x="1769" y="0"/>
                  </a:moveTo>
                  <a:lnTo>
                    <a:pt x="1" y="1911"/>
                  </a:lnTo>
                  <a:lnTo>
                    <a:pt x="1496" y="3418"/>
                  </a:lnTo>
                  <a:lnTo>
                    <a:pt x="3407" y="1507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0C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37"/>
            <p:cNvSpPr/>
            <p:nvPr/>
          </p:nvSpPr>
          <p:spPr>
            <a:xfrm>
              <a:off x="5874400" y="3853575"/>
              <a:ext cx="262875" cy="361675"/>
            </a:xfrm>
            <a:custGeom>
              <a:avLst/>
              <a:gdLst/>
              <a:ahLst/>
              <a:cxnLst/>
              <a:rect l="l" t="t" r="r" b="b"/>
              <a:pathLst>
                <a:path w="10515" h="14467" extrusionOk="0">
                  <a:moveTo>
                    <a:pt x="5601" y="1"/>
                  </a:moveTo>
                  <a:lnTo>
                    <a:pt x="0" y="4782"/>
                  </a:lnTo>
                  <a:lnTo>
                    <a:pt x="8735" y="14466"/>
                  </a:lnTo>
                  <a:lnTo>
                    <a:pt x="10372" y="11606"/>
                  </a:lnTo>
                  <a:cubicBezTo>
                    <a:pt x="10514" y="11606"/>
                    <a:pt x="10514" y="11606"/>
                    <a:pt x="10372" y="11464"/>
                  </a:cubicBezTo>
                  <a:lnTo>
                    <a:pt x="56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37"/>
            <p:cNvSpPr/>
            <p:nvPr/>
          </p:nvSpPr>
          <p:spPr>
            <a:xfrm>
              <a:off x="5823350" y="3973125"/>
              <a:ext cx="269425" cy="283075"/>
            </a:xfrm>
            <a:custGeom>
              <a:avLst/>
              <a:gdLst/>
              <a:ahLst/>
              <a:cxnLst/>
              <a:rect l="l" t="t" r="r" b="b"/>
              <a:pathLst>
                <a:path w="10777" h="11323" extrusionOk="0">
                  <a:moveTo>
                    <a:pt x="2042" y="0"/>
                  </a:moveTo>
                  <a:lnTo>
                    <a:pt x="1" y="1769"/>
                  </a:lnTo>
                  <a:lnTo>
                    <a:pt x="9685" y="11322"/>
                  </a:lnTo>
                  <a:lnTo>
                    <a:pt x="9827" y="11322"/>
                  </a:lnTo>
                  <a:lnTo>
                    <a:pt x="10777" y="9684"/>
                  </a:lnTo>
                  <a:lnTo>
                    <a:pt x="2042" y="0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37"/>
            <p:cNvSpPr/>
            <p:nvPr/>
          </p:nvSpPr>
          <p:spPr>
            <a:xfrm>
              <a:off x="5837000" y="3792175"/>
              <a:ext cx="177450" cy="180975"/>
            </a:xfrm>
            <a:custGeom>
              <a:avLst/>
              <a:gdLst/>
              <a:ahLst/>
              <a:cxnLst/>
              <a:rect l="l" t="t" r="r" b="b"/>
              <a:pathLst>
                <a:path w="7098" h="7239" extrusionOk="0">
                  <a:moveTo>
                    <a:pt x="6005" y="0"/>
                  </a:moveTo>
                  <a:lnTo>
                    <a:pt x="1" y="5601"/>
                  </a:lnTo>
                  <a:lnTo>
                    <a:pt x="1496" y="7238"/>
                  </a:lnTo>
                  <a:lnTo>
                    <a:pt x="7097" y="2457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37"/>
            <p:cNvSpPr/>
            <p:nvPr/>
          </p:nvSpPr>
          <p:spPr>
            <a:xfrm>
              <a:off x="5789225" y="3932175"/>
              <a:ext cx="85200" cy="85200"/>
            </a:xfrm>
            <a:custGeom>
              <a:avLst/>
              <a:gdLst/>
              <a:ahLst/>
              <a:cxnLst/>
              <a:rect l="l" t="t" r="r" b="b"/>
              <a:pathLst>
                <a:path w="3408" h="3408" extrusionOk="0">
                  <a:moveTo>
                    <a:pt x="1912" y="1"/>
                  </a:moveTo>
                  <a:lnTo>
                    <a:pt x="1" y="1911"/>
                  </a:lnTo>
                  <a:lnTo>
                    <a:pt x="1366" y="3407"/>
                  </a:lnTo>
                  <a:lnTo>
                    <a:pt x="3407" y="1638"/>
                  </a:lnTo>
                  <a:lnTo>
                    <a:pt x="1912" y="1"/>
                  </a:lnTo>
                  <a:close/>
                </a:path>
              </a:pathLst>
            </a:custGeom>
            <a:solidFill>
              <a:srgbClr val="0C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37"/>
            <p:cNvSpPr/>
            <p:nvPr/>
          </p:nvSpPr>
          <p:spPr>
            <a:xfrm>
              <a:off x="7007100" y="3012575"/>
              <a:ext cx="187825" cy="182700"/>
            </a:xfrm>
            <a:custGeom>
              <a:avLst/>
              <a:gdLst/>
              <a:ahLst/>
              <a:cxnLst/>
              <a:rect l="l" t="t" r="r" b="b"/>
              <a:pathLst>
                <a:path w="7513" h="7308" extrusionOk="0">
                  <a:moveTo>
                    <a:pt x="4421" y="0"/>
                  </a:moveTo>
                  <a:cubicBezTo>
                    <a:pt x="3825" y="0"/>
                    <a:pt x="3211" y="205"/>
                    <a:pt x="2730" y="615"/>
                  </a:cubicBezTo>
                  <a:lnTo>
                    <a:pt x="1" y="3486"/>
                  </a:lnTo>
                  <a:lnTo>
                    <a:pt x="3822" y="7307"/>
                  </a:lnTo>
                  <a:lnTo>
                    <a:pt x="6552" y="4436"/>
                  </a:lnTo>
                  <a:cubicBezTo>
                    <a:pt x="7512" y="3486"/>
                    <a:pt x="7512" y="1979"/>
                    <a:pt x="6552" y="1160"/>
                  </a:cubicBezTo>
                  <a:lnTo>
                    <a:pt x="6006" y="615"/>
                  </a:lnTo>
                  <a:cubicBezTo>
                    <a:pt x="5596" y="205"/>
                    <a:pt x="5018" y="0"/>
                    <a:pt x="4421" y="0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37"/>
            <p:cNvSpPr/>
            <p:nvPr/>
          </p:nvSpPr>
          <p:spPr>
            <a:xfrm>
              <a:off x="7102650" y="3341000"/>
              <a:ext cx="187800" cy="185075"/>
            </a:xfrm>
            <a:custGeom>
              <a:avLst/>
              <a:gdLst/>
              <a:ahLst/>
              <a:cxnLst/>
              <a:rect l="l" t="t" r="r" b="b"/>
              <a:pathLst>
                <a:path w="7512" h="7403" extrusionOk="0">
                  <a:moveTo>
                    <a:pt x="4456" y="0"/>
                  </a:moveTo>
                  <a:cubicBezTo>
                    <a:pt x="3860" y="0"/>
                    <a:pt x="3281" y="240"/>
                    <a:pt x="2872" y="721"/>
                  </a:cubicBezTo>
                  <a:lnTo>
                    <a:pt x="0" y="3581"/>
                  </a:lnTo>
                  <a:lnTo>
                    <a:pt x="3821" y="7402"/>
                  </a:lnTo>
                  <a:lnTo>
                    <a:pt x="6693" y="4542"/>
                  </a:lnTo>
                  <a:cubicBezTo>
                    <a:pt x="7512" y="3581"/>
                    <a:pt x="7512" y="2085"/>
                    <a:pt x="6551" y="1267"/>
                  </a:cubicBezTo>
                  <a:lnTo>
                    <a:pt x="6147" y="721"/>
                  </a:lnTo>
                  <a:cubicBezTo>
                    <a:pt x="5666" y="240"/>
                    <a:pt x="5052" y="0"/>
                    <a:pt x="4456" y="0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37"/>
            <p:cNvSpPr/>
            <p:nvPr/>
          </p:nvSpPr>
          <p:spPr>
            <a:xfrm>
              <a:off x="6556750" y="2806300"/>
              <a:ext cx="767825" cy="1197425"/>
            </a:xfrm>
            <a:custGeom>
              <a:avLst/>
              <a:gdLst/>
              <a:ahLst/>
              <a:cxnLst/>
              <a:rect l="l" t="t" r="r" b="b"/>
              <a:pathLst>
                <a:path w="30713" h="47897" extrusionOk="0">
                  <a:moveTo>
                    <a:pt x="17338" y="0"/>
                  </a:moveTo>
                  <a:lnTo>
                    <a:pt x="1" y="17469"/>
                  </a:lnTo>
                  <a:lnTo>
                    <a:pt x="3003" y="18691"/>
                  </a:lnTo>
                  <a:lnTo>
                    <a:pt x="6420" y="20056"/>
                  </a:lnTo>
                  <a:lnTo>
                    <a:pt x="24293" y="47896"/>
                  </a:lnTo>
                  <a:lnTo>
                    <a:pt x="30712" y="41488"/>
                  </a:lnTo>
                  <a:lnTo>
                    <a:pt x="18561" y="3822"/>
                  </a:lnTo>
                  <a:lnTo>
                    <a:pt x="17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37"/>
            <p:cNvSpPr/>
            <p:nvPr/>
          </p:nvSpPr>
          <p:spPr>
            <a:xfrm>
              <a:off x="6556750" y="3116625"/>
              <a:ext cx="665475" cy="887100"/>
            </a:xfrm>
            <a:custGeom>
              <a:avLst/>
              <a:gdLst/>
              <a:ahLst/>
              <a:cxnLst/>
              <a:rect l="l" t="t" r="r" b="b"/>
              <a:pathLst>
                <a:path w="26619" h="35484" extrusionOk="0">
                  <a:moveTo>
                    <a:pt x="5874" y="1"/>
                  </a:moveTo>
                  <a:lnTo>
                    <a:pt x="2730" y="2326"/>
                  </a:lnTo>
                  <a:lnTo>
                    <a:pt x="1" y="5056"/>
                  </a:lnTo>
                  <a:lnTo>
                    <a:pt x="3003" y="6278"/>
                  </a:lnTo>
                  <a:lnTo>
                    <a:pt x="6420" y="7643"/>
                  </a:lnTo>
                  <a:lnTo>
                    <a:pt x="24293" y="35483"/>
                  </a:lnTo>
                  <a:lnTo>
                    <a:pt x="26618" y="33300"/>
                  </a:lnTo>
                  <a:lnTo>
                    <a:pt x="7239" y="2326"/>
                  </a:lnTo>
                  <a:lnTo>
                    <a:pt x="5874" y="1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7"/>
            <p:cNvSpPr/>
            <p:nvPr/>
          </p:nvSpPr>
          <p:spPr>
            <a:xfrm>
              <a:off x="6625000" y="2806300"/>
              <a:ext cx="395775" cy="368500"/>
            </a:xfrm>
            <a:custGeom>
              <a:avLst/>
              <a:gdLst/>
              <a:ahLst/>
              <a:cxnLst/>
              <a:rect l="l" t="t" r="r" b="b"/>
              <a:pathLst>
                <a:path w="15831" h="14740" extrusionOk="0">
                  <a:moveTo>
                    <a:pt x="14608" y="0"/>
                  </a:moveTo>
                  <a:lnTo>
                    <a:pt x="0" y="14739"/>
                  </a:lnTo>
                  <a:lnTo>
                    <a:pt x="3144" y="12414"/>
                  </a:lnTo>
                  <a:lnTo>
                    <a:pt x="4509" y="14739"/>
                  </a:lnTo>
                  <a:lnTo>
                    <a:pt x="15831" y="3822"/>
                  </a:lnTo>
                  <a:lnTo>
                    <a:pt x="14608" y="0"/>
                  </a:ln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37"/>
            <p:cNvSpPr/>
            <p:nvPr/>
          </p:nvSpPr>
          <p:spPr>
            <a:xfrm>
              <a:off x="6556750" y="3116625"/>
              <a:ext cx="181000" cy="156975"/>
            </a:xfrm>
            <a:custGeom>
              <a:avLst/>
              <a:gdLst/>
              <a:ahLst/>
              <a:cxnLst/>
              <a:rect l="l" t="t" r="r" b="b"/>
              <a:pathLst>
                <a:path w="7240" h="6279" extrusionOk="0">
                  <a:moveTo>
                    <a:pt x="5874" y="1"/>
                  </a:moveTo>
                  <a:lnTo>
                    <a:pt x="2730" y="2326"/>
                  </a:lnTo>
                  <a:lnTo>
                    <a:pt x="1" y="5056"/>
                  </a:lnTo>
                  <a:lnTo>
                    <a:pt x="3003" y="6278"/>
                  </a:lnTo>
                  <a:lnTo>
                    <a:pt x="7239" y="2326"/>
                  </a:lnTo>
                  <a:lnTo>
                    <a:pt x="5874" y="1"/>
                  </a:lnTo>
                  <a:close/>
                </a:path>
              </a:pathLst>
            </a:custGeom>
            <a:solidFill>
              <a:srgbClr val="0C3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7"/>
            <p:cNvSpPr/>
            <p:nvPr/>
          </p:nvSpPr>
          <p:spPr>
            <a:xfrm>
              <a:off x="6417000" y="2430125"/>
              <a:ext cx="187550" cy="185150"/>
            </a:xfrm>
            <a:custGeom>
              <a:avLst/>
              <a:gdLst/>
              <a:ahLst/>
              <a:cxnLst/>
              <a:rect l="l" t="t" r="r" b="b"/>
              <a:pathLst>
                <a:path w="7502" h="7406" extrusionOk="0">
                  <a:moveTo>
                    <a:pt x="4450" y="0"/>
                  </a:moveTo>
                  <a:cubicBezTo>
                    <a:pt x="3852" y="0"/>
                    <a:pt x="3271" y="238"/>
                    <a:pt x="2861" y="713"/>
                  </a:cubicBezTo>
                  <a:lnTo>
                    <a:pt x="1" y="3584"/>
                  </a:lnTo>
                  <a:lnTo>
                    <a:pt x="3822" y="7405"/>
                  </a:lnTo>
                  <a:lnTo>
                    <a:pt x="6682" y="4534"/>
                  </a:lnTo>
                  <a:cubicBezTo>
                    <a:pt x="7501" y="3584"/>
                    <a:pt x="7501" y="2077"/>
                    <a:pt x="6682" y="1127"/>
                  </a:cubicBezTo>
                  <a:lnTo>
                    <a:pt x="6137" y="713"/>
                  </a:lnTo>
                  <a:cubicBezTo>
                    <a:pt x="5662" y="238"/>
                    <a:pt x="5048" y="0"/>
                    <a:pt x="4450" y="0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7"/>
            <p:cNvSpPr/>
            <p:nvPr/>
          </p:nvSpPr>
          <p:spPr>
            <a:xfrm>
              <a:off x="6085925" y="2337925"/>
              <a:ext cx="187800" cy="185075"/>
            </a:xfrm>
            <a:custGeom>
              <a:avLst/>
              <a:gdLst/>
              <a:ahLst/>
              <a:cxnLst/>
              <a:rect l="l" t="t" r="r" b="b"/>
              <a:pathLst>
                <a:path w="7512" h="7403" extrusionOk="0">
                  <a:moveTo>
                    <a:pt x="4456" y="1"/>
                  </a:moveTo>
                  <a:cubicBezTo>
                    <a:pt x="3860" y="1"/>
                    <a:pt x="3281" y="241"/>
                    <a:pt x="2872" y="721"/>
                  </a:cubicBezTo>
                  <a:lnTo>
                    <a:pt x="1" y="3582"/>
                  </a:lnTo>
                  <a:lnTo>
                    <a:pt x="3822" y="7403"/>
                  </a:lnTo>
                  <a:lnTo>
                    <a:pt x="6693" y="4542"/>
                  </a:lnTo>
                  <a:cubicBezTo>
                    <a:pt x="7512" y="3582"/>
                    <a:pt x="7512" y="2086"/>
                    <a:pt x="6551" y="1267"/>
                  </a:cubicBezTo>
                  <a:lnTo>
                    <a:pt x="6147" y="721"/>
                  </a:lnTo>
                  <a:cubicBezTo>
                    <a:pt x="5667" y="241"/>
                    <a:pt x="5053" y="1"/>
                    <a:pt x="4456" y="1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7"/>
            <p:cNvSpPr/>
            <p:nvPr/>
          </p:nvSpPr>
          <p:spPr>
            <a:xfrm>
              <a:off x="5605000" y="2304625"/>
              <a:ext cx="1200975" cy="761000"/>
            </a:xfrm>
            <a:custGeom>
              <a:avLst/>
              <a:gdLst/>
              <a:ahLst/>
              <a:cxnLst/>
              <a:rect l="l" t="t" r="r" b="b"/>
              <a:pathLst>
                <a:path w="48039" h="30440" extrusionOk="0">
                  <a:moveTo>
                    <a:pt x="6409" y="1"/>
                  </a:moveTo>
                  <a:lnTo>
                    <a:pt x="1" y="6551"/>
                  </a:lnTo>
                  <a:lnTo>
                    <a:pt x="28114" y="24020"/>
                  </a:lnTo>
                  <a:lnTo>
                    <a:pt x="29478" y="27295"/>
                  </a:lnTo>
                  <a:lnTo>
                    <a:pt x="30843" y="30439"/>
                  </a:lnTo>
                  <a:lnTo>
                    <a:pt x="48039" y="12971"/>
                  </a:lnTo>
                  <a:lnTo>
                    <a:pt x="44217" y="11737"/>
                  </a:lnTo>
                  <a:lnTo>
                    <a:pt x="64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37"/>
            <p:cNvSpPr/>
            <p:nvPr/>
          </p:nvSpPr>
          <p:spPr>
            <a:xfrm>
              <a:off x="5605000" y="2410525"/>
              <a:ext cx="893925" cy="655100"/>
            </a:xfrm>
            <a:custGeom>
              <a:avLst/>
              <a:gdLst/>
              <a:ahLst/>
              <a:cxnLst/>
              <a:rect l="l" t="t" r="r" b="b"/>
              <a:pathLst>
                <a:path w="35757" h="26204" extrusionOk="0">
                  <a:moveTo>
                    <a:pt x="2315" y="1"/>
                  </a:moveTo>
                  <a:lnTo>
                    <a:pt x="1" y="2315"/>
                  </a:lnTo>
                  <a:lnTo>
                    <a:pt x="28114" y="19784"/>
                  </a:lnTo>
                  <a:lnTo>
                    <a:pt x="29478" y="23059"/>
                  </a:lnTo>
                  <a:lnTo>
                    <a:pt x="30843" y="26203"/>
                  </a:lnTo>
                  <a:lnTo>
                    <a:pt x="33573" y="23332"/>
                  </a:lnTo>
                  <a:lnTo>
                    <a:pt x="35756" y="20330"/>
                  </a:lnTo>
                  <a:lnTo>
                    <a:pt x="33573" y="18965"/>
                  </a:lnTo>
                  <a:lnTo>
                    <a:pt x="2315" y="1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37"/>
            <p:cNvSpPr/>
            <p:nvPr/>
          </p:nvSpPr>
          <p:spPr>
            <a:xfrm>
              <a:off x="6444300" y="2628875"/>
              <a:ext cx="361675" cy="364950"/>
            </a:xfrm>
            <a:custGeom>
              <a:avLst/>
              <a:gdLst/>
              <a:ahLst/>
              <a:cxnLst/>
              <a:rect l="l" t="t" r="r" b="b"/>
              <a:pathLst>
                <a:path w="14467" h="14598" extrusionOk="0">
                  <a:moveTo>
                    <a:pt x="14467" y="1"/>
                  </a:moveTo>
                  <a:lnTo>
                    <a:pt x="1" y="14598"/>
                  </a:lnTo>
                  <a:lnTo>
                    <a:pt x="1" y="14598"/>
                  </a:ln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7"/>
            <p:cNvSpPr/>
            <p:nvPr/>
          </p:nvSpPr>
          <p:spPr>
            <a:xfrm>
              <a:off x="6444300" y="2598050"/>
              <a:ext cx="361675" cy="395775"/>
            </a:xfrm>
            <a:custGeom>
              <a:avLst/>
              <a:gdLst/>
              <a:ahLst/>
              <a:cxnLst/>
              <a:rect l="l" t="t" r="r" b="b"/>
              <a:pathLst>
                <a:path w="14467" h="15831" extrusionOk="0">
                  <a:moveTo>
                    <a:pt x="10645" y="0"/>
                  </a:moveTo>
                  <a:lnTo>
                    <a:pt x="1" y="11464"/>
                  </a:lnTo>
                  <a:lnTo>
                    <a:pt x="2184" y="12829"/>
                  </a:lnTo>
                  <a:lnTo>
                    <a:pt x="1" y="15831"/>
                  </a:lnTo>
                  <a:lnTo>
                    <a:pt x="14467" y="1234"/>
                  </a:lnTo>
                  <a:lnTo>
                    <a:pt x="10645" y="0"/>
                  </a:ln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7"/>
            <p:cNvSpPr/>
            <p:nvPr/>
          </p:nvSpPr>
          <p:spPr>
            <a:xfrm>
              <a:off x="6444300" y="2918750"/>
              <a:ext cx="54625" cy="75075"/>
            </a:xfrm>
            <a:custGeom>
              <a:avLst/>
              <a:gdLst/>
              <a:ahLst/>
              <a:cxnLst/>
              <a:rect l="l" t="t" r="r" b="b"/>
              <a:pathLst>
                <a:path w="2185" h="3003" extrusionOk="0">
                  <a:moveTo>
                    <a:pt x="2184" y="1"/>
                  </a:moveTo>
                  <a:lnTo>
                    <a:pt x="1" y="3003"/>
                  </a:lnTo>
                  <a:lnTo>
                    <a:pt x="1" y="3003"/>
                  </a:lnTo>
                  <a:close/>
                </a:path>
              </a:pathLst>
            </a:custGeom>
            <a:solidFill>
              <a:srgbClr val="0C3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7"/>
            <p:cNvSpPr/>
            <p:nvPr/>
          </p:nvSpPr>
          <p:spPr>
            <a:xfrm>
              <a:off x="6341950" y="2884625"/>
              <a:ext cx="156975" cy="181000"/>
            </a:xfrm>
            <a:custGeom>
              <a:avLst/>
              <a:gdLst/>
              <a:ahLst/>
              <a:cxnLst/>
              <a:rect l="l" t="t" r="r" b="b"/>
              <a:pathLst>
                <a:path w="6279" h="7240" extrusionOk="0">
                  <a:moveTo>
                    <a:pt x="4095" y="1"/>
                  </a:moveTo>
                  <a:lnTo>
                    <a:pt x="0" y="4095"/>
                  </a:lnTo>
                  <a:lnTo>
                    <a:pt x="1365" y="7239"/>
                  </a:lnTo>
                  <a:lnTo>
                    <a:pt x="4095" y="4368"/>
                  </a:lnTo>
                  <a:lnTo>
                    <a:pt x="6278" y="1366"/>
                  </a:lnTo>
                  <a:lnTo>
                    <a:pt x="4095" y="1"/>
                  </a:lnTo>
                  <a:close/>
                </a:path>
              </a:pathLst>
            </a:custGeom>
            <a:solidFill>
              <a:srgbClr val="0C3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7"/>
            <p:cNvSpPr/>
            <p:nvPr/>
          </p:nvSpPr>
          <p:spPr>
            <a:xfrm>
              <a:off x="5601450" y="2227450"/>
              <a:ext cx="1786375" cy="1784050"/>
            </a:xfrm>
            <a:custGeom>
              <a:avLst/>
              <a:gdLst/>
              <a:ahLst/>
              <a:cxnLst/>
              <a:rect l="l" t="t" r="r" b="b"/>
              <a:pathLst>
                <a:path w="71455" h="71362" extrusionOk="0">
                  <a:moveTo>
                    <a:pt x="67506" y="1"/>
                  </a:moveTo>
                  <a:cubicBezTo>
                    <a:pt x="67255" y="1"/>
                    <a:pt x="66999" y="28"/>
                    <a:pt x="66741" y="85"/>
                  </a:cubicBezTo>
                  <a:lnTo>
                    <a:pt x="62920" y="1046"/>
                  </a:lnTo>
                  <a:cubicBezTo>
                    <a:pt x="60867" y="1450"/>
                    <a:pt x="59098" y="2542"/>
                    <a:pt x="57592" y="4049"/>
                  </a:cubicBezTo>
                  <a:lnTo>
                    <a:pt x="1638" y="64227"/>
                  </a:lnTo>
                  <a:cubicBezTo>
                    <a:pt x="1" y="66006"/>
                    <a:pt x="143" y="68594"/>
                    <a:pt x="1780" y="70231"/>
                  </a:cubicBezTo>
                  <a:cubicBezTo>
                    <a:pt x="2599" y="70985"/>
                    <a:pt x="3655" y="71361"/>
                    <a:pt x="4712" y="71361"/>
                  </a:cubicBezTo>
                  <a:cubicBezTo>
                    <a:pt x="5768" y="71361"/>
                    <a:pt x="6824" y="70985"/>
                    <a:pt x="7643" y="70231"/>
                  </a:cubicBezTo>
                  <a:lnTo>
                    <a:pt x="67145" y="13460"/>
                  </a:lnTo>
                  <a:cubicBezTo>
                    <a:pt x="68651" y="11964"/>
                    <a:pt x="69601" y="10184"/>
                    <a:pt x="70147" y="8143"/>
                  </a:cubicBezTo>
                  <a:lnTo>
                    <a:pt x="70966" y="4180"/>
                  </a:lnTo>
                  <a:cubicBezTo>
                    <a:pt x="71454" y="1981"/>
                    <a:pt x="69652" y="1"/>
                    <a:pt x="67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7"/>
            <p:cNvSpPr/>
            <p:nvPr/>
          </p:nvSpPr>
          <p:spPr>
            <a:xfrm>
              <a:off x="5632300" y="2243225"/>
              <a:ext cx="1750125" cy="1768275"/>
            </a:xfrm>
            <a:custGeom>
              <a:avLst/>
              <a:gdLst/>
              <a:ahLst/>
              <a:cxnLst/>
              <a:rect l="l" t="t" r="r" b="b"/>
              <a:pathLst>
                <a:path w="70005" h="70731" extrusionOk="0">
                  <a:moveTo>
                    <a:pt x="68236" y="0"/>
                  </a:moveTo>
                  <a:cubicBezTo>
                    <a:pt x="68640" y="688"/>
                    <a:pt x="68913" y="1638"/>
                    <a:pt x="68640" y="2599"/>
                  </a:cubicBezTo>
                  <a:lnTo>
                    <a:pt x="67821" y="6420"/>
                  </a:lnTo>
                  <a:cubicBezTo>
                    <a:pt x="67417" y="8461"/>
                    <a:pt x="66326" y="10372"/>
                    <a:pt x="64819" y="11737"/>
                  </a:cubicBezTo>
                  <a:lnTo>
                    <a:pt x="5317" y="68509"/>
                  </a:lnTo>
                  <a:cubicBezTo>
                    <a:pt x="4567" y="69337"/>
                    <a:pt x="3529" y="69750"/>
                    <a:pt x="2474" y="69750"/>
                  </a:cubicBezTo>
                  <a:cubicBezTo>
                    <a:pt x="1611" y="69750"/>
                    <a:pt x="737" y="69474"/>
                    <a:pt x="0" y="68924"/>
                  </a:cubicBezTo>
                  <a:lnTo>
                    <a:pt x="0" y="68924"/>
                  </a:lnTo>
                  <a:cubicBezTo>
                    <a:pt x="131" y="69196"/>
                    <a:pt x="273" y="69327"/>
                    <a:pt x="546" y="69600"/>
                  </a:cubicBezTo>
                  <a:cubicBezTo>
                    <a:pt x="1365" y="70354"/>
                    <a:pt x="2421" y="70730"/>
                    <a:pt x="3478" y="70730"/>
                  </a:cubicBezTo>
                  <a:cubicBezTo>
                    <a:pt x="4534" y="70730"/>
                    <a:pt x="5590" y="70354"/>
                    <a:pt x="6409" y="69600"/>
                  </a:cubicBezTo>
                  <a:lnTo>
                    <a:pt x="65911" y="12829"/>
                  </a:lnTo>
                  <a:cubicBezTo>
                    <a:pt x="67417" y="11333"/>
                    <a:pt x="68367" y="9553"/>
                    <a:pt x="68913" y="7512"/>
                  </a:cubicBezTo>
                  <a:lnTo>
                    <a:pt x="69732" y="3549"/>
                  </a:lnTo>
                  <a:cubicBezTo>
                    <a:pt x="70005" y="2053"/>
                    <a:pt x="69328" y="688"/>
                    <a:pt x="68236" y="0"/>
                  </a:cubicBezTo>
                  <a:close/>
                </a:path>
              </a:pathLst>
            </a:custGeom>
            <a:solidFill>
              <a:srgbClr val="E1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7"/>
            <p:cNvSpPr/>
            <p:nvPr/>
          </p:nvSpPr>
          <p:spPr>
            <a:xfrm>
              <a:off x="7140300" y="2308175"/>
              <a:ext cx="156975" cy="154900"/>
            </a:xfrm>
            <a:custGeom>
              <a:avLst/>
              <a:gdLst/>
              <a:ahLst/>
              <a:cxnLst/>
              <a:rect l="l" t="t" r="r" b="b"/>
              <a:pathLst>
                <a:path w="6279" h="6196" extrusionOk="0">
                  <a:moveTo>
                    <a:pt x="132" y="1"/>
                  </a:moveTo>
                  <a:cubicBezTo>
                    <a:pt x="1" y="1"/>
                    <a:pt x="1" y="132"/>
                    <a:pt x="132" y="132"/>
                  </a:cubicBezTo>
                  <a:lnTo>
                    <a:pt x="3134" y="2184"/>
                  </a:lnTo>
                  <a:cubicBezTo>
                    <a:pt x="3549" y="2457"/>
                    <a:pt x="3953" y="2730"/>
                    <a:pt x="4095" y="3134"/>
                  </a:cubicBezTo>
                  <a:lnTo>
                    <a:pt x="6137" y="6136"/>
                  </a:lnTo>
                  <a:cubicBezTo>
                    <a:pt x="6137" y="6178"/>
                    <a:pt x="6149" y="6195"/>
                    <a:pt x="6166" y="6195"/>
                  </a:cubicBezTo>
                  <a:cubicBezTo>
                    <a:pt x="6208" y="6195"/>
                    <a:pt x="6279" y="6098"/>
                    <a:pt x="6279" y="6005"/>
                  </a:cubicBezTo>
                  <a:lnTo>
                    <a:pt x="5591" y="3134"/>
                  </a:lnTo>
                  <a:cubicBezTo>
                    <a:pt x="5318" y="1911"/>
                    <a:pt x="4368" y="951"/>
                    <a:pt x="3134" y="678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5" name="Google Shape;3185;p37"/>
          <p:cNvSpPr/>
          <p:nvPr/>
        </p:nvSpPr>
        <p:spPr>
          <a:xfrm>
            <a:off x="-471375" y="1019417"/>
            <a:ext cx="2198900" cy="746075"/>
          </a:xfrm>
          <a:custGeom>
            <a:avLst/>
            <a:gdLst/>
            <a:ahLst/>
            <a:cxnLst/>
            <a:rect l="l" t="t" r="r" b="b"/>
            <a:pathLst>
              <a:path w="87956" h="29843" extrusionOk="0">
                <a:moveTo>
                  <a:pt x="0" y="29843"/>
                </a:moveTo>
                <a:cubicBezTo>
                  <a:pt x="7358" y="24324"/>
                  <a:pt x="13309" y="14922"/>
                  <a:pt x="22436" y="13781"/>
                </a:cubicBezTo>
                <a:cubicBezTo>
                  <a:pt x="26231" y="13306"/>
                  <a:pt x="30487" y="12325"/>
                  <a:pt x="33908" y="14036"/>
                </a:cubicBezTo>
                <a:cubicBezTo>
                  <a:pt x="37987" y="16076"/>
                  <a:pt x="41824" y="22082"/>
                  <a:pt x="40027" y="26273"/>
                </a:cubicBezTo>
                <a:cubicBezTo>
                  <a:pt x="38652" y="29479"/>
                  <a:pt x="31135" y="28883"/>
                  <a:pt x="29574" y="25763"/>
                </a:cubicBezTo>
                <a:cubicBezTo>
                  <a:pt x="26842" y="20303"/>
                  <a:pt x="28564" y="12430"/>
                  <a:pt x="32378" y="7662"/>
                </a:cubicBezTo>
                <a:cubicBezTo>
                  <a:pt x="44052" y="-6932"/>
                  <a:pt x="69825" y="4802"/>
                  <a:pt x="87956" y="269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D84BAC-5425-4181-AB24-601074AB8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714" y="684186"/>
            <a:ext cx="1839390" cy="1839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FFBA4A-40A3-43F1-90A4-49FF101D8C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804" y="298358"/>
            <a:ext cx="1008897" cy="1014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689E0B-0FA6-4668-82A0-5017338220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921" y="2432309"/>
            <a:ext cx="763179" cy="763179"/>
          </a:xfrm>
          <a:prstGeom prst="rect">
            <a:avLst/>
          </a:prstGeom>
        </p:spPr>
      </p:pic>
      <p:pic>
        <p:nvPicPr>
          <p:cNvPr id="142" name="Εικόνα 9">
            <a:extLst>
              <a:ext uri="{FF2B5EF4-FFF2-40B4-BE49-F238E27FC236}">
                <a16:creationId xmlns:a16="http://schemas.microsoft.com/office/drawing/2014/main" id="{F0E71356-BAEB-4F99-B6C4-8F56321322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lum brigh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9" r="-249"/>
          <a:stretch/>
        </p:blipFill>
        <p:spPr>
          <a:xfrm>
            <a:off x="7204898" y="3790540"/>
            <a:ext cx="1767640" cy="17453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4" name="Google Shape;3444;p42"/>
          <p:cNvSpPr txBox="1">
            <a:spLocks noGrp="1"/>
          </p:cNvSpPr>
          <p:nvPr>
            <p:ph type="title"/>
          </p:nvPr>
        </p:nvSpPr>
        <p:spPr>
          <a:xfrm>
            <a:off x="720000" y="264148"/>
            <a:ext cx="7704000" cy="11464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/>
              <a:t>Labas</a:t>
            </a:r>
            <a:r>
              <a:rPr lang="en-US" sz="6000" dirty="0"/>
              <a:t>! / </a:t>
            </a:r>
            <a:r>
              <a:rPr lang="lt-LT" sz="6000" dirty="0" err="1"/>
              <a:t>Hello</a:t>
            </a:r>
            <a:r>
              <a:rPr lang="en-US" sz="6000" dirty="0"/>
              <a:t>!</a:t>
            </a:r>
            <a:endParaRPr sz="6000" dirty="0">
              <a:highlight>
                <a:srgbClr val="FFF2CC"/>
              </a:highligh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5CDE05-C0E6-446E-8C3D-6E4AC1A2E3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 rot="5400000">
            <a:off x="1507938" y="1330797"/>
            <a:ext cx="3043727" cy="4053385"/>
          </a:xfrm>
          <a:prstGeom prst="rect">
            <a:avLst/>
          </a:prstGeom>
        </p:spPr>
      </p:pic>
      <p:sp>
        <p:nvSpPr>
          <p:cNvPr id="3443" name="Google Shape;3443;p42"/>
          <p:cNvSpPr/>
          <p:nvPr/>
        </p:nvSpPr>
        <p:spPr>
          <a:xfrm>
            <a:off x="4325331" y="3732900"/>
            <a:ext cx="1410600" cy="1410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242E9B39-A3D7-4133-86E3-9AE2B283D6E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732" y="3811301"/>
            <a:ext cx="1253797" cy="1253797"/>
          </a:xfrm>
          <a:prstGeom prst="rect">
            <a:avLst/>
          </a:prstGeom>
        </p:spPr>
      </p:pic>
      <p:pic>
        <p:nvPicPr>
          <p:cNvPr id="18" name="Labas">
            <a:hlinkClick r:id="" action="ppaction://media"/>
            <a:extLst>
              <a:ext uri="{FF2B5EF4-FFF2-40B4-BE49-F238E27FC236}">
                <a16:creationId xmlns:a16="http://schemas.microsoft.com/office/drawing/2014/main" id="{1F166C59-EF32-4291-8709-45D375EE59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578753" y="1962150"/>
            <a:ext cx="609600" cy="609600"/>
          </a:xfrm>
          <a:prstGeom prst="rect">
            <a:avLst/>
          </a:prstGeom>
        </p:spPr>
      </p:pic>
      <p:pic>
        <p:nvPicPr>
          <p:cNvPr id="84" name="Εικόνα 9">
            <a:extLst>
              <a:ext uri="{FF2B5EF4-FFF2-40B4-BE49-F238E27FC236}">
                <a16:creationId xmlns:a16="http://schemas.microsoft.com/office/drawing/2014/main" id="{A183ADFF-8B6A-46AF-AE2E-585955317BC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lum brigh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9" r="-249"/>
          <a:stretch/>
        </p:blipFill>
        <p:spPr>
          <a:xfrm>
            <a:off x="6883553" y="3811301"/>
            <a:ext cx="1767640" cy="1745375"/>
          </a:xfrm>
          <a:prstGeom prst="rect">
            <a:avLst/>
          </a:prstGeom>
        </p:spPr>
      </p:pic>
      <p:sp>
        <p:nvSpPr>
          <p:cNvPr id="85" name="Google Shape;3052;p37">
            <a:extLst>
              <a:ext uri="{FF2B5EF4-FFF2-40B4-BE49-F238E27FC236}">
                <a16:creationId xmlns:a16="http://schemas.microsoft.com/office/drawing/2014/main" id="{9C6F6BB0-20A6-4928-9F99-A71D7F0DDBA8}"/>
              </a:ext>
            </a:extLst>
          </p:cNvPr>
          <p:cNvSpPr/>
          <p:nvPr/>
        </p:nvSpPr>
        <p:spPr>
          <a:xfrm flipH="1">
            <a:off x="426131" y="1174428"/>
            <a:ext cx="1171758" cy="1171678"/>
          </a:xfrm>
          <a:custGeom>
            <a:avLst/>
            <a:gdLst/>
            <a:ahLst/>
            <a:cxnLst/>
            <a:rect l="l" t="t" r="r" b="b"/>
            <a:pathLst>
              <a:path w="4545" h="4545" extrusionOk="0">
                <a:moveTo>
                  <a:pt x="2275" y="0"/>
                </a:moveTo>
                <a:cubicBezTo>
                  <a:pt x="1036" y="0"/>
                  <a:pt x="0" y="1030"/>
                  <a:pt x="0" y="2270"/>
                </a:cubicBezTo>
                <a:cubicBezTo>
                  <a:pt x="0" y="3509"/>
                  <a:pt x="1036" y="4545"/>
                  <a:pt x="2275" y="4545"/>
                </a:cubicBezTo>
                <a:cubicBezTo>
                  <a:pt x="3515" y="4545"/>
                  <a:pt x="4545" y="3509"/>
                  <a:pt x="4545" y="2270"/>
                </a:cubicBezTo>
                <a:cubicBezTo>
                  <a:pt x="4545" y="1030"/>
                  <a:pt x="3515" y="0"/>
                  <a:pt x="22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F006EA3F-402C-4091-B7E9-B7107852FB0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660" y="1260525"/>
            <a:ext cx="1008897" cy="1014975"/>
          </a:xfrm>
          <a:prstGeom prst="rect">
            <a:avLst/>
          </a:prstGeom>
        </p:spPr>
      </p:pic>
      <p:pic>
        <p:nvPicPr>
          <p:cNvPr id="19" name="Labas 2">
            <a:hlinkClick r:id="" action="ppaction://media"/>
            <a:extLst>
              <a:ext uri="{FF2B5EF4-FFF2-40B4-BE49-F238E27FC236}">
                <a16:creationId xmlns:a16="http://schemas.microsoft.com/office/drawing/2014/main" id="{FF034863-BD64-49F2-A704-21A22407136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578753" y="31233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0" name="Google Shape;3240;p40"/>
          <p:cNvSpPr/>
          <p:nvPr/>
        </p:nvSpPr>
        <p:spPr>
          <a:xfrm>
            <a:off x="5025272" y="163773"/>
            <a:ext cx="3883800" cy="358896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1" name="Google Shape;3241;p40"/>
          <p:cNvSpPr txBox="1">
            <a:spLocks noGrp="1"/>
          </p:cNvSpPr>
          <p:nvPr>
            <p:ph type="title"/>
          </p:nvPr>
        </p:nvSpPr>
        <p:spPr>
          <a:xfrm>
            <a:off x="80876" y="-9288"/>
            <a:ext cx="5660328" cy="30711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Labas rytas! / Good morning!</a:t>
            </a:r>
            <a:endParaRPr dirty="0"/>
          </a:p>
        </p:txBody>
      </p:sp>
      <p:grpSp>
        <p:nvGrpSpPr>
          <p:cNvPr id="3379" name="Google Shape;3379;p40"/>
          <p:cNvGrpSpPr/>
          <p:nvPr/>
        </p:nvGrpSpPr>
        <p:grpSpPr>
          <a:xfrm rot="213502">
            <a:off x="4942474" y="3601048"/>
            <a:ext cx="926695" cy="928320"/>
            <a:chOff x="5362625" y="2227450"/>
            <a:chExt cx="2025200" cy="2028750"/>
          </a:xfrm>
        </p:grpSpPr>
        <p:sp>
          <p:nvSpPr>
            <p:cNvPr id="3380" name="Google Shape;3380;p40"/>
            <p:cNvSpPr/>
            <p:nvPr/>
          </p:nvSpPr>
          <p:spPr>
            <a:xfrm>
              <a:off x="5403575" y="3491925"/>
              <a:ext cx="365225" cy="259325"/>
            </a:xfrm>
            <a:custGeom>
              <a:avLst/>
              <a:gdLst/>
              <a:ahLst/>
              <a:cxnLst/>
              <a:rect l="l" t="t" r="r" b="b"/>
              <a:pathLst>
                <a:path w="14609" h="10373" extrusionOk="0">
                  <a:moveTo>
                    <a:pt x="2872" y="1"/>
                  </a:moveTo>
                  <a:lnTo>
                    <a:pt x="0" y="1638"/>
                  </a:lnTo>
                  <a:lnTo>
                    <a:pt x="9826" y="10372"/>
                  </a:lnTo>
                  <a:lnTo>
                    <a:pt x="14608" y="4783"/>
                  </a:lnTo>
                  <a:lnTo>
                    <a:pt x="3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40"/>
            <p:cNvSpPr/>
            <p:nvPr/>
          </p:nvSpPr>
          <p:spPr>
            <a:xfrm>
              <a:off x="5362625" y="3532875"/>
              <a:ext cx="286625" cy="266125"/>
            </a:xfrm>
            <a:custGeom>
              <a:avLst/>
              <a:gdLst/>
              <a:ahLst/>
              <a:cxnLst/>
              <a:rect l="l" t="t" r="r" b="b"/>
              <a:pathLst>
                <a:path w="11465" h="10645" extrusionOk="0">
                  <a:moveTo>
                    <a:pt x="1638" y="0"/>
                  </a:moveTo>
                  <a:lnTo>
                    <a:pt x="143" y="961"/>
                  </a:lnTo>
                  <a:cubicBezTo>
                    <a:pt x="1" y="1092"/>
                    <a:pt x="1" y="1092"/>
                    <a:pt x="1" y="1234"/>
                  </a:cubicBezTo>
                  <a:lnTo>
                    <a:pt x="9696" y="10645"/>
                  </a:lnTo>
                  <a:lnTo>
                    <a:pt x="11464" y="8734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40"/>
            <p:cNvSpPr/>
            <p:nvPr/>
          </p:nvSpPr>
          <p:spPr>
            <a:xfrm>
              <a:off x="5649225" y="3611475"/>
              <a:ext cx="180975" cy="177450"/>
            </a:xfrm>
            <a:custGeom>
              <a:avLst/>
              <a:gdLst/>
              <a:ahLst/>
              <a:cxnLst/>
              <a:rect l="l" t="t" r="r" b="b"/>
              <a:pathLst>
                <a:path w="7239" h="7098" extrusionOk="0">
                  <a:moveTo>
                    <a:pt x="4782" y="1"/>
                  </a:moveTo>
                  <a:lnTo>
                    <a:pt x="0" y="5590"/>
                  </a:lnTo>
                  <a:lnTo>
                    <a:pt x="1638" y="7097"/>
                  </a:lnTo>
                  <a:lnTo>
                    <a:pt x="7239" y="950"/>
                  </a:lnTo>
                  <a:lnTo>
                    <a:pt x="4782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40"/>
            <p:cNvSpPr/>
            <p:nvPr/>
          </p:nvSpPr>
          <p:spPr>
            <a:xfrm>
              <a:off x="5605000" y="3751225"/>
              <a:ext cx="85175" cy="85450"/>
            </a:xfrm>
            <a:custGeom>
              <a:avLst/>
              <a:gdLst/>
              <a:ahLst/>
              <a:cxnLst/>
              <a:rect l="l" t="t" r="r" b="b"/>
              <a:pathLst>
                <a:path w="3407" h="3418" extrusionOk="0">
                  <a:moveTo>
                    <a:pt x="1769" y="0"/>
                  </a:moveTo>
                  <a:lnTo>
                    <a:pt x="1" y="1911"/>
                  </a:lnTo>
                  <a:lnTo>
                    <a:pt x="1496" y="3418"/>
                  </a:lnTo>
                  <a:lnTo>
                    <a:pt x="3407" y="1507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0C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40"/>
            <p:cNvSpPr/>
            <p:nvPr/>
          </p:nvSpPr>
          <p:spPr>
            <a:xfrm>
              <a:off x="5874400" y="3853575"/>
              <a:ext cx="262875" cy="361675"/>
            </a:xfrm>
            <a:custGeom>
              <a:avLst/>
              <a:gdLst/>
              <a:ahLst/>
              <a:cxnLst/>
              <a:rect l="l" t="t" r="r" b="b"/>
              <a:pathLst>
                <a:path w="10515" h="14467" extrusionOk="0">
                  <a:moveTo>
                    <a:pt x="5601" y="1"/>
                  </a:moveTo>
                  <a:lnTo>
                    <a:pt x="0" y="4782"/>
                  </a:lnTo>
                  <a:lnTo>
                    <a:pt x="8735" y="14466"/>
                  </a:lnTo>
                  <a:lnTo>
                    <a:pt x="10372" y="11606"/>
                  </a:lnTo>
                  <a:cubicBezTo>
                    <a:pt x="10514" y="11606"/>
                    <a:pt x="10514" y="11606"/>
                    <a:pt x="10372" y="11464"/>
                  </a:cubicBezTo>
                  <a:lnTo>
                    <a:pt x="56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40"/>
            <p:cNvSpPr/>
            <p:nvPr/>
          </p:nvSpPr>
          <p:spPr>
            <a:xfrm>
              <a:off x="5823350" y="3973125"/>
              <a:ext cx="269425" cy="283075"/>
            </a:xfrm>
            <a:custGeom>
              <a:avLst/>
              <a:gdLst/>
              <a:ahLst/>
              <a:cxnLst/>
              <a:rect l="l" t="t" r="r" b="b"/>
              <a:pathLst>
                <a:path w="10777" h="11323" extrusionOk="0">
                  <a:moveTo>
                    <a:pt x="2042" y="0"/>
                  </a:moveTo>
                  <a:lnTo>
                    <a:pt x="1" y="1769"/>
                  </a:lnTo>
                  <a:lnTo>
                    <a:pt x="9685" y="11322"/>
                  </a:lnTo>
                  <a:lnTo>
                    <a:pt x="9827" y="11322"/>
                  </a:lnTo>
                  <a:lnTo>
                    <a:pt x="10777" y="9684"/>
                  </a:lnTo>
                  <a:lnTo>
                    <a:pt x="2042" y="0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40"/>
            <p:cNvSpPr/>
            <p:nvPr/>
          </p:nvSpPr>
          <p:spPr>
            <a:xfrm>
              <a:off x="5837000" y="3792175"/>
              <a:ext cx="177450" cy="180975"/>
            </a:xfrm>
            <a:custGeom>
              <a:avLst/>
              <a:gdLst/>
              <a:ahLst/>
              <a:cxnLst/>
              <a:rect l="l" t="t" r="r" b="b"/>
              <a:pathLst>
                <a:path w="7098" h="7239" extrusionOk="0">
                  <a:moveTo>
                    <a:pt x="6005" y="0"/>
                  </a:moveTo>
                  <a:lnTo>
                    <a:pt x="1" y="5601"/>
                  </a:lnTo>
                  <a:lnTo>
                    <a:pt x="1496" y="7238"/>
                  </a:lnTo>
                  <a:lnTo>
                    <a:pt x="7097" y="2457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40"/>
            <p:cNvSpPr/>
            <p:nvPr/>
          </p:nvSpPr>
          <p:spPr>
            <a:xfrm>
              <a:off x="5789225" y="3932175"/>
              <a:ext cx="85200" cy="85200"/>
            </a:xfrm>
            <a:custGeom>
              <a:avLst/>
              <a:gdLst/>
              <a:ahLst/>
              <a:cxnLst/>
              <a:rect l="l" t="t" r="r" b="b"/>
              <a:pathLst>
                <a:path w="3408" h="3408" extrusionOk="0">
                  <a:moveTo>
                    <a:pt x="1912" y="1"/>
                  </a:moveTo>
                  <a:lnTo>
                    <a:pt x="1" y="1911"/>
                  </a:lnTo>
                  <a:lnTo>
                    <a:pt x="1366" y="3407"/>
                  </a:lnTo>
                  <a:lnTo>
                    <a:pt x="3407" y="1638"/>
                  </a:lnTo>
                  <a:lnTo>
                    <a:pt x="1912" y="1"/>
                  </a:lnTo>
                  <a:close/>
                </a:path>
              </a:pathLst>
            </a:custGeom>
            <a:solidFill>
              <a:srgbClr val="0C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40"/>
            <p:cNvSpPr/>
            <p:nvPr/>
          </p:nvSpPr>
          <p:spPr>
            <a:xfrm>
              <a:off x="7007100" y="3012575"/>
              <a:ext cx="187825" cy="182700"/>
            </a:xfrm>
            <a:custGeom>
              <a:avLst/>
              <a:gdLst/>
              <a:ahLst/>
              <a:cxnLst/>
              <a:rect l="l" t="t" r="r" b="b"/>
              <a:pathLst>
                <a:path w="7513" h="7308" extrusionOk="0">
                  <a:moveTo>
                    <a:pt x="4421" y="0"/>
                  </a:moveTo>
                  <a:cubicBezTo>
                    <a:pt x="3825" y="0"/>
                    <a:pt x="3211" y="205"/>
                    <a:pt x="2730" y="615"/>
                  </a:cubicBezTo>
                  <a:lnTo>
                    <a:pt x="1" y="3486"/>
                  </a:lnTo>
                  <a:lnTo>
                    <a:pt x="3822" y="7307"/>
                  </a:lnTo>
                  <a:lnTo>
                    <a:pt x="6552" y="4436"/>
                  </a:lnTo>
                  <a:cubicBezTo>
                    <a:pt x="7512" y="3486"/>
                    <a:pt x="7512" y="1979"/>
                    <a:pt x="6552" y="1160"/>
                  </a:cubicBezTo>
                  <a:lnTo>
                    <a:pt x="6006" y="615"/>
                  </a:lnTo>
                  <a:cubicBezTo>
                    <a:pt x="5596" y="205"/>
                    <a:pt x="5018" y="0"/>
                    <a:pt x="4421" y="0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40"/>
            <p:cNvSpPr/>
            <p:nvPr/>
          </p:nvSpPr>
          <p:spPr>
            <a:xfrm>
              <a:off x="7102650" y="3341000"/>
              <a:ext cx="187800" cy="185075"/>
            </a:xfrm>
            <a:custGeom>
              <a:avLst/>
              <a:gdLst/>
              <a:ahLst/>
              <a:cxnLst/>
              <a:rect l="l" t="t" r="r" b="b"/>
              <a:pathLst>
                <a:path w="7512" h="7403" extrusionOk="0">
                  <a:moveTo>
                    <a:pt x="4456" y="0"/>
                  </a:moveTo>
                  <a:cubicBezTo>
                    <a:pt x="3860" y="0"/>
                    <a:pt x="3281" y="240"/>
                    <a:pt x="2872" y="721"/>
                  </a:cubicBezTo>
                  <a:lnTo>
                    <a:pt x="0" y="3581"/>
                  </a:lnTo>
                  <a:lnTo>
                    <a:pt x="3821" y="7402"/>
                  </a:lnTo>
                  <a:lnTo>
                    <a:pt x="6693" y="4542"/>
                  </a:lnTo>
                  <a:cubicBezTo>
                    <a:pt x="7512" y="3581"/>
                    <a:pt x="7512" y="2085"/>
                    <a:pt x="6551" y="1267"/>
                  </a:cubicBezTo>
                  <a:lnTo>
                    <a:pt x="6147" y="721"/>
                  </a:lnTo>
                  <a:cubicBezTo>
                    <a:pt x="5666" y="240"/>
                    <a:pt x="5052" y="0"/>
                    <a:pt x="4456" y="0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40"/>
            <p:cNvSpPr/>
            <p:nvPr/>
          </p:nvSpPr>
          <p:spPr>
            <a:xfrm>
              <a:off x="6556750" y="2806300"/>
              <a:ext cx="767825" cy="1197425"/>
            </a:xfrm>
            <a:custGeom>
              <a:avLst/>
              <a:gdLst/>
              <a:ahLst/>
              <a:cxnLst/>
              <a:rect l="l" t="t" r="r" b="b"/>
              <a:pathLst>
                <a:path w="30713" h="47897" extrusionOk="0">
                  <a:moveTo>
                    <a:pt x="17338" y="0"/>
                  </a:moveTo>
                  <a:lnTo>
                    <a:pt x="1" y="17469"/>
                  </a:lnTo>
                  <a:lnTo>
                    <a:pt x="3003" y="18691"/>
                  </a:lnTo>
                  <a:lnTo>
                    <a:pt x="6420" y="20056"/>
                  </a:lnTo>
                  <a:lnTo>
                    <a:pt x="24293" y="47896"/>
                  </a:lnTo>
                  <a:lnTo>
                    <a:pt x="30712" y="41488"/>
                  </a:lnTo>
                  <a:lnTo>
                    <a:pt x="18561" y="3822"/>
                  </a:lnTo>
                  <a:lnTo>
                    <a:pt x="17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40"/>
            <p:cNvSpPr/>
            <p:nvPr/>
          </p:nvSpPr>
          <p:spPr>
            <a:xfrm>
              <a:off x="6556750" y="3116625"/>
              <a:ext cx="665475" cy="887100"/>
            </a:xfrm>
            <a:custGeom>
              <a:avLst/>
              <a:gdLst/>
              <a:ahLst/>
              <a:cxnLst/>
              <a:rect l="l" t="t" r="r" b="b"/>
              <a:pathLst>
                <a:path w="26619" h="35484" extrusionOk="0">
                  <a:moveTo>
                    <a:pt x="5874" y="1"/>
                  </a:moveTo>
                  <a:lnTo>
                    <a:pt x="2730" y="2326"/>
                  </a:lnTo>
                  <a:lnTo>
                    <a:pt x="1" y="5056"/>
                  </a:lnTo>
                  <a:lnTo>
                    <a:pt x="3003" y="6278"/>
                  </a:lnTo>
                  <a:lnTo>
                    <a:pt x="6420" y="7643"/>
                  </a:lnTo>
                  <a:lnTo>
                    <a:pt x="24293" y="35483"/>
                  </a:lnTo>
                  <a:lnTo>
                    <a:pt x="26618" y="33300"/>
                  </a:lnTo>
                  <a:lnTo>
                    <a:pt x="7239" y="2326"/>
                  </a:lnTo>
                  <a:lnTo>
                    <a:pt x="5874" y="1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40"/>
            <p:cNvSpPr/>
            <p:nvPr/>
          </p:nvSpPr>
          <p:spPr>
            <a:xfrm>
              <a:off x="6625000" y="2806300"/>
              <a:ext cx="395775" cy="368500"/>
            </a:xfrm>
            <a:custGeom>
              <a:avLst/>
              <a:gdLst/>
              <a:ahLst/>
              <a:cxnLst/>
              <a:rect l="l" t="t" r="r" b="b"/>
              <a:pathLst>
                <a:path w="15831" h="14740" extrusionOk="0">
                  <a:moveTo>
                    <a:pt x="14608" y="0"/>
                  </a:moveTo>
                  <a:lnTo>
                    <a:pt x="0" y="14739"/>
                  </a:lnTo>
                  <a:lnTo>
                    <a:pt x="3144" y="12414"/>
                  </a:lnTo>
                  <a:lnTo>
                    <a:pt x="4509" y="14739"/>
                  </a:lnTo>
                  <a:lnTo>
                    <a:pt x="15831" y="3822"/>
                  </a:lnTo>
                  <a:lnTo>
                    <a:pt x="14608" y="0"/>
                  </a:ln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40"/>
            <p:cNvSpPr/>
            <p:nvPr/>
          </p:nvSpPr>
          <p:spPr>
            <a:xfrm>
              <a:off x="6556750" y="3116625"/>
              <a:ext cx="181000" cy="156975"/>
            </a:xfrm>
            <a:custGeom>
              <a:avLst/>
              <a:gdLst/>
              <a:ahLst/>
              <a:cxnLst/>
              <a:rect l="l" t="t" r="r" b="b"/>
              <a:pathLst>
                <a:path w="7240" h="6279" extrusionOk="0">
                  <a:moveTo>
                    <a:pt x="5874" y="1"/>
                  </a:moveTo>
                  <a:lnTo>
                    <a:pt x="2730" y="2326"/>
                  </a:lnTo>
                  <a:lnTo>
                    <a:pt x="1" y="5056"/>
                  </a:lnTo>
                  <a:lnTo>
                    <a:pt x="3003" y="6278"/>
                  </a:lnTo>
                  <a:lnTo>
                    <a:pt x="7239" y="2326"/>
                  </a:lnTo>
                  <a:lnTo>
                    <a:pt x="5874" y="1"/>
                  </a:lnTo>
                  <a:close/>
                </a:path>
              </a:pathLst>
            </a:custGeom>
            <a:solidFill>
              <a:srgbClr val="0C3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40"/>
            <p:cNvSpPr/>
            <p:nvPr/>
          </p:nvSpPr>
          <p:spPr>
            <a:xfrm>
              <a:off x="6417000" y="2430125"/>
              <a:ext cx="187550" cy="185150"/>
            </a:xfrm>
            <a:custGeom>
              <a:avLst/>
              <a:gdLst/>
              <a:ahLst/>
              <a:cxnLst/>
              <a:rect l="l" t="t" r="r" b="b"/>
              <a:pathLst>
                <a:path w="7502" h="7406" extrusionOk="0">
                  <a:moveTo>
                    <a:pt x="4450" y="0"/>
                  </a:moveTo>
                  <a:cubicBezTo>
                    <a:pt x="3852" y="0"/>
                    <a:pt x="3271" y="238"/>
                    <a:pt x="2861" y="713"/>
                  </a:cubicBezTo>
                  <a:lnTo>
                    <a:pt x="1" y="3584"/>
                  </a:lnTo>
                  <a:lnTo>
                    <a:pt x="3822" y="7405"/>
                  </a:lnTo>
                  <a:lnTo>
                    <a:pt x="6682" y="4534"/>
                  </a:lnTo>
                  <a:cubicBezTo>
                    <a:pt x="7501" y="3584"/>
                    <a:pt x="7501" y="2077"/>
                    <a:pt x="6682" y="1127"/>
                  </a:cubicBezTo>
                  <a:lnTo>
                    <a:pt x="6137" y="713"/>
                  </a:lnTo>
                  <a:cubicBezTo>
                    <a:pt x="5662" y="238"/>
                    <a:pt x="5048" y="0"/>
                    <a:pt x="4450" y="0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40"/>
            <p:cNvSpPr/>
            <p:nvPr/>
          </p:nvSpPr>
          <p:spPr>
            <a:xfrm>
              <a:off x="6085925" y="2337925"/>
              <a:ext cx="187800" cy="185075"/>
            </a:xfrm>
            <a:custGeom>
              <a:avLst/>
              <a:gdLst/>
              <a:ahLst/>
              <a:cxnLst/>
              <a:rect l="l" t="t" r="r" b="b"/>
              <a:pathLst>
                <a:path w="7512" h="7403" extrusionOk="0">
                  <a:moveTo>
                    <a:pt x="4456" y="1"/>
                  </a:moveTo>
                  <a:cubicBezTo>
                    <a:pt x="3860" y="1"/>
                    <a:pt x="3281" y="241"/>
                    <a:pt x="2872" y="721"/>
                  </a:cubicBezTo>
                  <a:lnTo>
                    <a:pt x="1" y="3582"/>
                  </a:lnTo>
                  <a:lnTo>
                    <a:pt x="3822" y="7403"/>
                  </a:lnTo>
                  <a:lnTo>
                    <a:pt x="6693" y="4542"/>
                  </a:lnTo>
                  <a:cubicBezTo>
                    <a:pt x="7512" y="3582"/>
                    <a:pt x="7512" y="2086"/>
                    <a:pt x="6551" y="1267"/>
                  </a:cubicBezTo>
                  <a:lnTo>
                    <a:pt x="6147" y="721"/>
                  </a:lnTo>
                  <a:cubicBezTo>
                    <a:pt x="5667" y="241"/>
                    <a:pt x="5053" y="1"/>
                    <a:pt x="4456" y="1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40"/>
            <p:cNvSpPr/>
            <p:nvPr/>
          </p:nvSpPr>
          <p:spPr>
            <a:xfrm>
              <a:off x="5605000" y="2304625"/>
              <a:ext cx="1200975" cy="761000"/>
            </a:xfrm>
            <a:custGeom>
              <a:avLst/>
              <a:gdLst/>
              <a:ahLst/>
              <a:cxnLst/>
              <a:rect l="l" t="t" r="r" b="b"/>
              <a:pathLst>
                <a:path w="48039" h="30440" extrusionOk="0">
                  <a:moveTo>
                    <a:pt x="6409" y="1"/>
                  </a:moveTo>
                  <a:lnTo>
                    <a:pt x="1" y="6551"/>
                  </a:lnTo>
                  <a:lnTo>
                    <a:pt x="28114" y="24020"/>
                  </a:lnTo>
                  <a:lnTo>
                    <a:pt x="29478" y="27295"/>
                  </a:lnTo>
                  <a:lnTo>
                    <a:pt x="30843" y="30439"/>
                  </a:lnTo>
                  <a:lnTo>
                    <a:pt x="48039" y="12971"/>
                  </a:lnTo>
                  <a:lnTo>
                    <a:pt x="44217" y="11737"/>
                  </a:lnTo>
                  <a:lnTo>
                    <a:pt x="64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40"/>
            <p:cNvSpPr/>
            <p:nvPr/>
          </p:nvSpPr>
          <p:spPr>
            <a:xfrm>
              <a:off x="5605000" y="2410525"/>
              <a:ext cx="893925" cy="655100"/>
            </a:xfrm>
            <a:custGeom>
              <a:avLst/>
              <a:gdLst/>
              <a:ahLst/>
              <a:cxnLst/>
              <a:rect l="l" t="t" r="r" b="b"/>
              <a:pathLst>
                <a:path w="35757" h="26204" extrusionOk="0">
                  <a:moveTo>
                    <a:pt x="2315" y="1"/>
                  </a:moveTo>
                  <a:lnTo>
                    <a:pt x="1" y="2315"/>
                  </a:lnTo>
                  <a:lnTo>
                    <a:pt x="28114" y="19784"/>
                  </a:lnTo>
                  <a:lnTo>
                    <a:pt x="29478" y="23059"/>
                  </a:lnTo>
                  <a:lnTo>
                    <a:pt x="30843" y="26203"/>
                  </a:lnTo>
                  <a:lnTo>
                    <a:pt x="33573" y="23332"/>
                  </a:lnTo>
                  <a:lnTo>
                    <a:pt x="35756" y="20330"/>
                  </a:lnTo>
                  <a:lnTo>
                    <a:pt x="33573" y="18965"/>
                  </a:lnTo>
                  <a:lnTo>
                    <a:pt x="2315" y="1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40"/>
            <p:cNvSpPr/>
            <p:nvPr/>
          </p:nvSpPr>
          <p:spPr>
            <a:xfrm>
              <a:off x="6444300" y="2628875"/>
              <a:ext cx="361675" cy="364950"/>
            </a:xfrm>
            <a:custGeom>
              <a:avLst/>
              <a:gdLst/>
              <a:ahLst/>
              <a:cxnLst/>
              <a:rect l="l" t="t" r="r" b="b"/>
              <a:pathLst>
                <a:path w="14467" h="14598" extrusionOk="0">
                  <a:moveTo>
                    <a:pt x="14467" y="1"/>
                  </a:moveTo>
                  <a:lnTo>
                    <a:pt x="1" y="14598"/>
                  </a:lnTo>
                  <a:lnTo>
                    <a:pt x="1" y="14598"/>
                  </a:ln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40"/>
            <p:cNvSpPr/>
            <p:nvPr/>
          </p:nvSpPr>
          <p:spPr>
            <a:xfrm>
              <a:off x="6444300" y="2598050"/>
              <a:ext cx="361675" cy="395775"/>
            </a:xfrm>
            <a:custGeom>
              <a:avLst/>
              <a:gdLst/>
              <a:ahLst/>
              <a:cxnLst/>
              <a:rect l="l" t="t" r="r" b="b"/>
              <a:pathLst>
                <a:path w="14467" h="15831" extrusionOk="0">
                  <a:moveTo>
                    <a:pt x="10645" y="0"/>
                  </a:moveTo>
                  <a:lnTo>
                    <a:pt x="1" y="11464"/>
                  </a:lnTo>
                  <a:lnTo>
                    <a:pt x="2184" y="12829"/>
                  </a:lnTo>
                  <a:lnTo>
                    <a:pt x="1" y="15831"/>
                  </a:lnTo>
                  <a:lnTo>
                    <a:pt x="14467" y="1234"/>
                  </a:lnTo>
                  <a:lnTo>
                    <a:pt x="10645" y="0"/>
                  </a:ln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40"/>
            <p:cNvSpPr/>
            <p:nvPr/>
          </p:nvSpPr>
          <p:spPr>
            <a:xfrm>
              <a:off x="6444300" y="2918750"/>
              <a:ext cx="54625" cy="75075"/>
            </a:xfrm>
            <a:custGeom>
              <a:avLst/>
              <a:gdLst/>
              <a:ahLst/>
              <a:cxnLst/>
              <a:rect l="l" t="t" r="r" b="b"/>
              <a:pathLst>
                <a:path w="2185" h="3003" extrusionOk="0">
                  <a:moveTo>
                    <a:pt x="2184" y="1"/>
                  </a:moveTo>
                  <a:lnTo>
                    <a:pt x="1" y="3003"/>
                  </a:lnTo>
                  <a:lnTo>
                    <a:pt x="1" y="3003"/>
                  </a:lnTo>
                  <a:close/>
                </a:path>
              </a:pathLst>
            </a:custGeom>
            <a:solidFill>
              <a:srgbClr val="0C3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40"/>
            <p:cNvSpPr/>
            <p:nvPr/>
          </p:nvSpPr>
          <p:spPr>
            <a:xfrm>
              <a:off x="6341950" y="2884625"/>
              <a:ext cx="156975" cy="181000"/>
            </a:xfrm>
            <a:custGeom>
              <a:avLst/>
              <a:gdLst/>
              <a:ahLst/>
              <a:cxnLst/>
              <a:rect l="l" t="t" r="r" b="b"/>
              <a:pathLst>
                <a:path w="6279" h="7240" extrusionOk="0">
                  <a:moveTo>
                    <a:pt x="4095" y="1"/>
                  </a:moveTo>
                  <a:lnTo>
                    <a:pt x="0" y="4095"/>
                  </a:lnTo>
                  <a:lnTo>
                    <a:pt x="1365" y="7239"/>
                  </a:lnTo>
                  <a:lnTo>
                    <a:pt x="4095" y="4368"/>
                  </a:lnTo>
                  <a:lnTo>
                    <a:pt x="6278" y="1366"/>
                  </a:lnTo>
                  <a:lnTo>
                    <a:pt x="4095" y="1"/>
                  </a:lnTo>
                  <a:close/>
                </a:path>
              </a:pathLst>
            </a:custGeom>
            <a:solidFill>
              <a:srgbClr val="0C3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40"/>
            <p:cNvSpPr/>
            <p:nvPr/>
          </p:nvSpPr>
          <p:spPr>
            <a:xfrm>
              <a:off x="5601450" y="2227450"/>
              <a:ext cx="1786375" cy="1784050"/>
            </a:xfrm>
            <a:custGeom>
              <a:avLst/>
              <a:gdLst/>
              <a:ahLst/>
              <a:cxnLst/>
              <a:rect l="l" t="t" r="r" b="b"/>
              <a:pathLst>
                <a:path w="71455" h="71362" extrusionOk="0">
                  <a:moveTo>
                    <a:pt x="67506" y="1"/>
                  </a:moveTo>
                  <a:cubicBezTo>
                    <a:pt x="67255" y="1"/>
                    <a:pt x="66999" y="28"/>
                    <a:pt x="66741" y="85"/>
                  </a:cubicBezTo>
                  <a:lnTo>
                    <a:pt x="62920" y="1046"/>
                  </a:lnTo>
                  <a:cubicBezTo>
                    <a:pt x="60867" y="1450"/>
                    <a:pt x="59098" y="2542"/>
                    <a:pt x="57592" y="4049"/>
                  </a:cubicBezTo>
                  <a:lnTo>
                    <a:pt x="1638" y="64227"/>
                  </a:lnTo>
                  <a:cubicBezTo>
                    <a:pt x="1" y="66006"/>
                    <a:pt x="143" y="68594"/>
                    <a:pt x="1780" y="70231"/>
                  </a:cubicBezTo>
                  <a:cubicBezTo>
                    <a:pt x="2599" y="70985"/>
                    <a:pt x="3655" y="71361"/>
                    <a:pt x="4712" y="71361"/>
                  </a:cubicBezTo>
                  <a:cubicBezTo>
                    <a:pt x="5768" y="71361"/>
                    <a:pt x="6824" y="70985"/>
                    <a:pt x="7643" y="70231"/>
                  </a:cubicBezTo>
                  <a:lnTo>
                    <a:pt x="67145" y="13460"/>
                  </a:lnTo>
                  <a:cubicBezTo>
                    <a:pt x="68651" y="11964"/>
                    <a:pt x="69601" y="10184"/>
                    <a:pt x="70147" y="8143"/>
                  </a:cubicBezTo>
                  <a:lnTo>
                    <a:pt x="70966" y="4180"/>
                  </a:lnTo>
                  <a:cubicBezTo>
                    <a:pt x="71454" y="1981"/>
                    <a:pt x="69652" y="1"/>
                    <a:pt x="67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40"/>
            <p:cNvSpPr/>
            <p:nvPr/>
          </p:nvSpPr>
          <p:spPr>
            <a:xfrm>
              <a:off x="5632300" y="2243225"/>
              <a:ext cx="1750125" cy="1768275"/>
            </a:xfrm>
            <a:custGeom>
              <a:avLst/>
              <a:gdLst/>
              <a:ahLst/>
              <a:cxnLst/>
              <a:rect l="l" t="t" r="r" b="b"/>
              <a:pathLst>
                <a:path w="70005" h="70731" extrusionOk="0">
                  <a:moveTo>
                    <a:pt x="68236" y="0"/>
                  </a:moveTo>
                  <a:cubicBezTo>
                    <a:pt x="68640" y="688"/>
                    <a:pt x="68913" y="1638"/>
                    <a:pt x="68640" y="2599"/>
                  </a:cubicBezTo>
                  <a:lnTo>
                    <a:pt x="67821" y="6420"/>
                  </a:lnTo>
                  <a:cubicBezTo>
                    <a:pt x="67417" y="8461"/>
                    <a:pt x="66326" y="10372"/>
                    <a:pt x="64819" y="11737"/>
                  </a:cubicBezTo>
                  <a:lnTo>
                    <a:pt x="5317" y="68509"/>
                  </a:lnTo>
                  <a:cubicBezTo>
                    <a:pt x="4567" y="69337"/>
                    <a:pt x="3529" y="69750"/>
                    <a:pt x="2474" y="69750"/>
                  </a:cubicBezTo>
                  <a:cubicBezTo>
                    <a:pt x="1611" y="69750"/>
                    <a:pt x="737" y="69474"/>
                    <a:pt x="0" y="68924"/>
                  </a:cubicBezTo>
                  <a:lnTo>
                    <a:pt x="0" y="68924"/>
                  </a:lnTo>
                  <a:cubicBezTo>
                    <a:pt x="131" y="69196"/>
                    <a:pt x="273" y="69327"/>
                    <a:pt x="546" y="69600"/>
                  </a:cubicBezTo>
                  <a:cubicBezTo>
                    <a:pt x="1365" y="70354"/>
                    <a:pt x="2421" y="70730"/>
                    <a:pt x="3478" y="70730"/>
                  </a:cubicBezTo>
                  <a:cubicBezTo>
                    <a:pt x="4534" y="70730"/>
                    <a:pt x="5590" y="70354"/>
                    <a:pt x="6409" y="69600"/>
                  </a:cubicBezTo>
                  <a:lnTo>
                    <a:pt x="65911" y="12829"/>
                  </a:lnTo>
                  <a:cubicBezTo>
                    <a:pt x="67417" y="11333"/>
                    <a:pt x="68367" y="9553"/>
                    <a:pt x="68913" y="7512"/>
                  </a:cubicBezTo>
                  <a:lnTo>
                    <a:pt x="69732" y="3549"/>
                  </a:lnTo>
                  <a:cubicBezTo>
                    <a:pt x="70005" y="2053"/>
                    <a:pt x="69328" y="688"/>
                    <a:pt x="68236" y="0"/>
                  </a:cubicBezTo>
                  <a:close/>
                </a:path>
              </a:pathLst>
            </a:custGeom>
            <a:solidFill>
              <a:srgbClr val="E1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40"/>
            <p:cNvSpPr/>
            <p:nvPr/>
          </p:nvSpPr>
          <p:spPr>
            <a:xfrm>
              <a:off x="7140300" y="2308175"/>
              <a:ext cx="156975" cy="154900"/>
            </a:xfrm>
            <a:custGeom>
              <a:avLst/>
              <a:gdLst/>
              <a:ahLst/>
              <a:cxnLst/>
              <a:rect l="l" t="t" r="r" b="b"/>
              <a:pathLst>
                <a:path w="6279" h="6196" extrusionOk="0">
                  <a:moveTo>
                    <a:pt x="132" y="1"/>
                  </a:moveTo>
                  <a:cubicBezTo>
                    <a:pt x="1" y="1"/>
                    <a:pt x="1" y="132"/>
                    <a:pt x="132" y="132"/>
                  </a:cubicBezTo>
                  <a:lnTo>
                    <a:pt x="3134" y="2184"/>
                  </a:lnTo>
                  <a:cubicBezTo>
                    <a:pt x="3549" y="2457"/>
                    <a:pt x="3953" y="2730"/>
                    <a:pt x="4095" y="3134"/>
                  </a:cubicBezTo>
                  <a:lnTo>
                    <a:pt x="6137" y="6136"/>
                  </a:lnTo>
                  <a:cubicBezTo>
                    <a:pt x="6137" y="6178"/>
                    <a:pt x="6149" y="6195"/>
                    <a:pt x="6166" y="6195"/>
                  </a:cubicBezTo>
                  <a:cubicBezTo>
                    <a:pt x="6208" y="6195"/>
                    <a:pt x="6279" y="6098"/>
                    <a:pt x="6279" y="6005"/>
                  </a:cubicBezTo>
                  <a:lnTo>
                    <a:pt x="5591" y="3134"/>
                  </a:lnTo>
                  <a:cubicBezTo>
                    <a:pt x="5318" y="1911"/>
                    <a:pt x="4368" y="951"/>
                    <a:pt x="3134" y="678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5" name="Google Shape;3405;p40"/>
          <p:cNvSpPr/>
          <p:nvPr/>
        </p:nvSpPr>
        <p:spPr>
          <a:xfrm rot="213615">
            <a:off x="-154044" y="4301046"/>
            <a:ext cx="5080152" cy="607831"/>
          </a:xfrm>
          <a:custGeom>
            <a:avLst/>
            <a:gdLst/>
            <a:ahLst/>
            <a:cxnLst/>
            <a:rect l="l" t="t" r="r" b="b"/>
            <a:pathLst>
              <a:path w="203200" h="26506" extrusionOk="0">
                <a:moveTo>
                  <a:pt x="0" y="19473"/>
                </a:moveTo>
                <a:cubicBezTo>
                  <a:pt x="33681" y="19473"/>
                  <a:pt x="69487" y="-667"/>
                  <a:pt x="100754" y="11853"/>
                </a:cubicBezTo>
                <a:cubicBezTo>
                  <a:pt x="104550" y="13373"/>
                  <a:pt x="107381" y="19485"/>
                  <a:pt x="105552" y="23142"/>
                </a:cubicBezTo>
                <a:cubicBezTo>
                  <a:pt x="104315" y="25617"/>
                  <a:pt x="99606" y="27639"/>
                  <a:pt x="97649" y="25682"/>
                </a:cubicBezTo>
                <a:cubicBezTo>
                  <a:pt x="93930" y="21963"/>
                  <a:pt x="99715" y="13232"/>
                  <a:pt x="104705" y="11571"/>
                </a:cubicBezTo>
                <a:cubicBezTo>
                  <a:pt x="118009" y="7142"/>
                  <a:pt x="131996" y="18294"/>
                  <a:pt x="145909" y="20038"/>
                </a:cubicBezTo>
                <a:cubicBezTo>
                  <a:pt x="165983" y="22554"/>
                  <a:pt x="188903" y="14314"/>
                  <a:pt x="203200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D57CCF-FC13-4806-959C-6337253F9B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1044" y="457454"/>
            <a:ext cx="2017015" cy="3012993"/>
          </a:xfrm>
          <a:prstGeom prst="rect">
            <a:avLst/>
          </a:prstGeom>
        </p:spPr>
      </p:pic>
      <p:pic>
        <p:nvPicPr>
          <p:cNvPr id="8" name="Labas rytas">
            <a:hlinkClick r:id="" action="ppaction://media"/>
            <a:extLst>
              <a:ext uri="{FF2B5EF4-FFF2-40B4-BE49-F238E27FC236}">
                <a16:creationId xmlns:a16="http://schemas.microsoft.com/office/drawing/2014/main" id="{7EC31157-7F3A-4346-8942-8951DC0F40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1265" y="2993291"/>
            <a:ext cx="609600" cy="609600"/>
          </a:xfrm>
          <a:prstGeom prst="rect">
            <a:avLst/>
          </a:prstGeom>
        </p:spPr>
      </p:pic>
      <p:pic>
        <p:nvPicPr>
          <p:cNvPr id="9" name="Labas rytas 2">
            <a:hlinkClick r:id="" action="ppaction://media"/>
            <a:extLst>
              <a:ext uri="{FF2B5EF4-FFF2-40B4-BE49-F238E27FC236}">
                <a16:creationId xmlns:a16="http://schemas.microsoft.com/office/drawing/2014/main" id="{9809BDE1-78A5-4500-A38D-CB798069F26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44056" y="3063131"/>
            <a:ext cx="609600" cy="609600"/>
          </a:xfrm>
          <a:prstGeom prst="rect">
            <a:avLst/>
          </a:prstGeom>
        </p:spPr>
      </p:pic>
      <p:sp>
        <p:nvSpPr>
          <p:cNvPr id="176" name="Google Shape;3443;p42">
            <a:extLst>
              <a:ext uri="{FF2B5EF4-FFF2-40B4-BE49-F238E27FC236}">
                <a16:creationId xmlns:a16="http://schemas.microsoft.com/office/drawing/2014/main" id="{26EC0338-06DB-49EB-AACD-3AC5F2D688C7}"/>
              </a:ext>
            </a:extLst>
          </p:cNvPr>
          <p:cNvSpPr/>
          <p:nvPr/>
        </p:nvSpPr>
        <p:spPr>
          <a:xfrm>
            <a:off x="7634430" y="2401497"/>
            <a:ext cx="1410600" cy="1410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7" name="Picture 176">
            <a:extLst>
              <a:ext uri="{FF2B5EF4-FFF2-40B4-BE49-F238E27FC236}">
                <a16:creationId xmlns:a16="http://schemas.microsoft.com/office/drawing/2014/main" id="{9D44D01B-CD2E-4D05-A004-5C5CDA16731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831" y="2479898"/>
            <a:ext cx="1253797" cy="1253797"/>
          </a:xfrm>
          <a:prstGeom prst="rect">
            <a:avLst/>
          </a:prstGeom>
        </p:spPr>
      </p:pic>
      <p:pic>
        <p:nvPicPr>
          <p:cNvPr id="178" name="Εικόνα 9">
            <a:extLst>
              <a:ext uri="{FF2B5EF4-FFF2-40B4-BE49-F238E27FC236}">
                <a16:creationId xmlns:a16="http://schemas.microsoft.com/office/drawing/2014/main" id="{BC5DE034-527F-4152-AAFF-E184242D312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lum brigh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9" r="-249"/>
          <a:stretch/>
        </p:blipFill>
        <p:spPr>
          <a:xfrm>
            <a:off x="7017122" y="3806142"/>
            <a:ext cx="1767640" cy="1745375"/>
          </a:xfrm>
          <a:prstGeom prst="rect">
            <a:avLst/>
          </a:prstGeom>
        </p:spPr>
      </p:pic>
      <p:sp>
        <p:nvSpPr>
          <p:cNvPr id="179" name="Google Shape;3052;p37">
            <a:extLst>
              <a:ext uri="{FF2B5EF4-FFF2-40B4-BE49-F238E27FC236}">
                <a16:creationId xmlns:a16="http://schemas.microsoft.com/office/drawing/2014/main" id="{B1017192-70E3-4AD8-9FC3-B659511833A2}"/>
              </a:ext>
            </a:extLst>
          </p:cNvPr>
          <p:cNvSpPr/>
          <p:nvPr/>
        </p:nvSpPr>
        <p:spPr>
          <a:xfrm flipH="1">
            <a:off x="5092840" y="99515"/>
            <a:ext cx="1171758" cy="1171678"/>
          </a:xfrm>
          <a:custGeom>
            <a:avLst/>
            <a:gdLst/>
            <a:ahLst/>
            <a:cxnLst/>
            <a:rect l="l" t="t" r="r" b="b"/>
            <a:pathLst>
              <a:path w="4545" h="4545" extrusionOk="0">
                <a:moveTo>
                  <a:pt x="2275" y="0"/>
                </a:moveTo>
                <a:cubicBezTo>
                  <a:pt x="1036" y="0"/>
                  <a:pt x="0" y="1030"/>
                  <a:pt x="0" y="2270"/>
                </a:cubicBezTo>
                <a:cubicBezTo>
                  <a:pt x="0" y="3509"/>
                  <a:pt x="1036" y="4545"/>
                  <a:pt x="2275" y="4545"/>
                </a:cubicBezTo>
                <a:cubicBezTo>
                  <a:pt x="3515" y="4545"/>
                  <a:pt x="4545" y="3509"/>
                  <a:pt x="4545" y="2270"/>
                </a:cubicBezTo>
                <a:cubicBezTo>
                  <a:pt x="4545" y="1030"/>
                  <a:pt x="3515" y="0"/>
                  <a:pt x="22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0" name="Picture 179">
            <a:extLst>
              <a:ext uri="{FF2B5EF4-FFF2-40B4-BE49-F238E27FC236}">
                <a16:creationId xmlns:a16="http://schemas.microsoft.com/office/drawing/2014/main" id="{9D6B7185-B1BD-45B6-8A56-5AC41C52223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369" y="185612"/>
            <a:ext cx="1008897" cy="101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5" name="Google Shape;3835;p48"/>
          <p:cNvSpPr/>
          <p:nvPr/>
        </p:nvSpPr>
        <p:spPr>
          <a:xfrm>
            <a:off x="3202252" y="2600535"/>
            <a:ext cx="47617" cy="343"/>
          </a:xfrm>
          <a:custGeom>
            <a:avLst/>
            <a:gdLst/>
            <a:ahLst/>
            <a:cxnLst/>
            <a:rect l="l" t="t" r="r" b="b"/>
            <a:pathLst>
              <a:path w="139" h="1" extrusionOk="0">
                <a:moveTo>
                  <a:pt x="139" y="1"/>
                </a:moveTo>
                <a:lnTo>
                  <a:pt x="1" y="1"/>
                </a:lnTo>
                <a:lnTo>
                  <a:pt x="6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6" name="Google Shape;3836;p48"/>
          <p:cNvSpPr/>
          <p:nvPr/>
        </p:nvSpPr>
        <p:spPr>
          <a:xfrm>
            <a:off x="3249527" y="2576212"/>
            <a:ext cx="70227" cy="24665"/>
          </a:xfrm>
          <a:custGeom>
            <a:avLst/>
            <a:gdLst/>
            <a:ahLst/>
            <a:cxnLst/>
            <a:rect l="l" t="t" r="r" b="b"/>
            <a:pathLst>
              <a:path w="205" h="72" extrusionOk="0">
                <a:moveTo>
                  <a:pt x="204" y="0"/>
                </a:moveTo>
                <a:lnTo>
                  <a:pt x="1" y="72"/>
                </a:lnTo>
                <a:lnTo>
                  <a:pt x="204" y="72"/>
                </a:lnTo>
                <a:lnTo>
                  <a:pt x="2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7" name="Google Shape;3837;p48"/>
          <p:cNvSpPr/>
          <p:nvPr/>
        </p:nvSpPr>
        <p:spPr>
          <a:xfrm>
            <a:off x="3155320" y="2506327"/>
            <a:ext cx="47275" cy="94549"/>
          </a:xfrm>
          <a:custGeom>
            <a:avLst/>
            <a:gdLst/>
            <a:ahLst/>
            <a:cxnLst/>
            <a:rect l="l" t="t" r="r" b="b"/>
            <a:pathLst>
              <a:path w="138" h="276" extrusionOk="0">
                <a:moveTo>
                  <a:pt x="0" y="0"/>
                </a:moveTo>
                <a:lnTo>
                  <a:pt x="0" y="276"/>
                </a:lnTo>
                <a:lnTo>
                  <a:pt x="138" y="2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8" name="Google Shape;3838;p48"/>
          <p:cNvSpPr/>
          <p:nvPr/>
        </p:nvSpPr>
        <p:spPr>
          <a:xfrm>
            <a:off x="3202252" y="2670420"/>
            <a:ext cx="117502" cy="94549"/>
          </a:xfrm>
          <a:custGeom>
            <a:avLst/>
            <a:gdLst/>
            <a:ahLst/>
            <a:cxnLst/>
            <a:rect l="l" t="t" r="r" b="b"/>
            <a:pathLst>
              <a:path w="343" h="276" extrusionOk="0">
                <a:moveTo>
                  <a:pt x="139" y="0"/>
                </a:moveTo>
                <a:lnTo>
                  <a:pt x="1" y="138"/>
                </a:lnTo>
                <a:lnTo>
                  <a:pt x="342" y="276"/>
                </a:lnTo>
                <a:lnTo>
                  <a:pt x="1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9" name="Google Shape;3839;p48"/>
          <p:cNvSpPr/>
          <p:nvPr/>
        </p:nvSpPr>
        <p:spPr>
          <a:xfrm>
            <a:off x="3155320" y="2600535"/>
            <a:ext cx="69884" cy="22952"/>
          </a:xfrm>
          <a:custGeom>
            <a:avLst/>
            <a:gdLst/>
            <a:ahLst/>
            <a:cxnLst/>
            <a:rect l="l" t="t" r="r" b="b"/>
            <a:pathLst>
              <a:path w="204" h="67" extrusionOk="0">
                <a:moveTo>
                  <a:pt x="0" y="1"/>
                </a:moveTo>
                <a:lnTo>
                  <a:pt x="0" y="67"/>
                </a:lnTo>
                <a:lnTo>
                  <a:pt x="20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0" name="Google Shape;3840;p48"/>
          <p:cNvSpPr/>
          <p:nvPr/>
        </p:nvSpPr>
        <p:spPr>
          <a:xfrm>
            <a:off x="3224862" y="2600535"/>
            <a:ext cx="94892" cy="70227"/>
          </a:xfrm>
          <a:custGeom>
            <a:avLst/>
            <a:gdLst/>
            <a:ahLst/>
            <a:cxnLst/>
            <a:rect l="l" t="t" r="r" b="b"/>
            <a:pathLst>
              <a:path w="277" h="205" extrusionOk="0">
                <a:moveTo>
                  <a:pt x="1" y="1"/>
                </a:moveTo>
                <a:lnTo>
                  <a:pt x="73" y="204"/>
                </a:lnTo>
                <a:lnTo>
                  <a:pt x="27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1" name="Google Shape;3841;p48"/>
          <p:cNvSpPr/>
          <p:nvPr/>
        </p:nvSpPr>
        <p:spPr>
          <a:xfrm>
            <a:off x="3130655" y="2600535"/>
            <a:ext cx="119214" cy="117502"/>
          </a:xfrm>
          <a:custGeom>
            <a:avLst/>
            <a:gdLst/>
            <a:ahLst/>
            <a:cxnLst/>
            <a:rect l="l" t="t" r="r" b="b"/>
            <a:pathLst>
              <a:path w="348" h="343" extrusionOk="0">
                <a:moveTo>
                  <a:pt x="276" y="1"/>
                </a:moveTo>
                <a:lnTo>
                  <a:pt x="72" y="67"/>
                </a:lnTo>
                <a:lnTo>
                  <a:pt x="0" y="276"/>
                </a:lnTo>
                <a:lnTo>
                  <a:pt x="210" y="342"/>
                </a:lnTo>
                <a:lnTo>
                  <a:pt x="348" y="204"/>
                </a:lnTo>
                <a:lnTo>
                  <a:pt x="27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2" name="Google Shape;3842;p48"/>
          <p:cNvSpPr/>
          <p:nvPr/>
        </p:nvSpPr>
        <p:spPr>
          <a:xfrm>
            <a:off x="3130655" y="2695085"/>
            <a:ext cx="71940" cy="117159"/>
          </a:xfrm>
          <a:custGeom>
            <a:avLst/>
            <a:gdLst/>
            <a:ahLst/>
            <a:cxnLst/>
            <a:rect l="l" t="t" r="r" b="b"/>
            <a:pathLst>
              <a:path w="210" h="342" extrusionOk="0">
                <a:moveTo>
                  <a:pt x="0" y="0"/>
                </a:moveTo>
                <a:lnTo>
                  <a:pt x="0" y="342"/>
                </a:lnTo>
                <a:lnTo>
                  <a:pt x="210" y="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3" name="Google Shape;3843;p48"/>
          <p:cNvSpPr/>
          <p:nvPr/>
        </p:nvSpPr>
        <p:spPr>
          <a:xfrm>
            <a:off x="3036447" y="2623145"/>
            <a:ext cx="119214" cy="72282"/>
          </a:xfrm>
          <a:custGeom>
            <a:avLst/>
            <a:gdLst/>
            <a:ahLst/>
            <a:cxnLst/>
            <a:rect l="l" t="t" r="r" b="b"/>
            <a:pathLst>
              <a:path w="348" h="211" extrusionOk="0">
                <a:moveTo>
                  <a:pt x="347" y="1"/>
                </a:moveTo>
                <a:lnTo>
                  <a:pt x="0" y="72"/>
                </a:lnTo>
                <a:lnTo>
                  <a:pt x="275" y="210"/>
                </a:lnTo>
                <a:lnTo>
                  <a:pt x="3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4" name="Google Shape;3844;p48"/>
          <p:cNvSpPr/>
          <p:nvPr/>
        </p:nvSpPr>
        <p:spPr>
          <a:xfrm>
            <a:off x="2517451" y="2317570"/>
            <a:ext cx="590933" cy="283305"/>
          </a:xfrm>
          <a:custGeom>
            <a:avLst/>
            <a:gdLst/>
            <a:ahLst/>
            <a:cxnLst/>
            <a:rect l="l" t="t" r="r" b="b"/>
            <a:pathLst>
              <a:path w="1725" h="827" extrusionOk="0">
                <a:moveTo>
                  <a:pt x="898" y="0"/>
                </a:moveTo>
                <a:cubicBezTo>
                  <a:pt x="413" y="0"/>
                  <a:pt x="72" y="342"/>
                  <a:pt x="0" y="827"/>
                </a:cubicBezTo>
                <a:lnTo>
                  <a:pt x="347" y="827"/>
                </a:lnTo>
                <a:cubicBezTo>
                  <a:pt x="413" y="480"/>
                  <a:pt x="760" y="204"/>
                  <a:pt x="1102" y="204"/>
                </a:cubicBezTo>
                <a:cubicBezTo>
                  <a:pt x="1377" y="204"/>
                  <a:pt x="1587" y="276"/>
                  <a:pt x="1724" y="551"/>
                </a:cubicBezTo>
                <a:cubicBezTo>
                  <a:pt x="1587" y="204"/>
                  <a:pt x="1311" y="0"/>
                  <a:pt x="8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5" name="Google Shape;3845;p48"/>
          <p:cNvSpPr/>
          <p:nvPr/>
        </p:nvSpPr>
        <p:spPr>
          <a:xfrm>
            <a:off x="2517451" y="2600535"/>
            <a:ext cx="566268" cy="330580"/>
          </a:xfrm>
          <a:custGeom>
            <a:avLst/>
            <a:gdLst/>
            <a:ahLst/>
            <a:cxnLst/>
            <a:rect l="l" t="t" r="r" b="b"/>
            <a:pathLst>
              <a:path w="1653" h="965" extrusionOk="0">
                <a:moveTo>
                  <a:pt x="1653" y="618"/>
                </a:moveTo>
                <a:lnTo>
                  <a:pt x="1653" y="618"/>
                </a:lnTo>
                <a:cubicBezTo>
                  <a:pt x="1623" y="657"/>
                  <a:pt x="1594" y="693"/>
                  <a:pt x="1563" y="725"/>
                </a:cubicBezTo>
                <a:lnTo>
                  <a:pt x="1563" y="725"/>
                </a:lnTo>
                <a:cubicBezTo>
                  <a:pt x="1594" y="697"/>
                  <a:pt x="1623" y="662"/>
                  <a:pt x="1653" y="618"/>
                </a:cubicBezTo>
                <a:close/>
                <a:moveTo>
                  <a:pt x="0" y="1"/>
                </a:moveTo>
                <a:lnTo>
                  <a:pt x="0" y="67"/>
                </a:lnTo>
                <a:cubicBezTo>
                  <a:pt x="0" y="618"/>
                  <a:pt x="413" y="965"/>
                  <a:pt x="898" y="965"/>
                </a:cubicBezTo>
                <a:cubicBezTo>
                  <a:pt x="1190" y="965"/>
                  <a:pt x="1386" y="912"/>
                  <a:pt x="1563" y="725"/>
                </a:cubicBezTo>
                <a:lnTo>
                  <a:pt x="1563" y="725"/>
                </a:lnTo>
                <a:cubicBezTo>
                  <a:pt x="1450" y="827"/>
                  <a:pt x="1319" y="827"/>
                  <a:pt x="1102" y="827"/>
                </a:cubicBezTo>
                <a:cubicBezTo>
                  <a:pt x="689" y="827"/>
                  <a:pt x="347" y="480"/>
                  <a:pt x="347" y="67"/>
                </a:cubicBezTo>
                <a:lnTo>
                  <a:pt x="3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6" name="Google Shape;3846;p48"/>
          <p:cNvSpPr txBox="1">
            <a:spLocks noGrp="1"/>
          </p:cNvSpPr>
          <p:nvPr>
            <p:ph type="title"/>
          </p:nvPr>
        </p:nvSpPr>
        <p:spPr>
          <a:xfrm>
            <a:off x="4665442" y="307622"/>
            <a:ext cx="4344835" cy="29821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Laba diena! / Good afternoon!</a:t>
            </a:r>
            <a:endParaRPr sz="6000" dirty="0"/>
          </a:p>
        </p:txBody>
      </p:sp>
      <p:sp>
        <p:nvSpPr>
          <p:cNvPr id="3900" name="Google Shape;3900;p48"/>
          <p:cNvSpPr/>
          <p:nvPr/>
        </p:nvSpPr>
        <p:spPr>
          <a:xfrm rot="10800000" flipH="1">
            <a:off x="-67200" y="-65140"/>
            <a:ext cx="3745765" cy="914030"/>
          </a:xfrm>
          <a:custGeom>
            <a:avLst/>
            <a:gdLst/>
            <a:ahLst/>
            <a:cxnLst/>
            <a:rect l="l" t="t" r="r" b="b"/>
            <a:pathLst>
              <a:path w="171529" h="52857" extrusionOk="0">
                <a:moveTo>
                  <a:pt x="2746" y="52857"/>
                </a:moveTo>
                <a:cubicBezTo>
                  <a:pt x="-1568" y="48543"/>
                  <a:pt x="-153" y="39450"/>
                  <a:pt x="3508" y="34569"/>
                </a:cubicBezTo>
                <a:cubicBezTo>
                  <a:pt x="6211" y="30965"/>
                  <a:pt x="11664" y="30499"/>
                  <a:pt x="16081" y="29616"/>
                </a:cubicBezTo>
                <a:cubicBezTo>
                  <a:pt x="21987" y="28435"/>
                  <a:pt x="28564" y="23386"/>
                  <a:pt x="29416" y="17424"/>
                </a:cubicBezTo>
                <a:cubicBezTo>
                  <a:pt x="29969" y="13551"/>
                  <a:pt x="25955" y="5958"/>
                  <a:pt x="22558" y="7899"/>
                </a:cubicBezTo>
                <a:cubicBezTo>
                  <a:pt x="20110" y="9298"/>
                  <a:pt x="20368" y="13663"/>
                  <a:pt x="21415" y="16281"/>
                </a:cubicBezTo>
                <a:cubicBezTo>
                  <a:pt x="26172" y="28172"/>
                  <a:pt x="44139" y="32729"/>
                  <a:pt x="56848" y="31140"/>
                </a:cubicBezTo>
                <a:cubicBezTo>
                  <a:pt x="69017" y="29619"/>
                  <a:pt x="78279" y="19067"/>
                  <a:pt x="88090" y="11709"/>
                </a:cubicBezTo>
                <a:cubicBezTo>
                  <a:pt x="94001" y="7276"/>
                  <a:pt x="101339" y="5090"/>
                  <a:pt x="108283" y="2565"/>
                </a:cubicBezTo>
                <a:cubicBezTo>
                  <a:pt x="128460" y="-4772"/>
                  <a:pt x="152326" y="5155"/>
                  <a:pt x="171529" y="1475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901" name="Google Shape;3901;p48"/>
          <p:cNvGrpSpPr/>
          <p:nvPr/>
        </p:nvGrpSpPr>
        <p:grpSpPr>
          <a:xfrm rot="7024596" flipH="1">
            <a:off x="3532214" y="130140"/>
            <a:ext cx="760816" cy="763864"/>
            <a:chOff x="5362625" y="2227450"/>
            <a:chExt cx="2025200" cy="2028750"/>
          </a:xfrm>
        </p:grpSpPr>
        <p:sp>
          <p:nvSpPr>
            <p:cNvPr id="3902" name="Google Shape;3902;p48"/>
            <p:cNvSpPr/>
            <p:nvPr/>
          </p:nvSpPr>
          <p:spPr>
            <a:xfrm>
              <a:off x="5403575" y="3491925"/>
              <a:ext cx="365225" cy="259325"/>
            </a:xfrm>
            <a:custGeom>
              <a:avLst/>
              <a:gdLst/>
              <a:ahLst/>
              <a:cxnLst/>
              <a:rect l="l" t="t" r="r" b="b"/>
              <a:pathLst>
                <a:path w="14609" h="10373" extrusionOk="0">
                  <a:moveTo>
                    <a:pt x="2872" y="1"/>
                  </a:moveTo>
                  <a:lnTo>
                    <a:pt x="0" y="1638"/>
                  </a:lnTo>
                  <a:lnTo>
                    <a:pt x="9826" y="10372"/>
                  </a:lnTo>
                  <a:lnTo>
                    <a:pt x="14608" y="4783"/>
                  </a:lnTo>
                  <a:lnTo>
                    <a:pt x="3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8"/>
            <p:cNvSpPr/>
            <p:nvPr/>
          </p:nvSpPr>
          <p:spPr>
            <a:xfrm>
              <a:off x="5362625" y="3532875"/>
              <a:ext cx="286625" cy="266125"/>
            </a:xfrm>
            <a:custGeom>
              <a:avLst/>
              <a:gdLst/>
              <a:ahLst/>
              <a:cxnLst/>
              <a:rect l="l" t="t" r="r" b="b"/>
              <a:pathLst>
                <a:path w="11465" h="10645" extrusionOk="0">
                  <a:moveTo>
                    <a:pt x="1638" y="0"/>
                  </a:moveTo>
                  <a:lnTo>
                    <a:pt x="143" y="961"/>
                  </a:lnTo>
                  <a:cubicBezTo>
                    <a:pt x="1" y="1092"/>
                    <a:pt x="1" y="1092"/>
                    <a:pt x="1" y="1234"/>
                  </a:cubicBezTo>
                  <a:lnTo>
                    <a:pt x="9696" y="10645"/>
                  </a:lnTo>
                  <a:lnTo>
                    <a:pt x="11464" y="8734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8"/>
            <p:cNvSpPr/>
            <p:nvPr/>
          </p:nvSpPr>
          <p:spPr>
            <a:xfrm>
              <a:off x="5649225" y="3611475"/>
              <a:ext cx="180975" cy="177450"/>
            </a:xfrm>
            <a:custGeom>
              <a:avLst/>
              <a:gdLst/>
              <a:ahLst/>
              <a:cxnLst/>
              <a:rect l="l" t="t" r="r" b="b"/>
              <a:pathLst>
                <a:path w="7239" h="7098" extrusionOk="0">
                  <a:moveTo>
                    <a:pt x="4782" y="1"/>
                  </a:moveTo>
                  <a:lnTo>
                    <a:pt x="0" y="5590"/>
                  </a:lnTo>
                  <a:lnTo>
                    <a:pt x="1638" y="7097"/>
                  </a:lnTo>
                  <a:lnTo>
                    <a:pt x="7239" y="950"/>
                  </a:lnTo>
                  <a:lnTo>
                    <a:pt x="4782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8"/>
            <p:cNvSpPr/>
            <p:nvPr/>
          </p:nvSpPr>
          <p:spPr>
            <a:xfrm>
              <a:off x="5605000" y="3751225"/>
              <a:ext cx="85175" cy="85450"/>
            </a:xfrm>
            <a:custGeom>
              <a:avLst/>
              <a:gdLst/>
              <a:ahLst/>
              <a:cxnLst/>
              <a:rect l="l" t="t" r="r" b="b"/>
              <a:pathLst>
                <a:path w="3407" h="3418" extrusionOk="0">
                  <a:moveTo>
                    <a:pt x="1769" y="0"/>
                  </a:moveTo>
                  <a:lnTo>
                    <a:pt x="1" y="1911"/>
                  </a:lnTo>
                  <a:lnTo>
                    <a:pt x="1496" y="3418"/>
                  </a:lnTo>
                  <a:lnTo>
                    <a:pt x="3407" y="1507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0C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8"/>
            <p:cNvSpPr/>
            <p:nvPr/>
          </p:nvSpPr>
          <p:spPr>
            <a:xfrm>
              <a:off x="5874400" y="3853575"/>
              <a:ext cx="262875" cy="361675"/>
            </a:xfrm>
            <a:custGeom>
              <a:avLst/>
              <a:gdLst/>
              <a:ahLst/>
              <a:cxnLst/>
              <a:rect l="l" t="t" r="r" b="b"/>
              <a:pathLst>
                <a:path w="10515" h="14467" extrusionOk="0">
                  <a:moveTo>
                    <a:pt x="5601" y="1"/>
                  </a:moveTo>
                  <a:lnTo>
                    <a:pt x="0" y="4782"/>
                  </a:lnTo>
                  <a:lnTo>
                    <a:pt x="8735" y="14466"/>
                  </a:lnTo>
                  <a:lnTo>
                    <a:pt x="10372" y="11606"/>
                  </a:lnTo>
                  <a:cubicBezTo>
                    <a:pt x="10514" y="11606"/>
                    <a:pt x="10514" y="11606"/>
                    <a:pt x="10372" y="11464"/>
                  </a:cubicBezTo>
                  <a:lnTo>
                    <a:pt x="56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8"/>
            <p:cNvSpPr/>
            <p:nvPr/>
          </p:nvSpPr>
          <p:spPr>
            <a:xfrm>
              <a:off x="5823350" y="3973125"/>
              <a:ext cx="269425" cy="283075"/>
            </a:xfrm>
            <a:custGeom>
              <a:avLst/>
              <a:gdLst/>
              <a:ahLst/>
              <a:cxnLst/>
              <a:rect l="l" t="t" r="r" b="b"/>
              <a:pathLst>
                <a:path w="10777" h="11323" extrusionOk="0">
                  <a:moveTo>
                    <a:pt x="2042" y="0"/>
                  </a:moveTo>
                  <a:lnTo>
                    <a:pt x="1" y="1769"/>
                  </a:lnTo>
                  <a:lnTo>
                    <a:pt x="9685" y="11322"/>
                  </a:lnTo>
                  <a:lnTo>
                    <a:pt x="9827" y="11322"/>
                  </a:lnTo>
                  <a:lnTo>
                    <a:pt x="10777" y="9684"/>
                  </a:lnTo>
                  <a:lnTo>
                    <a:pt x="2042" y="0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8"/>
            <p:cNvSpPr/>
            <p:nvPr/>
          </p:nvSpPr>
          <p:spPr>
            <a:xfrm>
              <a:off x="5837000" y="3792175"/>
              <a:ext cx="177450" cy="180975"/>
            </a:xfrm>
            <a:custGeom>
              <a:avLst/>
              <a:gdLst/>
              <a:ahLst/>
              <a:cxnLst/>
              <a:rect l="l" t="t" r="r" b="b"/>
              <a:pathLst>
                <a:path w="7098" h="7239" extrusionOk="0">
                  <a:moveTo>
                    <a:pt x="6005" y="0"/>
                  </a:moveTo>
                  <a:lnTo>
                    <a:pt x="1" y="5601"/>
                  </a:lnTo>
                  <a:lnTo>
                    <a:pt x="1496" y="7238"/>
                  </a:lnTo>
                  <a:lnTo>
                    <a:pt x="7097" y="2457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8"/>
            <p:cNvSpPr/>
            <p:nvPr/>
          </p:nvSpPr>
          <p:spPr>
            <a:xfrm>
              <a:off x="5789225" y="3932175"/>
              <a:ext cx="85200" cy="85200"/>
            </a:xfrm>
            <a:custGeom>
              <a:avLst/>
              <a:gdLst/>
              <a:ahLst/>
              <a:cxnLst/>
              <a:rect l="l" t="t" r="r" b="b"/>
              <a:pathLst>
                <a:path w="3408" h="3408" extrusionOk="0">
                  <a:moveTo>
                    <a:pt x="1912" y="1"/>
                  </a:moveTo>
                  <a:lnTo>
                    <a:pt x="1" y="1911"/>
                  </a:lnTo>
                  <a:lnTo>
                    <a:pt x="1366" y="3407"/>
                  </a:lnTo>
                  <a:lnTo>
                    <a:pt x="3407" y="1638"/>
                  </a:lnTo>
                  <a:lnTo>
                    <a:pt x="1912" y="1"/>
                  </a:lnTo>
                  <a:close/>
                </a:path>
              </a:pathLst>
            </a:custGeom>
            <a:solidFill>
              <a:srgbClr val="0C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8"/>
            <p:cNvSpPr/>
            <p:nvPr/>
          </p:nvSpPr>
          <p:spPr>
            <a:xfrm>
              <a:off x="7007100" y="3012575"/>
              <a:ext cx="187825" cy="182700"/>
            </a:xfrm>
            <a:custGeom>
              <a:avLst/>
              <a:gdLst/>
              <a:ahLst/>
              <a:cxnLst/>
              <a:rect l="l" t="t" r="r" b="b"/>
              <a:pathLst>
                <a:path w="7513" h="7308" extrusionOk="0">
                  <a:moveTo>
                    <a:pt x="4421" y="0"/>
                  </a:moveTo>
                  <a:cubicBezTo>
                    <a:pt x="3825" y="0"/>
                    <a:pt x="3211" y="205"/>
                    <a:pt x="2730" y="615"/>
                  </a:cubicBezTo>
                  <a:lnTo>
                    <a:pt x="1" y="3486"/>
                  </a:lnTo>
                  <a:lnTo>
                    <a:pt x="3822" y="7307"/>
                  </a:lnTo>
                  <a:lnTo>
                    <a:pt x="6552" y="4436"/>
                  </a:lnTo>
                  <a:cubicBezTo>
                    <a:pt x="7512" y="3486"/>
                    <a:pt x="7512" y="1979"/>
                    <a:pt x="6552" y="1160"/>
                  </a:cubicBezTo>
                  <a:lnTo>
                    <a:pt x="6006" y="615"/>
                  </a:lnTo>
                  <a:cubicBezTo>
                    <a:pt x="5596" y="205"/>
                    <a:pt x="5018" y="0"/>
                    <a:pt x="4421" y="0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8"/>
            <p:cNvSpPr/>
            <p:nvPr/>
          </p:nvSpPr>
          <p:spPr>
            <a:xfrm>
              <a:off x="7102650" y="3341000"/>
              <a:ext cx="187800" cy="185075"/>
            </a:xfrm>
            <a:custGeom>
              <a:avLst/>
              <a:gdLst/>
              <a:ahLst/>
              <a:cxnLst/>
              <a:rect l="l" t="t" r="r" b="b"/>
              <a:pathLst>
                <a:path w="7512" h="7403" extrusionOk="0">
                  <a:moveTo>
                    <a:pt x="4456" y="0"/>
                  </a:moveTo>
                  <a:cubicBezTo>
                    <a:pt x="3860" y="0"/>
                    <a:pt x="3281" y="240"/>
                    <a:pt x="2872" y="721"/>
                  </a:cubicBezTo>
                  <a:lnTo>
                    <a:pt x="0" y="3581"/>
                  </a:lnTo>
                  <a:lnTo>
                    <a:pt x="3821" y="7402"/>
                  </a:lnTo>
                  <a:lnTo>
                    <a:pt x="6693" y="4542"/>
                  </a:lnTo>
                  <a:cubicBezTo>
                    <a:pt x="7512" y="3581"/>
                    <a:pt x="7512" y="2085"/>
                    <a:pt x="6551" y="1267"/>
                  </a:cubicBezTo>
                  <a:lnTo>
                    <a:pt x="6147" y="721"/>
                  </a:lnTo>
                  <a:cubicBezTo>
                    <a:pt x="5666" y="240"/>
                    <a:pt x="5052" y="0"/>
                    <a:pt x="4456" y="0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8"/>
            <p:cNvSpPr/>
            <p:nvPr/>
          </p:nvSpPr>
          <p:spPr>
            <a:xfrm>
              <a:off x="6556750" y="2806300"/>
              <a:ext cx="767825" cy="1197425"/>
            </a:xfrm>
            <a:custGeom>
              <a:avLst/>
              <a:gdLst/>
              <a:ahLst/>
              <a:cxnLst/>
              <a:rect l="l" t="t" r="r" b="b"/>
              <a:pathLst>
                <a:path w="30713" h="47897" extrusionOk="0">
                  <a:moveTo>
                    <a:pt x="17338" y="0"/>
                  </a:moveTo>
                  <a:lnTo>
                    <a:pt x="1" y="17469"/>
                  </a:lnTo>
                  <a:lnTo>
                    <a:pt x="3003" y="18691"/>
                  </a:lnTo>
                  <a:lnTo>
                    <a:pt x="6420" y="20056"/>
                  </a:lnTo>
                  <a:lnTo>
                    <a:pt x="24293" y="47896"/>
                  </a:lnTo>
                  <a:lnTo>
                    <a:pt x="30712" y="41488"/>
                  </a:lnTo>
                  <a:lnTo>
                    <a:pt x="18561" y="3822"/>
                  </a:lnTo>
                  <a:lnTo>
                    <a:pt x="17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8"/>
            <p:cNvSpPr/>
            <p:nvPr/>
          </p:nvSpPr>
          <p:spPr>
            <a:xfrm>
              <a:off x="6556750" y="3116625"/>
              <a:ext cx="665475" cy="887100"/>
            </a:xfrm>
            <a:custGeom>
              <a:avLst/>
              <a:gdLst/>
              <a:ahLst/>
              <a:cxnLst/>
              <a:rect l="l" t="t" r="r" b="b"/>
              <a:pathLst>
                <a:path w="26619" h="35484" extrusionOk="0">
                  <a:moveTo>
                    <a:pt x="5874" y="1"/>
                  </a:moveTo>
                  <a:lnTo>
                    <a:pt x="2730" y="2326"/>
                  </a:lnTo>
                  <a:lnTo>
                    <a:pt x="1" y="5056"/>
                  </a:lnTo>
                  <a:lnTo>
                    <a:pt x="3003" y="6278"/>
                  </a:lnTo>
                  <a:lnTo>
                    <a:pt x="6420" y="7643"/>
                  </a:lnTo>
                  <a:lnTo>
                    <a:pt x="24293" y="35483"/>
                  </a:lnTo>
                  <a:lnTo>
                    <a:pt x="26618" y="33300"/>
                  </a:lnTo>
                  <a:lnTo>
                    <a:pt x="7239" y="2326"/>
                  </a:lnTo>
                  <a:lnTo>
                    <a:pt x="5874" y="1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8"/>
            <p:cNvSpPr/>
            <p:nvPr/>
          </p:nvSpPr>
          <p:spPr>
            <a:xfrm>
              <a:off x="6625000" y="2806300"/>
              <a:ext cx="395775" cy="368500"/>
            </a:xfrm>
            <a:custGeom>
              <a:avLst/>
              <a:gdLst/>
              <a:ahLst/>
              <a:cxnLst/>
              <a:rect l="l" t="t" r="r" b="b"/>
              <a:pathLst>
                <a:path w="15831" h="14740" extrusionOk="0">
                  <a:moveTo>
                    <a:pt x="14608" y="0"/>
                  </a:moveTo>
                  <a:lnTo>
                    <a:pt x="0" y="14739"/>
                  </a:lnTo>
                  <a:lnTo>
                    <a:pt x="3144" y="12414"/>
                  </a:lnTo>
                  <a:lnTo>
                    <a:pt x="4509" y="14739"/>
                  </a:lnTo>
                  <a:lnTo>
                    <a:pt x="15831" y="3822"/>
                  </a:lnTo>
                  <a:lnTo>
                    <a:pt x="14608" y="0"/>
                  </a:ln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8"/>
            <p:cNvSpPr/>
            <p:nvPr/>
          </p:nvSpPr>
          <p:spPr>
            <a:xfrm>
              <a:off x="6556750" y="3116625"/>
              <a:ext cx="181000" cy="156975"/>
            </a:xfrm>
            <a:custGeom>
              <a:avLst/>
              <a:gdLst/>
              <a:ahLst/>
              <a:cxnLst/>
              <a:rect l="l" t="t" r="r" b="b"/>
              <a:pathLst>
                <a:path w="7240" h="6279" extrusionOk="0">
                  <a:moveTo>
                    <a:pt x="5874" y="1"/>
                  </a:moveTo>
                  <a:lnTo>
                    <a:pt x="2730" y="2326"/>
                  </a:lnTo>
                  <a:lnTo>
                    <a:pt x="1" y="5056"/>
                  </a:lnTo>
                  <a:lnTo>
                    <a:pt x="3003" y="6278"/>
                  </a:lnTo>
                  <a:lnTo>
                    <a:pt x="7239" y="2326"/>
                  </a:lnTo>
                  <a:lnTo>
                    <a:pt x="5874" y="1"/>
                  </a:lnTo>
                  <a:close/>
                </a:path>
              </a:pathLst>
            </a:custGeom>
            <a:solidFill>
              <a:srgbClr val="0C3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8"/>
            <p:cNvSpPr/>
            <p:nvPr/>
          </p:nvSpPr>
          <p:spPr>
            <a:xfrm>
              <a:off x="6417000" y="2430125"/>
              <a:ext cx="187550" cy="185150"/>
            </a:xfrm>
            <a:custGeom>
              <a:avLst/>
              <a:gdLst/>
              <a:ahLst/>
              <a:cxnLst/>
              <a:rect l="l" t="t" r="r" b="b"/>
              <a:pathLst>
                <a:path w="7502" h="7406" extrusionOk="0">
                  <a:moveTo>
                    <a:pt x="4450" y="0"/>
                  </a:moveTo>
                  <a:cubicBezTo>
                    <a:pt x="3852" y="0"/>
                    <a:pt x="3271" y="238"/>
                    <a:pt x="2861" y="713"/>
                  </a:cubicBezTo>
                  <a:lnTo>
                    <a:pt x="1" y="3584"/>
                  </a:lnTo>
                  <a:lnTo>
                    <a:pt x="3822" y="7405"/>
                  </a:lnTo>
                  <a:lnTo>
                    <a:pt x="6682" y="4534"/>
                  </a:lnTo>
                  <a:cubicBezTo>
                    <a:pt x="7501" y="3584"/>
                    <a:pt x="7501" y="2077"/>
                    <a:pt x="6682" y="1127"/>
                  </a:cubicBezTo>
                  <a:lnTo>
                    <a:pt x="6137" y="713"/>
                  </a:lnTo>
                  <a:cubicBezTo>
                    <a:pt x="5662" y="238"/>
                    <a:pt x="5048" y="0"/>
                    <a:pt x="4450" y="0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8"/>
            <p:cNvSpPr/>
            <p:nvPr/>
          </p:nvSpPr>
          <p:spPr>
            <a:xfrm>
              <a:off x="6085925" y="2337925"/>
              <a:ext cx="187800" cy="185075"/>
            </a:xfrm>
            <a:custGeom>
              <a:avLst/>
              <a:gdLst/>
              <a:ahLst/>
              <a:cxnLst/>
              <a:rect l="l" t="t" r="r" b="b"/>
              <a:pathLst>
                <a:path w="7512" h="7403" extrusionOk="0">
                  <a:moveTo>
                    <a:pt x="4456" y="1"/>
                  </a:moveTo>
                  <a:cubicBezTo>
                    <a:pt x="3860" y="1"/>
                    <a:pt x="3281" y="241"/>
                    <a:pt x="2872" y="721"/>
                  </a:cubicBezTo>
                  <a:lnTo>
                    <a:pt x="1" y="3582"/>
                  </a:lnTo>
                  <a:lnTo>
                    <a:pt x="3822" y="7403"/>
                  </a:lnTo>
                  <a:lnTo>
                    <a:pt x="6693" y="4542"/>
                  </a:lnTo>
                  <a:cubicBezTo>
                    <a:pt x="7512" y="3582"/>
                    <a:pt x="7512" y="2086"/>
                    <a:pt x="6551" y="1267"/>
                  </a:cubicBezTo>
                  <a:lnTo>
                    <a:pt x="6147" y="721"/>
                  </a:lnTo>
                  <a:cubicBezTo>
                    <a:pt x="5667" y="241"/>
                    <a:pt x="5053" y="1"/>
                    <a:pt x="4456" y="1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8"/>
            <p:cNvSpPr/>
            <p:nvPr/>
          </p:nvSpPr>
          <p:spPr>
            <a:xfrm>
              <a:off x="5605000" y="2304625"/>
              <a:ext cx="1200975" cy="761000"/>
            </a:xfrm>
            <a:custGeom>
              <a:avLst/>
              <a:gdLst/>
              <a:ahLst/>
              <a:cxnLst/>
              <a:rect l="l" t="t" r="r" b="b"/>
              <a:pathLst>
                <a:path w="48039" h="30440" extrusionOk="0">
                  <a:moveTo>
                    <a:pt x="6409" y="1"/>
                  </a:moveTo>
                  <a:lnTo>
                    <a:pt x="1" y="6551"/>
                  </a:lnTo>
                  <a:lnTo>
                    <a:pt x="28114" y="24020"/>
                  </a:lnTo>
                  <a:lnTo>
                    <a:pt x="29478" y="27295"/>
                  </a:lnTo>
                  <a:lnTo>
                    <a:pt x="30843" y="30439"/>
                  </a:lnTo>
                  <a:lnTo>
                    <a:pt x="48039" y="12971"/>
                  </a:lnTo>
                  <a:lnTo>
                    <a:pt x="44217" y="11737"/>
                  </a:lnTo>
                  <a:lnTo>
                    <a:pt x="64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8"/>
            <p:cNvSpPr/>
            <p:nvPr/>
          </p:nvSpPr>
          <p:spPr>
            <a:xfrm>
              <a:off x="5605000" y="2410525"/>
              <a:ext cx="893925" cy="655100"/>
            </a:xfrm>
            <a:custGeom>
              <a:avLst/>
              <a:gdLst/>
              <a:ahLst/>
              <a:cxnLst/>
              <a:rect l="l" t="t" r="r" b="b"/>
              <a:pathLst>
                <a:path w="35757" h="26204" extrusionOk="0">
                  <a:moveTo>
                    <a:pt x="2315" y="1"/>
                  </a:moveTo>
                  <a:lnTo>
                    <a:pt x="1" y="2315"/>
                  </a:lnTo>
                  <a:lnTo>
                    <a:pt x="28114" y="19784"/>
                  </a:lnTo>
                  <a:lnTo>
                    <a:pt x="29478" y="23059"/>
                  </a:lnTo>
                  <a:lnTo>
                    <a:pt x="30843" y="26203"/>
                  </a:lnTo>
                  <a:lnTo>
                    <a:pt x="33573" y="23332"/>
                  </a:lnTo>
                  <a:lnTo>
                    <a:pt x="35756" y="20330"/>
                  </a:lnTo>
                  <a:lnTo>
                    <a:pt x="33573" y="18965"/>
                  </a:lnTo>
                  <a:lnTo>
                    <a:pt x="2315" y="1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8"/>
            <p:cNvSpPr/>
            <p:nvPr/>
          </p:nvSpPr>
          <p:spPr>
            <a:xfrm>
              <a:off x="6444300" y="2628875"/>
              <a:ext cx="361675" cy="364950"/>
            </a:xfrm>
            <a:custGeom>
              <a:avLst/>
              <a:gdLst/>
              <a:ahLst/>
              <a:cxnLst/>
              <a:rect l="l" t="t" r="r" b="b"/>
              <a:pathLst>
                <a:path w="14467" h="14598" extrusionOk="0">
                  <a:moveTo>
                    <a:pt x="14467" y="1"/>
                  </a:moveTo>
                  <a:lnTo>
                    <a:pt x="1" y="14598"/>
                  </a:lnTo>
                  <a:lnTo>
                    <a:pt x="1" y="14598"/>
                  </a:ln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8"/>
            <p:cNvSpPr/>
            <p:nvPr/>
          </p:nvSpPr>
          <p:spPr>
            <a:xfrm>
              <a:off x="6444300" y="2598050"/>
              <a:ext cx="361675" cy="395775"/>
            </a:xfrm>
            <a:custGeom>
              <a:avLst/>
              <a:gdLst/>
              <a:ahLst/>
              <a:cxnLst/>
              <a:rect l="l" t="t" r="r" b="b"/>
              <a:pathLst>
                <a:path w="14467" h="15831" extrusionOk="0">
                  <a:moveTo>
                    <a:pt x="10645" y="0"/>
                  </a:moveTo>
                  <a:lnTo>
                    <a:pt x="1" y="11464"/>
                  </a:lnTo>
                  <a:lnTo>
                    <a:pt x="2184" y="12829"/>
                  </a:lnTo>
                  <a:lnTo>
                    <a:pt x="1" y="15831"/>
                  </a:lnTo>
                  <a:lnTo>
                    <a:pt x="14467" y="1234"/>
                  </a:lnTo>
                  <a:lnTo>
                    <a:pt x="10645" y="0"/>
                  </a:ln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8"/>
            <p:cNvSpPr/>
            <p:nvPr/>
          </p:nvSpPr>
          <p:spPr>
            <a:xfrm>
              <a:off x="6444300" y="2918750"/>
              <a:ext cx="54625" cy="75075"/>
            </a:xfrm>
            <a:custGeom>
              <a:avLst/>
              <a:gdLst/>
              <a:ahLst/>
              <a:cxnLst/>
              <a:rect l="l" t="t" r="r" b="b"/>
              <a:pathLst>
                <a:path w="2185" h="3003" extrusionOk="0">
                  <a:moveTo>
                    <a:pt x="2184" y="1"/>
                  </a:moveTo>
                  <a:lnTo>
                    <a:pt x="1" y="3003"/>
                  </a:lnTo>
                  <a:lnTo>
                    <a:pt x="1" y="3003"/>
                  </a:lnTo>
                  <a:close/>
                </a:path>
              </a:pathLst>
            </a:custGeom>
            <a:solidFill>
              <a:srgbClr val="0C3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8"/>
            <p:cNvSpPr/>
            <p:nvPr/>
          </p:nvSpPr>
          <p:spPr>
            <a:xfrm>
              <a:off x="6341950" y="2884625"/>
              <a:ext cx="156975" cy="181000"/>
            </a:xfrm>
            <a:custGeom>
              <a:avLst/>
              <a:gdLst/>
              <a:ahLst/>
              <a:cxnLst/>
              <a:rect l="l" t="t" r="r" b="b"/>
              <a:pathLst>
                <a:path w="6279" h="7240" extrusionOk="0">
                  <a:moveTo>
                    <a:pt x="4095" y="1"/>
                  </a:moveTo>
                  <a:lnTo>
                    <a:pt x="0" y="4095"/>
                  </a:lnTo>
                  <a:lnTo>
                    <a:pt x="1365" y="7239"/>
                  </a:lnTo>
                  <a:lnTo>
                    <a:pt x="4095" y="4368"/>
                  </a:lnTo>
                  <a:lnTo>
                    <a:pt x="6278" y="1366"/>
                  </a:lnTo>
                  <a:lnTo>
                    <a:pt x="4095" y="1"/>
                  </a:lnTo>
                  <a:close/>
                </a:path>
              </a:pathLst>
            </a:custGeom>
            <a:solidFill>
              <a:srgbClr val="0C3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8"/>
            <p:cNvSpPr/>
            <p:nvPr/>
          </p:nvSpPr>
          <p:spPr>
            <a:xfrm>
              <a:off x="5601450" y="2227450"/>
              <a:ext cx="1786375" cy="1784050"/>
            </a:xfrm>
            <a:custGeom>
              <a:avLst/>
              <a:gdLst/>
              <a:ahLst/>
              <a:cxnLst/>
              <a:rect l="l" t="t" r="r" b="b"/>
              <a:pathLst>
                <a:path w="71455" h="71362" extrusionOk="0">
                  <a:moveTo>
                    <a:pt x="67506" y="1"/>
                  </a:moveTo>
                  <a:cubicBezTo>
                    <a:pt x="67255" y="1"/>
                    <a:pt x="66999" y="28"/>
                    <a:pt x="66741" y="85"/>
                  </a:cubicBezTo>
                  <a:lnTo>
                    <a:pt x="62920" y="1046"/>
                  </a:lnTo>
                  <a:cubicBezTo>
                    <a:pt x="60867" y="1450"/>
                    <a:pt x="59098" y="2542"/>
                    <a:pt x="57592" y="4049"/>
                  </a:cubicBezTo>
                  <a:lnTo>
                    <a:pt x="1638" y="64227"/>
                  </a:lnTo>
                  <a:cubicBezTo>
                    <a:pt x="1" y="66006"/>
                    <a:pt x="143" y="68594"/>
                    <a:pt x="1780" y="70231"/>
                  </a:cubicBezTo>
                  <a:cubicBezTo>
                    <a:pt x="2599" y="70985"/>
                    <a:pt x="3655" y="71361"/>
                    <a:pt x="4712" y="71361"/>
                  </a:cubicBezTo>
                  <a:cubicBezTo>
                    <a:pt x="5768" y="71361"/>
                    <a:pt x="6824" y="70985"/>
                    <a:pt x="7643" y="70231"/>
                  </a:cubicBezTo>
                  <a:lnTo>
                    <a:pt x="67145" y="13460"/>
                  </a:lnTo>
                  <a:cubicBezTo>
                    <a:pt x="68651" y="11964"/>
                    <a:pt x="69601" y="10184"/>
                    <a:pt x="70147" y="8143"/>
                  </a:cubicBezTo>
                  <a:lnTo>
                    <a:pt x="70966" y="4180"/>
                  </a:lnTo>
                  <a:cubicBezTo>
                    <a:pt x="71454" y="1981"/>
                    <a:pt x="69652" y="1"/>
                    <a:pt x="67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8"/>
            <p:cNvSpPr/>
            <p:nvPr/>
          </p:nvSpPr>
          <p:spPr>
            <a:xfrm>
              <a:off x="5632300" y="2243225"/>
              <a:ext cx="1750125" cy="1768275"/>
            </a:xfrm>
            <a:custGeom>
              <a:avLst/>
              <a:gdLst/>
              <a:ahLst/>
              <a:cxnLst/>
              <a:rect l="l" t="t" r="r" b="b"/>
              <a:pathLst>
                <a:path w="70005" h="70731" extrusionOk="0">
                  <a:moveTo>
                    <a:pt x="68236" y="0"/>
                  </a:moveTo>
                  <a:cubicBezTo>
                    <a:pt x="68640" y="688"/>
                    <a:pt x="68913" y="1638"/>
                    <a:pt x="68640" y="2599"/>
                  </a:cubicBezTo>
                  <a:lnTo>
                    <a:pt x="67821" y="6420"/>
                  </a:lnTo>
                  <a:cubicBezTo>
                    <a:pt x="67417" y="8461"/>
                    <a:pt x="66326" y="10372"/>
                    <a:pt x="64819" y="11737"/>
                  </a:cubicBezTo>
                  <a:lnTo>
                    <a:pt x="5317" y="68509"/>
                  </a:lnTo>
                  <a:cubicBezTo>
                    <a:pt x="4567" y="69337"/>
                    <a:pt x="3529" y="69750"/>
                    <a:pt x="2474" y="69750"/>
                  </a:cubicBezTo>
                  <a:cubicBezTo>
                    <a:pt x="1611" y="69750"/>
                    <a:pt x="737" y="69474"/>
                    <a:pt x="0" y="68924"/>
                  </a:cubicBezTo>
                  <a:lnTo>
                    <a:pt x="0" y="68924"/>
                  </a:lnTo>
                  <a:cubicBezTo>
                    <a:pt x="131" y="69196"/>
                    <a:pt x="273" y="69327"/>
                    <a:pt x="546" y="69600"/>
                  </a:cubicBezTo>
                  <a:cubicBezTo>
                    <a:pt x="1365" y="70354"/>
                    <a:pt x="2421" y="70730"/>
                    <a:pt x="3478" y="70730"/>
                  </a:cubicBezTo>
                  <a:cubicBezTo>
                    <a:pt x="4534" y="70730"/>
                    <a:pt x="5590" y="70354"/>
                    <a:pt x="6409" y="69600"/>
                  </a:cubicBezTo>
                  <a:lnTo>
                    <a:pt x="65911" y="12829"/>
                  </a:lnTo>
                  <a:cubicBezTo>
                    <a:pt x="67417" y="11333"/>
                    <a:pt x="68367" y="9553"/>
                    <a:pt x="68913" y="7512"/>
                  </a:cubicBezTo>
                  <a:lnTo>
                    <a:pt x="69732" y="3549"/>
                  </a:lnTo>
                  <a:cubicBezTo>
                    <a:pt x="70005" y="2053"/>
                    <a:pt x="69328" y="688"/>
                    <a:pt x="68236" y="0"/>
                  </a:cubicBezTo>
                  <a:close/>
                </a:path>
              </a:pathLst>
            </a:custGeom>
            <a:solidFill>
              <a:srgbClr val="E1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8"/>
            <p:cNvSpPr/>
            <p:nvPr/>
          </p:nvSpPr>
          <p:spPr>
            <a:xfrm>
              <a:off x="7140300" y="2308175"/>
              <a:ext cx="156975" cy="154900"/>
            </a:xfrm>
            <a:custGeom>
              <a:avLst/>
              <a:gdLst/>
              <a:ahLst/>
              <a:cxnLst/>
              <a:rect l="l" t="t" r="r" b="b"/>
              <a:pathLst>
                <a:path w="6279" h="6196" extrusionOk="0">
                  <a:moveTo>
                    <a:pt x="132" y="1"/>
                  </a:moveTo>
                  <a:cubicBezTo>
                    <a:pt x="1" y="1"/>
                    <a:pt x="1" y="132"/>
                    <a:pt x="132" y="132"/>
                  </a:cubicBezTo>
                  <a:lnTo>
                    <a:pt x="3134" y="2184"/>
                  </a:lnTo>
                  <a:cubicBezTo>
                    <a:pt x="3549" y="2457"/>
                    <a:pt x="3953" y="2730"/>
                    <a:pt x="4095" y="3134"/>
                  </a:cubicBezTo>
                  <a:lnTo>
                    <a:pt x="6137" y="6136"/>
                  </a:lnTo>
                  <a:cubicBezTo>
                    <a:pt x="6137" y="6178"/>
                    <a:pt x="6149" y="6195"/>
                    <a:pt x="6166" y="6195"/>
                  </a:cubicBezTo>
                  <a:cubicBezTo>
                    <a:pt x="6208" y="6195"/>
                    <a:pt x="6279" y="6098"/>
                    <a:pt x="6279" y="6005"/>
                  </a:cubicBezTo>
                  <a:lnTo>
                    <a:pt x="5591" y="3134"/>
                  </a:lnTo>
                  <a:cubicBezTo>
                    <a:pt x="5318" y="1911"/>
                    <a:pt x="4368" y="951"/>
                    <a:pt x="3134" y="678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8A84D13-2109-427C-B331-7CCA11DE46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10150" y="1034981"/>
            <a:ext cx="2905993" cy="4217705"/>
          </a:xfrm>
          <a:prstGeom prst="rect">
            <a:avLst/>
          </a:prstGeom>
        </p:spPr>
      </p:pic>
      <p:sp>
        <p:nvSpPr>
          <p:cNvPr id="103" name="Google Shape;3052;p37">
            <a:extLst>
              <a:ext uri="{FF2B5EF4-FFF2-40B4-BE49-F238E27FC236}">
                <a16:creationId xmlns:a16="http://schemas.microsoft.com/office/drawing/2014/main" id="{E7A0B483-3605-4D5A-A70F-96F3E0F10E3C}"/>
              </a:ext>
            </a:extLst>
          </p:cNvPr>
          <p:cNvSpPr/>
          <p:nvPr/>
        </p:nvSpPr>
        <p:spPr>
          <a:xfrm flipH="1">
            <a:off x="133722" y="1001394"/>
            <a:ext cx="1171758" cy="1171678"/>
          </a:xfrm>
          <a:custGeom>
            <a:avLst/>
            <a:gdLst/>
            <a:ahLst/>
            <a:cxnLst/>
            <a:rect l="l" t="t" r="r" b="b"/>
            <a:pathLst>
              <a:path w="4545" h="4545" extrusionOk="0">
                <a:moveTo>
                  <a:pt x="2275" y="0"/>
                </a:moveTo>
                <a:cubicBezTo>
                  <a:pt x="1036" y="0"/>
                  <a:pt x="0" y="1030"/>
                  <a:pt x="0" y="2270"/>
                </a:cubicBezTo>
                <a:cubicBezTo>
                  <a:pt x="0" y="3509"/>
                  <a:pt x="1036" y="4545"/>
                  <a:pt x="2275" y="4545"/>
                </a:cubicBezTo>
                <a:cubicBezTo>
                  <a:pt x="3515" y="4545"/>
                  <a:pt x="4545" y="3509"/>
                  <a:pt x="4545" y="2270"/>
                </a:cubicBezTo>
                <a:cubicBezTo>
                  <a:pt x="4545" y="1030"/>
                  <a:pt x="3515" y="0"/>
                  <a:pt x="22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557D35DD-4493-43F7-9528-764CF16E502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51" y="1087491"/>
            <a:ext cx="1008897" cy="1014975"/>
          </a:xfrm>
          <a:prstGeom prst="rect">
            <a:avLst/>
          </a:prstGeom>
        </p:spPr>
      </p:pic>
      <p:sp>
        <p:nvSpPr>
          <p:cNvPr id="105" name="Google Shape;3443;p42">
            <a:extLst>
              <a:ext uri="{FF2B5EF4-FFF2-40B4-BE49-F238E27FC236}">
                <a16:creationId xmlns:a16="http://schemas.microsoft.com/office/drawing/2014/main" id="{4E774FDD-B5C2-4AA5-AF80-5608ED5258A1}"/>
              </a:ext>
            </a:extLst>
          </p:cNvPr>
          <p:cNvSpPr/>
          <p:nvPr/>
        </p:nvSpPr>
        <p:spPr>
          <a:xfrm>
            <a:off x="3854608" y="3583669"/>
            <a:ext cx="1410600" cy="1410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3B9EEA1E-5CC0-4B25-B02D-4C4A8C62049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009" y="3662070"/>
            <a:ext cx="1253797" cy="1253797"/>
          </a:xfrm>
          <a:prstGeom prst="rect">
            <a:avLst/>
          </a:prstGeom>
        </p:spPr>
      </p:pic>
      <p:pic>
        <p:nvPicPr>
          <p:cNvPr id="8" name="Laba diena">
            <a:hlinkClick r:id="" action="ppaction://media"/>
            <a:extLst>
              <a:ext uri="{FF2B5EF4-FFF2-40B4-BE49-F238E27FC236}">
                <a16:creationId xmlns:a16="http://schemas.microsoft.com/office/drawing/2014/main" id="{2ABCADC5-06F6-4789-B762-43B65857F2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54814" y="3278869"/>
            <a:ext cx="609600" cy="609600"/>
          </a:xfrm>
          <a:prstGeom prst="rect">
            <a:avLst/>
          </a:prstGeom>
        </p:spPr>
      </p:pic>
      <p:pic>
        <p:nvPicPr>
          <p:cNvPr id="9" name="Laba diena 2">
            <a:hlinkClick r:id="" action="ppaction://media"/>
            <a:extLst>
              <a:ext uri="{FF2B5EF4-FFF2-40B4-BE49-F238E27FC236}">
                <a16:creationId xmlns:a16="http://schemas.microsoft.com/office/drawing/2014/main" id="{333CEA31-60EE-4D20-90A6-EB29CFEE9A9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99755" y="3278869"/>
            <a:ext cx="609600" cy="609600"/>
          </a:xfrm>
          <a:prstGeom prst="rect">
            <a:avLst/>
          </a:prstGeom>
        </p:spPr>
      </p:pic>
      <p:pic>
        <p:nvPicPr>
          <p:cNvPr id="109" name="Εικόνα 9">
            <a:extLst>
              <a:ext uri="{FF2B5EF4-FFF2-40B4-BE49-F238E27FC236}">
                <a16:creationId xmlns:a16="http://schemas.microsoft.com/office/drawing/2014/main" id="{6C577B69-0BB1-4BA7-A376-2D2D087EB4B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lum brigh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9" r="-249"/>
          <a:stretch/>
        </p:blipFill>
        <p:spPr>
          <a:xfrm>
            <a:off x="7015935" y="3783601"/>
            <a:ext cx="1767640" cy="174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1" name="Google Shape;3241;p40"/>
          <p:cNvSpPr txBox="1">
            <a:spLocks noGrp="1"/>
          </p:cNvSpPr>
          <p:nvPr>
            <p:ph type="title"/>
          </p:nvPr>
        </p:nvSpPr>
        <p:spPr>
          <a:xfrm>
            <a:off x="259989" y="256598"/>
            <a:ext cx="4736784" cy="24433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dirty="0"/>
              <a:t>Labas </a:t>
            </a:r>
            <a:br>
              <a:rPr lang="en" sz="5900" dirty="0"/>
            </a:br>
            <a:r>
              <a:rPr lang="en" sz="5900" dirty="0"/>
              <a:t>vakaras! / </a:t>
            </a:r>
            <a:br>
              <a:rPr lang="en" sz="5900" dirty="0"/>
            </a:br>
            <a:r>
              <a:rPr lang="en" sz="5900" dirty="0"/>
              <a:t>Good evening!</a:t>
            </a:r>
            <a:endParaRPr sz="5900" dirty="0"/>
          </a:p>
        </p:txBody>
      </p:sp>
      <p:grpSp>
        <p:nvGrpSpPr>
          <p:cNvPr id="3379" name="Google Shape;3379;p40"/>
          <p:cNvGrpSpPr/>
          <p:nvPr/>
        </p:nvGrpSpPr>
        <p:grpSpPr>
          <a:xfrm rot="213502">
            <a:off x="4942474" y="3601048"/>
            <a:ext cx="926695" cy="928320"/>
            <a:chOff x="5362625" y="2227450"/>
            <a:chExt cx="2025200" cy="2028750"/>
          </a:xfrm>
        </p:grpSpPr>
        <p:sp>
          <p:nvSpPr>
            <p:cNvPr id="3380" name="Google Shape;3380;p40"/>
            <p:cNvSpPr/>
            <p:nvPr/>
          </p:nvSpPr>
          <p:spPr>
            <a:xfrm>
              <a:off x="5403575" y="3491925"/>
              <a:ext cx="365225" cy="259325"/>
            </a:xfrm>
            <a:custGeom>
              <a:avLst/>
              <a:gdLst/>
              <a:ahLst/>
              <a:cxnLst/>
              <a:rect l="l" t="t" r="r" b="b"/>
              <a:pathLst>
                <a:path w="14609" h="10373" extrusionOk="0">
                  <a:moveTo>
                    <a:pt x="2872" y="1"/>
                  </a:moveTo>
                  <a:lnTo>
                    <a:pt x="0" y="1638"/>
                  </a:lnTo>
                  <a:lnTo>
                    <a:pt x="9826" y="10372"/>
                  </a:lnTo>
                  <a:lnTo>
                    <a:pt x="14608" y="4783"/>
                  </a:lnTo>
                  <a:lnTo>
                    <a:pt x="3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40"/>
            <p:cNvSpPr/>
            <p:nvPr/>
          </p:nvSpPr>
          <p:spPr>
            <a:xfrm>
              <a:off x="5362625" y="3532875"/>
              <a:ext cx="286625" cy="266125"/>
            </a:xfrm>
            <a:custGeom>
              <a:avLst/>
              <a:gdLst/>
              <a:ahLst/>
              <a:cxnLst/>
              <a:rect l="l" t="t" r="r" b="b"/>
              <a:pathLst>
                <a:path w="11465" h="10645" extrusionOk="0">
                  <a:moveTo>
                    <a:pt x="1638" y="0"/>
                  </a:moveTo>
                  <a:lnTo>
                    <a:pt x="143" y="961"/>
                  </a:lnTo>
                  <a:cubicBezTo>
                    <a:pt x="1" y="1092"/>
                    <a:pt x="1" y="1092"/>
                    <a:pt x="1" y="1234"/>
                  </a:cubicBezTo>
                  <a:lnTo>
                    <a:pt x="9696" y="10645"/>
                  </a:lnTo>
                  <a:lnTo>
                    <a:pt x="11464" y="8734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40"/>
            <p:cNvSpPr/>
            <p:nvPr/>
          </p:nvSpPr>
          <p:spPr>
            <a:xfrm>
              <a:off x="5649225" y="3611475"/>
              <a:ext cx="180975" cy="177450"/>
            </a:xfrm>
            <a:custGeom>
              <a:avLst/>
              <a:gdLst/>
              <a:ahLst/>
              <a:cxnLst/>
              <a:rect l="l" t="t" r="r" b="b"/>
              <a:pathLst>
                <a:path w="7239" h="7098" extrusionOk="0">
                  <a:moveTo>
                    <a:pt x="4782" y="1"/>
                  </a:moveTo>
                  <a:lnTo>
                    <a:pt x="0" y="5590"/>
                  </a:lnTo>
                  <a:lnTo>
                    <a:pt x="1638" y="7097"/>
                  </a:lnTo>
                  <a:lnTo>
                    <a:pt x="7239" y="950"/>
                  </a:lnTo>
                  <a:lnTo>
                    <a:pt x="4782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40"/>
            <p:cNvSpPr/>
            <p:nvPr/>
          </p:nvSpPr>
          <p:spPr>
            <a:xfrm>
              <a:off x="5605000" y="3751225"/>
              <a:ext cx="85175" cy="85450"/>
            </a:xfrm>
            <a:custGeom>
              <a:avLst/>
              <a:gdLst/>
              <a:ahLst/>
              <a:cxnLst/>
              <a:rect l="l" t="t" r="r" b="b"/>
              <a:pathLst>
                <a:path w="3407" h="3418" extrusionOk="0">
                  <a:moveTo>
                    <a:pt x="1769" y="0"/>
                  </a:moveTo>
                  <a:lnTo>
                    <a:pt x="1" y="1911"/>
                  </a:lnTo>
                  <a:lnTo>
                    <a:pt x="1496" y="3418"/>
                  </a:lnTo>
                  <a:lnTo>
                    <a:pt x="3407" y="1507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0C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40"/>
            <p:cNvSpPr/>
            <p:nvPr/>
          </p:nvSpPr>
          <p:spPr>
            <a:xfrm>
              <a:off x="5874400" y="3853575"/>
              <a:ext cx="262875" cy="361675"/>
            </a:xfrm>
            <a:custGeom>
              <a:avLst/>
              <a:gdLst/>
              <a:ahLst/>
              <a:cxnLst/>
              <a:rect l="l" t="t" r="r" b="b"/>
              <a:pathLst>
                <a:path w="10515" h="14467" extrusionOk="0">
                  <a:moveTo>
                    <a:pt x="5601" y="1"/>
                  </a:moveTo>
                  <a:lnTo>
                    <a:pt x="0" y="4782"/>
                  </a:lnTo>
                  <a:lnTo>
                    <a:pt x="8735" y="14466"/>
                  </a:lnTo>
                  <a:lnTo>
                    <a:pt x="10372" y="11606"/>
                  </a:lnTo>
                  <a:cubicBezTo>
                    <a:pt x="10514" y="11606"/>
                    <a:pt x="10514" y="11606"/>
                    <a:pt x="10372" y="11464"/>
                  </a:cubicBezTo>
                  <a:lnTo>
                    <a:pt x="56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40"/>
            <p:cNvSpPr/>
            <p:nvPr/>
          </p:nvSpPr>
          <p:spPr>
            <a:xfrm>
              <a:off x="5823350" y="3973125"/>
              <a:ext cx="269425" cy="283075"/>
            </a:xfrm>
            <a:custGeom>
              <a:avLst/>
              <a:gdLst/>
              <a:ahLst/>
              <a:cxnLst/>
              <a:rect l="l" t="t" r="r" b="b"/>
              <a:pathLst>
                <a:path w="10777" h="11323" extrusionOk="0">
                  <a:moveTo>
                    <a:pt x="2042" y="0"/>
                  </a:moveTo>
                  <a:lnTo>
                    <a:pt x="1" y="1769"/>
                  </a:lnTo>
                  <a:lnTo>
                    <a:pt x="9685" y="11322"/>
                  </a:lnTo>
                  <a:lnTo>
                    <a:pt x="9827" y="11322"/>
                  </a:lnTo>
                  <a:lnTo>
                    <a:pt x="10777" y="9684"/>
                  </a:lnTo>
                  <a:lnTo>
                    <a:pt x="2042" y="0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40"/>
            <p:cNvSpPr/>
            <p:nvPr/>
          </p:nvSpPr>
          <p:spPr>
            <a:xfrm>
              <a:off x="5837000" y="3792175"/>
              <a:ext cx="177450" cy="180975"/>
            </a:xfrm>
            <a:custGeom>
              <a:avLst/>
              <a:gdLst/>
              <a:ahLst/>
              <a:cxnLst/>
              <a:rect l="l" t="t" r="r" b="b"/>
              <a:pathLst>
                <a:path w="7098" h="7239" extrusionOk="0">
                  <a:moveTo>
                    <a:pt x="6005" y="0"/>
                  </a:moveTo>
                  <a:lnTo>
                    <a:pt x="1" y="5601"/>
                  </a:lnTo>
                  <a:lnTo>
                    <a:pt x="1496" y="7238"/>
                  </a:lnTo>
                  <a:lnTo>
                    <a:pt x="7097" y="2457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40"/>
            <p:cNvSpPr/>
            <p:nvPr/>
          </p:nvSpPr>
          <p:spPr>
            <a:xfrm>
              <a:off x="5789225" y="3932175"/>
              <a:ext cx="85200" cy="85200"/>
            </a:xfrm>
            <a:custGeom>
              <a:avLst/>
              <a:gdLst/>
              <a:ahLst/>
              <a:cxnLst/>
              <a:rect l="l" t="t" r="r" b="b"/>
              <a:pathLst>
                <a:path w="3408" h="3408" extrusionOk="0">
                  <a:moveTo>
                    <a:pt x="1912" y="1"/>
                  </a:moveTo>
                  <a:lnTo>
                    <a:pt x="1" y="1911"/>
                  </a:lnTo>
                  <a:lnTo>
                    <a:pt x="1366" y="3407"/>
                  </a:lnTo>
                  <a:lnTo>
                    <a:pt x="3407" y="1638"/>
                  </a:lnTo>
                  <a:lnTo>
                    <a:pt x="1912" y="1"/>
                  </a:lnTo>
                  <a:close/>
                </a:path>
              </a:pathLst>
            </a:custGeom>
            <a:solidFill>
              <a:srgbClr val="0C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40"/>
            <p:cNvSpPr/>
            <p:nvPr/>
          </p:nvSpPr>
          <p:spPr>
            <a:xfrm>
              <a:off x="7007100" y="3012575"/>
              <a:ext cx="187825" cy="182700"/>
            </a:xfrm>
            <a:custGeom>
              <a:avLst/>
              <a:gdLst/>
              <a:ahLst/>
              <a:cxnLst/>
              <a:rect l="l" t="t" r="r" b="b"/>
              <a:pathLst>
                <a:path w="7513" h="7308" extrusionOk="0">
                  <a:moveTo>
                    <a:pt x="4421" y="0"/>
                  </a:moveTo>
                  <a:cubicBezTo>
                    <a:pt x="3825" y="0"/>
                    <a:pt x="3211" y="205"/>
                    <a:pt x="2730" y="615"/>
                  </a:cubicBezTo>
                  <a:lnTo>
                    <a:pt x="1" y="3486"/>
                  </a:lnTo>
                  <a:lnTo>
                    <a:pt x="3822" y="7307"/>
                  </a:lnTo>
                  <a:lnTo>
                    <a:pt x="6552" y="4436"/>
                  </a:lnTo>
                  <a:cubicBezTo>
                    <a:pt x="7512" y="3486"/>
                    <a:pt x="7512" y="1979"/>
                    <a:pt x="6552" y="1160"/>
                  </a:cubicBezTo>
                  <a:lnTo>
                    <a:pt x="6006" y="615"/>
                  </a:lnTo>
                  <a:cubicBezTo>
                    <a:pt x="5596" y="205"/>
                    <a:pt x="5018" y="0"/>
                    <a:pt x="4421" y="0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40"/>
            <p:cNvSpPr/>
            <p:nvPr/>
          </p:nvSpPr>
          <p:spPr>
            <a:xfrm>
              <a:off x="7102650" y="3341000"/>
              <a:ext cx="187800" cy="185075"/>
            </a:xfrm>
            <a:custGeom>
              <a:avLst/>
              <a:gdLst/>
              <a:ahLst/>
              <a:cxnLst/>
              <a:rect l="l" t="t" r="r" b="b"/>
              <a:pathLst>
                <a:path w="7512" h="7403" extrusionOk="0">
                  <a:moveTo>
                    <a:pt x="4456" y="0"/>
                  </a:moveTo>
                  <a:cubicBezTo>
                    <a:pt x="3860" y="0"/>
                    <a:pt x="3281" y="240"/>
                    <a:pt x="2872" y="721"/>
                  </a:cubicBezTo>
                  <a:lnTo>
                    <a:pt x="0" y="3581"/>
                  </a:lnTo>
                  <a:lnTo>
                    <a:pt x="3821" y="7402"/>
                  </a:lnTo>
                  <a:lnTo>
                    <a:pt x="6693" y="4542"/>
                  </a:lnTo>
                  <a:cubicBezTo>
                    <a:pt x="7512" y="3581"/>
                    <a:pt x="7512" y="2085"/>
                    <a:pt x="6551" y="1267"/>
                  </a:cubicBezTo>
                  <a:lnTo>
                    <a:pt x="6147" y="721"/>
                  </a:lnTo>
                  <a:cubicBezTo>
                    <a:pt x="5666" y="240"/>
                    <a:pt x="5052" y="0"/>
                    <a:pt x="4456" y="0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40"/>
            <p:cNvSpPr/>
            <p:nvPr/>
          </p:nvSpPr>
          <p:spPr>
            <a:xfrm>
              <a:off x="6556750" y="2806300"/>
              <a:ext cx="767825" cy="1197425"/>
            </a:xfrm>
            <a:custGeom>
              <a:avLst/>
              <a:gdLst/>
              <a:ahLst/>
              <a:cxnLst/>
              <a:rect l="l" t="t" r="r" b="b"/>
              <a:pathLst>
                <a:path w="30713" h="47897" extrusionOk="0">
                  <a:moveTo>
                    <a:pt x="17338" y="0"/>
                  </a:moveTo>
                  <a:lnTo>
                    <a:pt x="1" y="17469"/>
                  </a:lnTo>
                  <a:lnTo>
                    <a:pt x="3003" y="18691"/>
                  </a:lnTo>
                  <a:lnTo>
                    <a:pt x="6420" y="20056"/>
                  </a:lnTo>
                  <a:lnTo>
                    <a:pt x="24293" y="47896"/>
                  </a:lnTo>
                  <a:lnTo>
                    <a:pt x="30712" y="41488"/>
                  </a:lnTo>
                  <a:lnTo>
                    <a:pt x="18561" y="3822"/>
                  </a:lnTo>
                  <a:lnTo>
                    <a:pt x="17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40"/>
            <p:cNvSpPr/>
            <p:nvPr/>
          </p:nvSpPr>
          <p:spPr>
            <a:xfrm>
              <a:off x="6556750" y="3116625"/>
              <a:ext cx="665475" cy="887100"/>
            </a:xfrm>
            <a:custGeom>
              <a:avLst/>
              <a:gdLst/>
              <a:ahLst/>
              <a:cxnLst/>
              <a:rect l="l" t="t" r="r" b="b"/>
              <a:pathLst>
                <a:path w="26619" h="35484" extrusionOk="0">
                  <a:moveTo>
                    <a:pt x="5874" y="1"/>
                  </a:moveTo>
                  <a:lnTo>
                    <a:pt x="2730" y="2326"/>
                  </a:lnTo>
                  <a:lnTo>
                    <a:pt x="1" y="5056"/>
                  </a:lnTo>
                  <a:lnTo>
                    <a:pt x="3003" y="6278"/>
                  </a:lnTo>
                  <a:lnTo>
                    <a:pt x="6420" y="7643"/>
                  </a:lnTo>
                  <a:lnTo>
                    <a:pt x="24293" y="35483"/>
                  </a:lnTo>
                  <a:lnTo>
                    <a:pt x="26618" y="33300"/>
                  </a:lnTo>
                  <a:lnTo>
                    <a:pt x="7239" y="2326"/>
                  </a:lnTo>
                  <a:lnTo>
                    <a:pt x="5874" y="1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40"/>
            <p:cNvSpPr/>
            <p:nvPr/>
          </p:nvSpPr>
          <p:spPr>
            <a:xfrm>
              <a:off x="6625000" y="2806300"/>
              <a:ext cx="395775" cy="368500"/>
            </a:xfrm>
            <a:custGeom>
              <a:avLst/>
              <a:gdLst/>
              <a:ahLst/>
              <a:cxnLst/>
              <a:rect l="l" t="t" r="r" b="b"/>
              <a:pathLst>
                <a:path w="15831" h="14740" extrusionOk="0">
                  <a:moveTo>
                    <a:pt x="14608" y="0"/>
                  </a:moveTo>
                  <a:lnTo>
                    <a:pt x="0" y="14739"/>
                  </a:lnTo>
                  <a:lnTo>
                    <a:pt x="3144" y="12414"/>
                  </a:lnTo>
                  <a:lnTo>
                    <a:pt x="4509" y="14739"/>
                  </a:lnTo>
                  <a:lnTo>
                    <a:pt x="15831" y="3822"/>
                  </a:lnTo>
                  <a:lnTo>
                    <a:pt x="14608" y="0"/>
                  </a:ln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40"/>
            <p:cNvSpPr/>
            <p:nvPr/>
          </p:nvSpPr>
          <p:spPr>
            <a:xfrm>
              <a:off x="6556750" y="3116625"/>
              <a:ext cx="181000" cy="156975"/>
            </a:xfrm>
            <a:custGeom>
              <a:avLst/>
              <a:gdLst/>
              <a:ahLst/>
              <a:cxnLst/>
              <a:rect l="l" t="t" r="r" b="b"/>
              <a:pathLst>
                <a:path w="7240" h="6279" extrusionOk="0">
                  <a:moveTo>
                    <a:pt x="5874" y="1"/>
                  </a:moveTo>
                  <a:lnTo>
                    <a:pt x="2730" y="2326"/>
                  </a:lnTo>
                  <a:lnTo>
                    <a:pt x="1" y="5056"/>
                  </a:lnTo>
                  <a:lnTo>
                    <a:pt x="3003" y="6278"/>
                  </a:lnTo>
                  <a:lnTo>
                    <a:pt x="7239" y="2326"/>
                  </a:lnTo>
                  <a:lnTo>
                    <a:pt x="5874" y="1"/>
                  </a:lnTo>
                  <a:close/>
                </a:path>
              </a:pathLst>
            </a:custGeom>
            <a:solidFill>
              <a:srgbClr val="0C3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40"/>
            <p:cNvSpPr/>
            <p:nvPr/>
          </p:nvSpPr>
          <p:spPr>
            <a:xfrm>
              <a:off x="6417000" y="2430125"/>
              <a:ext cx="187550" cy="185150"/>
            </a:xfrm>
            <a:custGeom>
              <a:avLst/>
              <a:gdLst/>
              <a:ahLst/>
              <a:cxnLst/>
              <a:rect l="l" t="t" r="r" b="b"/>
              <a:pathLst>
                <a:path w="7502" h="7406" extrusionOk="0">
                  <a:moveTo>
                    <a:pt x="4450" y="0"/>
                  </a:moveTo>
                  <a:cubicBezTo>
                    <a:pt x="3852" y="0"/>
                    <a:pt x="3271" y="238"/>
                    <a:pt x="2861" y="713"/>
                  </a:cubicBezTo>
                  <a:lnTo>
                    <a:pt x="1" y="3584"/>
                  </a:lnTo>
                  <a:lnTo>
                    <a:pt x="3822" y="7405"/>
                  </a:lnTo>
                  <a:lnTo>
                    <a:pt x="6682" y="4534"/>
                  </a:lnTo>
                  <a:cubicBezTo>
                    <a:pt x="7501" y="3584"/>
                    <a:pt x="7501" y="2077"/>
                    <a:pt x="6682" y="1127"/>
                  </a:cubicBezTo>
                  <a:lnTo>
                    <a:pt x="6137" y="713"/>
                  </a:lnTo>
                  <a:cubicBezTo>
                    <a:pt x="5662" y="238"/>
                    <a:pt x="5048" y="0"/>
                    <a:pt x="4450" y="0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40"/>
            <p:cNvSpPr/>
            <p:nvPr/>
          </p:nvSpPr>
          <p:spPr>
            <a:xfrm>
              <a:off x="6085925" y="2337925"/>
              <a:ext cx="187800" cy="185075"/>
            </a:xfrm>
            <a:custGeom>
              <a:avLst/>
              <a:gdLst/>
              <a:ahLst/>
              <a:cxnLst/>
              <a:rect l="l" t="t" r="r" b="b"/>
              <a:pathLst>
                <a:path w="7512" h="7403" extrusionOk="0">
                  <a:moveTo>
                    <a:pt x="4456" y="1"/>
                  </a:moveTo>
                  <a:cubicBezTo>
                    <a:pt x="3860" y="1"/>
                    <a:pt x="3281" y="241"/>
                    <a:pt x="2872" y="721"/>
                  </a:cubicBezTo>
                  <a:lnTo>
                    <a:pt x="1" y="3582"/>
                  </a:lnTo>
                  <a:lnTo>
                    <a:pt x="3822" y="7403"/>
                  </a:lnTo>
                  <a:lnTo>
                    <a:pt x="6693" y="4542"/>
                  </a:lnTo>
                  <a:cubicBezTo>
                    <a:pt x="7512" y="3582"/>
                    <a:pt x="7512" y="2086"/>
                    <a:pt x="6551" y="1267"/>
                  </a:cubicBezTo>
                  <a:lnTo>
                    <a:pt x="6147" y="721"/>
                  </a:lnTo>
                  <a:cubicBezTo>
                    <a:pt x="5667" y="241"/>
                    <a:pt x="5053" y="1"/>
                    <a:pt x="4456" y="1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40"/>
            <p:cNvSpPr/>
            <p:nvPr/>
          </p:nvSpPr>
          <p:spPr>
            <a:xfrm>
              <a:off x="5605000" y="2304625"/>
              <a:ext cx="1200975" cy="761000"/>
            </a:xfrm>
            <a:custGeom>
              <a:avLst/>
              <a:gdLst/>
              <a:ahLst/>
              <a:cxnLst/>
              <a:rect l="l" t="t" r="r" b="b"/>
              <a:pathLst>
                <a:path w="48039" h="30440" extrusionOk="0">
                  <a:moveTo>
                    <a:pt x="6409" y="1"/>
                  </a:moveTo>
                  <a:lnTo>
                    <a:pt x="1" y="6551"/>
                  </a:lnTo>
                  <a:lnTo>
                    <a:pt x="28114" y="24020"/>
                  </a:lnTo>
                  <a:lnTo>
                    <a:pt x="29478" y="27295"/>
                  </a:lnTo>
                  <a:lnTo>
                    <a:pt x="30843" y="30439"/>
                  </a:lnTo>
                  <a:lnTo>
                    <a:pt x="48039" y="12971"/>
                  </a:lnTo>
                  <a:lnTo>
                    <a:pt x="44217" y="11737"/>
                  </a:lnTo>
                  <a:lnTo>
                    <a:pt x="64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40"/>
            <p:cNvSpPr/>
            <p:nvPr/>
          </p:nvSpPr>
          <p:spPr>
            <a:xfrm>
              <a:off x="5605000" y="2410525"/>
              <a:ext cx="893925" cy="655100"/>
            </a:xfrm>
            <a:custGeom>
              <a:avLst/>
              <a:gdLst/>
              <a:ahLst/>
              <a:cxnLst/>
              <a:rect l="l" t="t" r="r" b="b"/>
              <a:pathLst>
                <a:path w="35757" h="26204" extrusionOk="0">
                  <a:moveTo>
                    <a:pt x="2315" y="1"/>
                  </a:moveTo>
                  <a:lnTo>
                    <a:pt x="1" y="2315"/>
                  </a:lnTo>
                  <a:lnTo>
                    <a:pt x="28114" y="19784"/>
                  </a:lnTo>
                  <a:lnTo>
                    <a:pt x="29478" y="23059"/>
                  </a:lnTo>
                  <a:lnTo>
                    <a:pt x="30843" y="26203"/>
                  </a:lnTo>
                  <a:lnTo>
                    <a:pt x="33573" y="23332"/>
                  </a:lnTo>
                  <a:lnTo>
                    <a:pt x="35756" y="20330"/>
                  </a:lnTo>
                  <a:lnTo>
                    <a:pt x="33573" y="18965"/>
                  </a:lnTo>
                  <a:lnTo>
                    <a:pt x="2315" y="1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40"/>
            <p:cNvSpPr/>
            <p:nvPr/>
          </p:nvSpPr>
          <p:spPr>
            <a:xfrm>
              <a:off x="6444300" y="2628875"/>
              <a:ext cx="361675" cy="364950"/>
            </a:xfrm>
            <a:custGeom>
              <a:avLst/>
              <a:gdLst/>
              <a:ahLst/>
              <a:cxnLst/>
              <a:rect l="l" t="t" r="r" b="b"/>
              <a:pathLst>
                <a:path w="14467" h="14598" extrusionOk="0">
                  <a:moveTo>
                    <a:pt x="14467" y="1"/>
                  </a:moveTo>
                  <a:lnTo>
                    <a:pt x="1" y="14598"/>
                  </a:lnTo>
                  <a:lnTo>
                    <a:pt x="1" y="14598"/>
                  </a:ln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40"/>
            <p:cNvSpPr/>
            <p:nvPr/>
          </p:nvSpPr>
          <p:spPr>
            <a:xfrm>
              <a:off x="6444300" y="2598050"/>
              <a:ext cx="361675" cy="395775"/>
            </a:xfrm>
            <a:custGeom>
              <a:avLst/>
              <a:gdLst/>
              <a:ahLst/>
              <a:cxnLst/>
              <a:rect l="l" t="t" r="r" b="b"/>
              <a:pathLst>
                <a:path w="14467" h="15831" extrusionOk="0">
                  <a:moveTo>
                    <a:pt x="10645" y="0"/>
                  </a:moveTo>
                  <a:lnTo>
                    <a:pt x="1" y="11464"/>
                  </a:lnTo>
                  <a:lnTo>
                    <a:pt x="2184" y="12829"/>
                  </a:lnTo>
                  <a:lnTo>
                    <a:pt x="1" y="15831"/>
                  </a:lnTo>
                  <a:lnTo>
                    <a:pt x="14467" y="1234"/>
                  </a:lnTo>
                  <a:lnTo>
                    <a:pt x="10645" y="0"/>
                  </a:ln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40"/>
            <p:cNvSpPr/>
            <p:nvPr/>
          </p:nvSpPr>
          <p:spPr>
            <a:xfrm>
              <a:off x="6444300" y="2918750"/>
              <a:ext cx="54625" cy="75075"/>
            </a:xfrm>
            <a:custGeom>
              <a:avLst/>
              <a:gdLst/>
              <a:ahLst/>
              <a:cxnLst/>
              <a:rect l="l" t="t" r="r" b="b"/>
              <a:pathLst>
                <a:path w="2185" h="3003" extrusionOk="0">
                  <a:moveTo>
                    <a:pt x="2184" y="1"/>
                  </a:moveTo>
                  <a:lnTo>
                    <a:pt x="1" y="3003"/>
                  </a:lnTo>
                  <a:lnTo>
                    <a:pt x="1" y="3003"/>
                  </a:lnTo>
                  <a:close/>
                </a:path>
              </a:pathLst>
            </a:custGeom>
            <a:solidFill>
              <a:srgbClr val="0C3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40"/>
            <p:cNvSpPr/>
            <p:nvPr/>
          </p:nvSpPr>
          <p:spPr>
            <a:xfrm>
              <a:off x="6341950" y="2884625"/>
              <a:ext cx="156975" cy="181000"/>
            </a:xfrm>
            <a:custGeom>
              <a:avLst/>
              <a:gdLst/>
              <a:ahLst/>
              <a:cxnLst/>
              <a:rect l="l" t="t" r="r" b="b"/>
              <a:pathLst>
                <a:path w="6279" h="7240" extrusionOk="0">
                  <a:moveTo>
                    <a:pt x="4095" y="1"/>
                  </a:moveTo>
                  <a:lnTo>
                    <a:pt x="0" y="4095"/>
                  </a:lnTo>
                  <a:lnTo>
                    <a:pt x="1365" y="7239"/>
                  </a:lnTo>
                  <a:lnTo>
                    <a:pt x="4095" y="4368"/>
                  </a:lnTo>
                  <a:lnTo>
                    <a:pt x="6278" y="1366"/>
                  </a:lnTo>
                  <a:lnTo>
                    <a:pt x="4095" y="1"/>
                  </a:lnTo>
                  <a:close/>
                </a:path>
              </a:pathLst>
            </a:custGeom>
            <a:solidFill>
              <a:srgbClr val="0C3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40"/>
            <p:cNvSpPr/>
            <p:nvPr/>
          </p:nvSpPr>
          <p:spPr>
            <a:xfrm>
              <a:off x="5601450" y="2227450"/>
              <a:ext cx="1786375" cy="1784050"/>
            </a:xfrm>
            <a:custGeom>
              <a:avLst/>
              <a:gdLst/>
              <a:ahLst/>
              <a:cxnLst/>
              <a:rect l="l" t="t" r="r" b="b"/>
              <a:pathLst>
                <a:path w="71455" h="71362" extrusionOk="0">
                  <a:moveTo>
                    <a:pt x="67506" y="1"/>
                  </a:moveTo>
                  <a:cubicBezTo>
                    <a:pt x="67255" y="1"/>
                    <a:pt x="66999" y="28"/>
                    <a:pt x="66741" y="85"/>
                  </a:cubicBezTo>
                  <a:lnTo>
                    <a:pt x="62920" y="1046"/>
                  </a:lnTo>
                  <a:cubicBezTo>
                    <a:pt x="60867" y="1450"/>
                    <a:pt x="59098" y="2542"/>
                    <a:pt x="57592" y="4049"/>
                  </a:cubicBezTo>
                  <a:lnTo>
                    <a:pt x="1638" y="64227"/>
                  </a:lnTo>
                  <a:cubicBezTo>
                    <a:pt x="1" y="66006"/>
                    <a:pt x="143" y="68594"/>
                    <a:pt x="1780" y="70231"/>
                  </a:cubicBezTo>
                  <a:cubicBezTo>
                    <a:pt x="2599" y="70985"/>
                    <a:pt x="3655" y="71361"/>
                    <a:pt x="4712" y="71361"/>
                  </a:cubicBezTo>
                  <a:cubicBezTo>
                    <a:pt x="5768" y="71361"/>
                    <a:pt x="6824" y="70985"/>
                    <a:pt x="7643" y="70231"/>
                  </a:cubicBezTo>
                  <a:lnTo>
                    <a:pt x="67145" y="13460"/>
                  </a:lnTo>
                  <a:cubicBezTo>
                    <a:pt x="68651" y="11964"/>
                    <a:pt x="69601" y="10184"/>
                    <a:pt x="70147" y="8143"/>
                  </a:cubicBezTo>
                  <a:lnTo>
                    <a:pt x="70966" y="4180"/>
                  </a:lnTo>
                  <a:cubicBezTo>
                    <a:pt x="71454" y="1981"/>
                    <a:pt x="69652" y="1"/>
                    <a:pt x="67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40"/>
            <p:cNvSpPr/>
            <p:nvPr/>
          </p:nvSpPr>
          <p:spPr>
            <a:xfrm>
              <a:off x="5632300" y="2243225"/>
              <a:ext cx="1750125" cy="1768275"/>
            </a:xfrm>
            <a:custGeom>
              <a:avLst/>
              <a:gdLst/>
              <a:ahLst/>
              <a:cxnLst/>
              <a:rect l="l" t="t" r="r" b="b"/>
              <a:pathLst>
                <a:path w="70005" h="70731" extrusionOk="0">
                  <a:moveTo>
                    <a:pt x="68236" y="0"/>
                  </a:moveTo>
                  <a:cubicBezTo>
                    <a:pt x="68640" y="688"/>
                    <a:pt x="68913" y="1638"/>
                    <a:pt x="68640" y="2599"/>
                  </a:cubicBezTo>
                  <a:lnTo>
                    <a:pt x="67821" y="6420"/>
                  </a:lnTo>
                  <a:cubicBezTo>
                    <a:pt x="67417" y="8461"/>
                    <a:pt x="66326" y="10372"/>
                    <a:pt x="64819" y="11737"/>
                  </a:cubicBezTo>
                  <a:lnTo>
                    <a:pt x="5317" y="68509"/>
                  </a:lnTo>
                  <a:cubicBezTo>
                    <a:pt x="4567" y="69337"/>
                    <a:pt x="3529" y="69750"/>
                    <a:pt x="2474" y="69750"/>
                  </a:cubicBezTo>
                  <a:cubicBezTo>
                    <a:pt x="1611" y="69750"/>
                    <a:pt x="737" y="69474"/>
                    <a:pt x="0" y="68924"/>
                  </a:cubicBezTo>
                  <a:lnTo>
                    <a:pt x="0" y="68924"/>
                  </a:lnTo>
                  <a:cubicBezTo>
                    <a:pt x="131" y="69196"/>
                    <a:pt x="273" y="69327"/>
                    <a:pt x="546" y="69600"/>
                  </a:cubicBezTo>
                  <a:cubicBezTo>
                    <a:pt x="1365" y="70354"/>
                    <a:pt x="2421" y="70730"/>
                    <a:pt x="3478" y="70730"/>
                  </a:cubicBezTo>
                  <a:cubicBezTo>
                    <a:pt x="4534" y="70730"/>
                    <a:pt x="5590" y="70354"/>
                    <a:pt x="6409" y="69600"/>
                  </a:cubicBezTo>
                  <a:lnTo>
                    <a:pt x="65911" y="12829"/>
                  </a:lnTo>
                  <a:cubicBezTo>
                    <a:pt x="67417" y="11333"/>
                    <a:pt x="68367" y="9553"/>
                    <a:pt x="68913" y="7512"/>
                  </a:cubicBezTo>
                  <a:lnTo>
                    <a:pt x="69732" y="3549"/>
                  </a:lnTo>
                  <a:cubicBezTo>
                    <a:pt x="70005" y="2053"/>
                    <a:pt x="69328" y="688"/>
                    <a:pt x="68236" y="0"/>
                  </a:cubicBezTo>
                  <a:close/>
                </a:path>
              </a:pathLst>
            </a:custGeom>
            <a:solidFill>
              <a:srgbClr val="E1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40"/>
            <p:cNvSpPr/>
            <p:nvPr/>
          </p:nvSpPr>
          <p:spPr>
            <a:xfrm>
              <a:off x="7140300" y="2308175"/>
              <a:ext cx="156975" cy="154900"/>
            </a:xfrm>
            <a:custGeom>
              <a:avLst/>
              <a:gdLst/>
              <a:ahLst/>
              <a:cxnLst/>
              <a:rect l="l" t="t" r="r" b="b"/>
              <a:pathLst>
                <a:path w="6279" h="6196" extrusionOk="0">
                  <a:moveTo>
                    <a:pt x="132" y="1"/>
                  </a:moveTo>
                  <a:cubicBezTo>
                    <a:pt x="1" y="1"/>
                    <a:pt x="1" y="132"/>
                    <a:pt x="132" y="132"/>
                  </a:cubicBezTo>
                  <a:lnTo>
                    <a:pt x="3134" y="2184"/>
                  </a:lnTo>
                  <a:cubicBezTo>
                    <a:pt x="3549" y="2457"/>
                    <a:pt x="3953" y="2730"/>
                    <a:pt x="4095" y="3134"/>
                  </a:cubicBezTo>
                  <a:lnTo>
                    <a:pt x="6137" y="6136"/>
                  </a:lnTo>
                  <a:cubicBezTo>
                    <a:pt x="6137" y="6178"/>
                    <a:pt x="6149" y="6195"/>
                    <a:pt x="6166" y="6195"/>
                  </a:cubicBezTo>
                  <a:cubicBezTo>
                    <a:pt x="6208" y="6195"/>
                    <a:pt x="6279" y="6098"/>
                    <a:pt x="6279" y="6005"/>
                  </a:cubicBezTo>
                  <a:lnTo>
                    <a:pt x="5591" y="3134"/>
                  </a:lnTo>
                  <a:cubicBezTo>
                    <a:pt x="5318" y="1911"/>
                    <a:pt x="4368" y="951"/>
                    <a:pt x="3134" y="678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5" name="Google Shape;3405;p40"/>
          <p:cNvSpPr/>
          <p:nvPr/>
        </p:nvSpPr>
        <p:spPr>
          <a:xfrm rot="213615">
            <a:off x="-154044" y="4301046"/>
            <a:ext cx="5080152" cy="607831"/>
          </a:xfrm>
          <a:custGeom>
            <a:avLst/>
            <a:gdLst/>
            <a:ahLst/>
            <a:cxnLst/>
            <a:rect l="l" t="t" r="r" b="b"/>
            <a:pathLst>
              <a:path w="203200" h="26506" extrusionOk="0">
                <a:moveTo>
                  <a:pt x="0" y="19473"/>
                </a:moveTo>
                <a:cubicBezTo>
                  <a:pt x="33681" y="19473"/>
                  <a:pt x="69487" y="-667"/>
                  <a:pt x="100754" y="11853"/>
                </a:cubicBezTo>
                <a:cubicBezTo>
                  <a:pt x="104550" y="13373"/>
                  <a:pt x="107381" y="19485"/>
                  <a:pt x="105552" y="23142"/>
                </a:cubicBezTo>
                <a:cubicBezTo>
                  <a:pt x="104315" y="25617"/>
                  <a:pt x="99606" y="27639"/>
                  <a:pt x="97649" y="25682"/>
                </a:cubicBezTo>
                <a:cubicBezTo>
                  <a:pt x="93930" y="21963"/>
                  <a:pt x="99715" y="13232"/>
                  <a:pt x="104705" y="11571"/>
                </a:cubicBezTo>
                <a:cubicBezTo>
                  <a:pt x="118009" y="7142"/>
                  <a:pt x="131996" y="18294"/>
                  <a:pt x="145909" y="20038"/>
                </a:cubicBezTo>
                <a:cubicBezTo>
                  <a:pt x="165983" y="22554"/>
                  <a:pt x="188903" y="14314"/>
                  <a:pt x="203200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178" name="Εικόνα 9">
            <a:extLst>
              <a:ext uri="{FF2B5EF4-FFF2-40B4-BE49-F238E27FC236}">
                <a16:creationId xmlns:a16="http://schemas.microsoft.com/office/drawing/2014/main" id="{BC5DE034-527F-4152-AAFF-E184242D312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lum brigh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9" r="-249"/>
          <a:stretch/>
        </p:blipFill>
        <p:spPr>
          <a:xfrm>
            <a:off x="7017122" y="3806142"/>
            <a:ext cx="1767640" cy="174537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4A8A5F5-02C5-47E3-A0CC-E8F025040C4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489971" y="138941"/>
            <a:ext cx="2787471" cy="3635407"/>
          </a:xfrm>
          <a:prstGeom prst="rect">
            <a:avLst/>
          </a:prstGeom>
        </p:spPr>
      </p:pic>
      <p:sp>
        <p:nvSpPr>
          <p:cNvPr id="176" name="Google Shape;3443;p42">
            <a:extLst>
              <a:ext uri="{FF2B5EF4-FFF2-40B4-BE49-F238E27FC236}">
                <a16:creationId xmlns:a16="http://schemas.microsoft.com/office/drawing/2014/main" id="{26EC0338-06DB-49EB-AACD-3AC5F2D688C7}"/>
              </a:ext>
            </a:extLst>
          </p:cNvPr>
          <p:cNvSpPr/>
          <p:nvPr/>
        </p:nvSpPr>
        <p:spPr>
          <a:xfrm>
            <a:off x="7634430" y="2854032"/>
            <a:ext cx="1410600" cy="1410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7" name="Picture 176">
            <a:extLst>
              <a:ext uri="{FF2B5EF4-FFF2-40B4-BE49-F238E27FC236}">
                <a16:creationId xmlns:a16="http://schemas.microsoft.com/office/drawing/2014/main" id="{9D44D01B-CD2E-4D05-A004-5C5CDA16731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831" y="2932433"/>
            <a:ext cx="1253797" cy="1253797"/>
          </a:xfrm>
          <a:prstGeom prst="rect">
            <a:avLst/>
          </a:prstGeom>
        </p:spPr>
      </p:pic>
      <p:sp>
        <p:nvSpPr>
          <p:cNvPr id="179" name="Google Shape;3052;p37">
            <a:extLst>
              <a:ext uri="{FF2B5EF4-FFF2-40B4-BE49-F238E27FC236}">
                <a16:creationId xmlns:a16="http://schemas.microsoft.com/office/drawing/2014/main" id="{B1017192-70E3-4AD8-9FC3-B659511833A2}"/>
              </a:ext>
            </a:extLst>
          </p:cNvPr>
          <p:cNvSpPr/>
          <p:nvPr/>
        </p:nvSpPr>
        <p:spPr>
          <a:xfrm flipH="1">
            <a:off x="4510175" y="106243"/>
            <a:ext cx="1171758" cy="1171678"/>
          </a:xfrm>
          <a:custGeom>
            <a:avLst/>
            <a:gdLst/>
            <a:ahLst/>
            <a:cxnLst/>
            <a:rect l="l" t="t" r="r" b="b"/>
            <a:pathLst>
              <a:path w="4545" h="4545" extrusionOk="0">
                <a:moveTo>
                  <a:pt x="2275" y="0"/>
                </a:moveTo>
                <a:cubicBezTo>
                  <a:pt x="1036" y="0"/>
                  <a:pt x="0" y="1030"/>
                  <a:pt x="0" y="2270"/>
                </a:cubicBezTo>
                <a:cubicBezTo>
                  <a:pt x="0" y="3509"/>
                  <a:pt x="1036" y="4545"/>
                  <a:pt x="2275" y="4545"/>
                </a:cubicBezTo>
                <a:cubicBezTo>
                  <a:pt x="3515" y="4545"/>
                  <a:pt x="4545" y="3509"/>
                  <a:pt x="4545" y="2270"/>
                </a:cubicBezTo>
                <a:cubicBezTo>
                  <a:pt x="4545" y="1030"/>
                  <a:pt x="3515" y="0"/>
                  <a:pt x="22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0" name="Picture 179">
            <a:extLst>
              <a:ext uri="{FF2B5EF4-FFF2-40B4-BE49-F238E27FC236}">
                <a16:creationId xmlns:a16="http://schemas.microsoft.com/office/drawing/2014/main" id="{9D6B7185-B1BD-45B6-8A56-5AC41C52223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704" y="192340"/>
            <a:ext cx="1008897" cy="1014975"/>
          </a:xfrm>
          <a:prstGeom prst="rect">
            <a:avLst/>
          </a:prstGeom>
        </p:spPr>
      </p:pic>
      <p:pic>
        <p:nvPicPr>
          <p:cNvPr id="2" name="Labas vakaras">
            <a:hlinkClick r:id="" action="ppaction://media"/>
            <a:extLst>
              <a:ext uri="{FF2B5EF4-FFF2-40B4-BE49-F238E27FC236}">
                <a16:creationId xmlns:a16="http://schemas.microsoft.com/office/drawing/2014/main" id="{F63DDC95-F0D0-4154-9028-3B36004A79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51195" y="3129870"/>
            <a:ext cx="609600" cy="609600"/>
          </a:xfrm>
          <a:prstGeom prst="rect">
            <a:avLst/>
          </a:prstGeom>
        </p:spPr>
      </p:pic>
      <p:pic>
        <p:nvPicPr>
          <p:cNvPr id="4" name="Labas vakaras 2">
            <a:hlinkClick r:id="" action="ppaction://media"/>
            <a:extLst>
              <a:ext uri="{FF2B5EF4-FFF2-40B4-BE49-F238E27FC236}">
                <a16:creationId xmlns:a16="http://schemas.microsoft.com/office/drawing/2014/main" id="{665DACAD-438B-4C24-89EE-4F926453FE4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150856" y="31310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1" name="Google Shape;3411;p41"/>
          <p:cNvSpPr/>
          <p:nvPr/>
        </p:nvSpPr>
        <p:spPr>
          <a:xfrm>
            <a:off x="4946925" y="335925"/>
            <a:ext cx="3960282" cy="373507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2" name="Google Shape;3412;p41"/>
          <p:cNvSpPr txBox="1">
            <a:spLocks noGrp="1"/>
          </p:cNvSpPr>
          <p:nvPr>
            <p:ph type="title"/>
          </p:nvPr>
        </p:nvSpPr>
        <p:spPr>
          <a:xfrm>
            <a:off x="167769" y="1082231"/>
            <a:ext cx="3937800" cy="22835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Iki! / See you soon! </a:t>
            </a:r>
            <a:endParaRPr sz="6000" dirty="0"/>
          </a:p>
        </p:txBody>
      </p:sp>
      <p:grpSp>
        <p:nvGrpSpPr>
          <p:cNvPr id="3414" name="Google Shape;3414;p41"/>
          <p:cNvGrpSpPr/>
          <p:nvPr/>
        </p:nvGrpSpPr>
        <p:grpSpPr>
          <a:xfrm>
            <a:off x="3933903" y="289943"/>
            <a:ext cx="536096" cy="745759"/>
            <a:chOff x="2753425" y="1458525"/>
            <a:chExt cx="1851800" cy="2576025"/>
          </a:xfrm>
        </p:grpSpPr>
        <p:sp>
          <p:nvSpPr>
            <p:cNvPr id="3415" name="Google Shape;3415;p41"/>
            <p:cNvSpPr/>
            <p:nvPr/>
          </p:nvSpPr>
          <p:spPr>
            <a:xfrm>
              <a:off x="3755800" y="1458525"/>
              <a:ext cx="54625" cy="2224475"/>
            </a:xfrm>
            <a:custGeom>
              <a:avLst/>
              <a:gdLst/>
              <a:ahLst/>
              <a:cxnLst/>
              <a:rect l="l" t="t" r="r" b="b"/>
              <a:pathLst>
                <a:path w="2185" h="88979" extrusionOk="0">
                  <a:moveTo>
                    <a:pt x="1093" y="0"/>
                  </a:moveTo>
                  <a:cubicBezTo>
                    <a:pt x="405" y="0"/>
                    <a:pt x="1" y="546"/>
                    <a:pt x="1" y="1234"/>
                  </a:cubicBezTo>
                  <a:lnTo>
                    <a:pt x="1" y="87887"/>
                  </a:lnTo>
                  <a:cubicBezTo>
                    <a:pt x="1" y="88575"/>
                    <a:pt x="405" y="88979"/>
                    <a:pt x="1093" y="88979"/>
                  </a:cubicBezTo>
                  <a:cubicBezTo>
                    <a:pt x="1638" y="88979"/>
                    <a:pt x="2184" y="88575"/>
                    <a:pt x="2184" y="87887"/>
                  </a:cubicBezTo>
                  <a:lnTo>
                    <a:pt x="2184" y="1234"/>
                  </a:lnTo>
                  <a:cubicBezTo>
                    <a:pt x="2184" y="546"/>
                    <a:pt x="1638" y="0"/>
                    <a:pt x="1093" y="0"/>
                  </a:cubicBezTo>
                  <a:close/>
                </a:path>
              </a:pathLst>
            </a:custGeom>
            <a:solidFill>
              <a:srgbClr val="784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41"/>
            <p:cNvSpPr/>
            <p:nvPr/>
          </p:nvSpPr>
          <p:spPr>
            <a:xfrm>
              <a:off x="2793675" y="1554050"/>
              <a:ext cx="962150" cy="2019775"/>
            </a:xfrm>
            <a:custGeom>
              <a:avLst/>
              <a:gdLst/>
              <a:ahLst/>
              <a:cxnLst/>
              <a:rect l="l" t="t" r="r" b="b"/>
              <a:pathLst>
                <a:path w="38486" h="80791" extrusionOk="0">
                  <a:moveTo>
                    <a:pt x="38486" y="0"/>
                  </a:moveTo>
                  <a:cubicBezTo>
                    <a:pt x="2042" y="35210"/>
                    <a:pt x="1" y="78062"/>
                    <a:pt x="1" y="78062"/>
                  </a:cubicBezTo>
                  <a:lnTo>
                    <a:pt x="38071" y="80791"/>
                  </a:lnTo>
                  <a:cubicBezTo>
                    <a:pt x="38071" y="80791"/>
                    <a:pt x="35614" y="54589"/>
                    <a:pt x="35483" y="45854"/>
                  </a:cubicBezTo>
                  <a:cubicBezTo>
                    <a:pt x="35483" y="34664"/>
                    <a:pt x="38344" y="2053"/>
                    <a:pt x="38486" y="142"/>
                  </a:cubicBezTo>
                  <a:lnTo>
                    <a:pt x="384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41"/>
            <p:cNvSpPr/>
            <p:nvPr/>
          </p:nvSpPr>
          <p:spPr>
            <a:xfrm>
              <a:off x="3810400" y="2035250"/>
              <a:ext cx="733425" cy="1586350"/>
            </a:xfrm>
            <a:custGeom>
              <a:avLst/>
              <a:gdLst/>
              <a:ahLst/>
              <a:cxnLst/>
              <a:rect l="l" t="t" r="r" b="b"/>
              <a:pathLst>
                <a:path w="29337" h="63454" extrusionOk="0">
                  <a:moveTo>
                    <a:pt x="0" y="0"/>
                  </a:moveTo>
                  <a:cubicBezTo>
                    <a:pt x="0" y="1"/>
                    <a:pt x="2042" y="23746"/>
                    <a:pt x="2042" y="31661"/>
                  </a:cubicBezTo>
                  <a:cubicBezTo>
                    <a:pt x="2042" y="39162"/>
                    <a:pt x="273" y="61543"/>
                    <a:pt x="273" y="61543"/>
                  </a:cubicBezTo>
                  <a:lnTo>
                    <a:pt x="29336" y="63454"/>
                  </a:lnTo>
                  <a:cubicBezTo>
                    <a:pt x="29336" y="63454"/>
                    <a:pt x="27699" y="2687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41"/>
            <p:cNvSpPr/>
            <p:nvPr/>
          </p:nvSpPr>
          <p:spPr>
            <a:xfrm>
              <a:off x="2753425" y="3580400"/>
              <a:ext cx="1851800" cy="454150"/>
            </a:xfrm>
            <a:custGeom>
              <a:avLst/>
              <a:gdLst/>
              <a:ahLst/>
              <a:cxnLst/>
              <a:rect l="l" t="t" r="r" b="b"/>
              <a:pathLst>
                <a:path w="74072" h="18166" extrusionOk="0">
                  <a:moveTo>
                    <a:pt x="1703" y="0"/>
                  </a:moveTo>
                  <a:cubicBezTo>
                    <a:pt x="586" y="0"/>
                    <a:pt x="0" y="1150"/>
                    <a:pt x="519" y="2062"/>
                  </a:cubicBezTo>
                  <a:lnTo>
                    <a:pt x="3248" y="6429"/>
                  </a:lnTo>
                  <a:lnTo>
                    <a:pt x="10072" y="17620"/>
                  </a:lnTo>
                  <a:cubicBezTo>
                    <a:pt x="10345" y="18024"/>
                    <a:pt x="10749" y="18166"/>
                    <a:pt x="11295" y="18166"/>
                  </a:cubicBezTo>
                  <a:lnTo>
                    <a:pt x="62608" y="18166"/>
                  </a:lnTo>
                  <a:cubicBezTo>
                    <a:pt x="63023" y="18166"/>
                    <a:pt x="63427" y="18024"/>
                    <a:pt x="63700" y="17751"/>
                  </a:cubicBezTo>
                  <a:lnTo>
                    <a:pt x="73253" y="7106"/>
                  </a:lnTo>
                  <a:cubicBezTo>
                    <a:pt x="74072" y="6157"/>
                    <a:pt x="73526" y="4792"/>
                    <a:pt x="72303" y="4650"/>
                  </a:cubicBezTo>
                  <a:lnTo>
                    <a:pt x="1884" y="10"/>
                  </a:lnTo>
                  <a:cubicBezTo>
                    <a:pt x="1822" y="3"/>
                    <a:pt x="1762" y="0"/>
                    <a:pt x="1703" y="0"/>
                  </a:cubicBezTo>
                  <a:close/>
                </a:path>
              </a:pathLst>
            </a:custGeom>
            <a:solidFill>
              <a:srgbClr val="784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41"/>
            <p:cNvSpPr/>
            <p:nvPr/>
          </p:nvSpPr>
          <p:spPr>
            <a:xfrm>
              <a:off x="3817225" y="1496175"/>
              <a:ext cx="508250" cy="385425"/>
            </a:xfrm>
            <a:custGeom>
              <a:avLst/>
              <a:gdLst/>
              <a:ahLst/>
              <a:cxnLst/>
              <a:rect l="l" t="t" r="r" b="b"/>
              <a:pathLst>
                <a:path w="20330" h="15417" extrusionOk="0">
                  <a:moveTo>
                    <a:pt x="0" y="1"/>
                  </a:moveTo>
                  <a:lnTo>
                    <a:pt x="0" y="15416"/>
                  </a:lnTo>
                  <a:lnTo>
                    <a:pt x="20329" y="2315"/>
                  </a:lnTo>
                  <a:cubicBezTo>
                    <a:pt x="19510" y="2315"/>
                    <a:pt x="18691" y="2315"/>
                    <a:pt x="17742" y="2184"/>
                  </a:cubicBezTo>
                  <a:lnTo>
                    <a:pt x="17600" y="2184"/>
                  </a:lnTo>
                  <a:cubicBezTo>
                    <a:pt x="9957" y="163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41"/>
            <p:cNvSpPr/>
            <p:nvPr/>
          </p:nvSpPr>
          <p:spPr>
            <a:xfrm>
              <a:off x="3810400" y="2035250"/>
              <a:ext cx="351300" cy="1538575"/>
            </a:xfrm>
            <a:custGeom>
              <a:avLst/>
              <a:gdLst/>
              <a:ahLst/>
              <a:cxnLst/>
              <a:rect l="l" t="t" r="r" b="b"/>
              <a:pathLst>
                <a:path w="14052" h="61543" extrusionOk="0">
                  <a:moveTo>
                    <a:pt x="0" y="0"/>
                  </a:moveTo>
                  <a:cubicBezTo>
                    <a:pt x="0" y="1"/>
                    <a:pt x="2042" y="23604"/>
                    <a:pt x="2042" y="31661"/>
                  </a:cubicBezTo>
                  <a:cubicBezTo>
                    <a:pt x="2042" y="39162"/>
                    <a:pt x="273" y="61543"/>
                    <a:pt x="273" y="61543"/>
                  </a:cubicBezTo>
                  <a:cubicBezTo>
                    <a:pt x="14051" y="39031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41"/>
            <p:cNvSpPr/>
            <p:nvPr/>
          </p:nvSpPr>
          <p:spPr>
            <a:xfrm>
              <a:off x="3346400" y="1557600"/>
              <a:ext cx="409425" cy="2016225"/>
            </a:xfrm>
            <a:custGeom>
              <a:avLst/>
              <a:gdLst/>
              <a:ahLst/>
              <a:cxnLst/>
              <a:rect l="l" t="t" r="r" b="b"/>
              <a:pathLst>
                <a:path w="16377" h="80649" extrusionOk="0">
                  <a:moveTo>
                    <a:pt x="16377" y="0"/>
                  </a:moveTo>
                  <a:cubicBezTo>
                    <a:pt x="15689" y="2588"/>
                    <a:pt x="0" y="57864"/>
                    <a:pt x="15962" y="80649"/>
                  </a:cubicBezTo>
                  <a:cubicBezTo>
                    <a:pt x="15962" y="80649"/>
                    <a:pt x="13505" y="54447"/>
                    <a:pt x="13374" y="45712"/>
                  </a:cubicBezTo>
                  <a:lnTo>
                    <a:pt x="13374" y="45167"/>
                  </a:lnTo>
                  <a:cubicBezTo>
                    <a:pt x="13374" y="33430"/>
                    <a:pt x="16235" y="1911"/>
                    <a:pt x="16377" y="0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41"/>
            <p:cNvSpPr/>
            <p:nvPr/>
          </p:nvSpPr>
          <p:spPr>
            <a:xfrm>
              <a:off x="3817225" y="1496175"/>
              <a:ext cx="440000" cy="126125"/>
            </a:xfrm>
            <a:custGeom>
              <a:avLst/>
              <a:gdLst/>
              <a:ahLst/>
              <a:cxnLst/>
              <a:rect l="l" t="t" r="r" b="b"/>
              <a:pathLst>
                <a:path w="17600" h="5045" extrusionOk="0">
                  <a:moveTo>
                    <a:pt x="0" y="1"/>
                  </a:moveTo>
                  <a:lnTo>
                    <a:pt x="0" y="5045"/>
                  </a:lnTo>
                  <a:cubicBezTo>
                    <a:pt x="0" y="5045"/>
                    <a:pt x="814" y="2125"/>
                    <a:pt x="14148" y="2125"/>
                  </a:cubicBezTo>
                  <a:cubicBezTo>
                    <a:pt x="15216" y="2125"/>
                    <a:pt x="16365" y="2144"/>
                    <a:pt x="17600" y="2184"/>
                  </a:cubicBezTo>
                  <a:cubicBezTo>
                    <a:pt x="9957" y="163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C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41"/>
            <p:cNvSpPr/>
            <p:nvPr/>
          </p:nvSpPr>
          <p:spPr>
            <a:xfrm>
              <a:off x="2834625" y="3741125"/>
              <a:ext cx="1422600" cy="293425"/>
            </a:xfrm>
            <a:custGeom>
              <a:avLst/>
              <a:gdLst/>
              <a:ahLst/>
              <a:cxnLst/>
              <a:rect l="l" t="t" r="r" b="b"/>
              <a:pathLst>
                <a:path w="56904" h="11737" extrusionOk="0">
                  <a:moveTo>
                    <a:pt x="0" y="0"/>
                  </a:moveTo>
                  <a:lnTo>
                    <a:pt x="6824" y="11191"/>
                  </a:lnTo>
                  <a:cubicBezTo>
                    <a:pt x="7097" y="11595"/>
                    <a:pt x="7501" y="11737"/>
                    <a:pt x="8047" y="11737"/>
                  </a:cubicBezTo>
                  <a:lnTo>
                    <a:pt x="56904" y="11737"/>
                  </a:lnTo>
                  <a:cubicBezTo>
                    <a:pt x="37667" y="9826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6C4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4" name="Google Shape;3424;p41"/>
          <p:cNvSpPr/>
          <p:nvPr/>
        </p:nvSpPr>
        <p:spPr>
          <a:xfrm>
            <a:off x="-189899" y="335925"/>
            <a:ext cx="4123986" cy="1006265"/>
          </a:xfrm>
          <a:custGeom>
            <a:avLst/>
            <a:gdLst/>
            <a:ahLst/>
            <a:cxnLst/>
            <a:rect l="l" t="t" r="r" b="b"/>
            <a:pathLst>
              <a:path w="171529" h="52857" extrusionOk="0">
                <a:moveTo>
                  <a:pt x="2746" y="52857"/>
                </a:moveTo>
                <a:cubicBezTo>
                  <a:pt x="-1568" y="48543"/>
                  <a:pt x="-153" y="39450"/>
                  <a:pt x="3508" y="34569"/>
                </a:cubicBezTo>
                <a:cubicBezTo>
                  <a:pt x="6211" y="30965"/>
                  <a:pt x="11664" y="30499"/>
                  <a:pt x="16081" y="29616"/>
                </a:cubicBezTo>
                <a:cubicBezTo>
                  <a:pt x="21987" y="28435"/>
                  <a:pt x="28564" y="23386"/>
                  <a:pt x="29416" y="17424"/>
                </a:cubicBezTo>
                <a:cubicBezTo>
                  <a:pt x="29969" y="13551"/>
                  <a:pt x="25955" y="5958"/>
                  <a:pt x="22558" y="7899"/>
                </a:cubicBezTo>
                <a:cubicBezTo>
                  <a:pt x="20110" y="9298"/>
                  <a:pt x="20368" y="13663"/>
                  <a:pt x="21415" y="16281"/>
                </a:cubicBezTo>
                <a:cubicBezTo>
                  <a:pt x="26172" y="28172"/>
                  <a:pt x="44139" y="32729"/>
                  <a:pt x="56848" y="31140"/>
                </a:cubicBezTo>
                <a:cubicBezTo>
                  <a:pt x="69017" y="29619"/>
                  <a:pt x="78279" y="19067"/>
                  <a:pt x="88090" y="11709"/>
                </a:cubicBezTo>
                <a:cubicBezTo>
                  <a:pt x="94001" y="7276"/>
                  <a:pt x="101339" y="5090"/>
                  <a:pt x="108283" y="2565"/>
                </a:cubicBezTo>
                <a:cubicBezTo>
                  <a:pt x="128460" y="-4772"/>
                  <a:pt x="152326" y="5155"/>
                  <a:pt x="171529" y="1475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FC1C59-A531-416E-901F-05BE2B21869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697522" y="779677"/>
            <a:ext cx="2445309" cy="2771132"/>
          </a:xfrm>
          <a:prstGeom prst="rect">
            <a:avLst/>
          </a:prstGeom>
        </p:spPr>
      </p:pic>
      <p:pic>
        <p:nvPicPr>
          <p:cNvPr id="6" name="Iki">
            <a:hlinkClick r:id="" action="ppaction://media"/>
            <a:extLst>
              <a:ext uri="{FF2B5EF4-FFF2-40B4-BE49-F238E27FC236}">
                <a16:creationId xmlns:a16="http://schemas.microsoft.com/office/drawing/2014/main" id="{58E89121-B754-4795-88A4-C01D1FA4C0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1169" y="3550809"/>
            <a:ext cx="609600" cy="609600"/>
          </a:xfrm>
          <a:prstGeom prst="rect">
            <a:avLst/>
          </a:prstGeom>
        </p:spPr>
      </p:pic>
      <p:pic>
        <p:nvPicPr>
          <p:cNvPr id="7" name="Iki 2">
            <a:hlinkClick r:id="" action="ppaction://media"/>
            <a:extLst>
              <a:ext uri="{FF2B5EF4-FFF2-40B4-BE49-F238E27FC236}">
                <a16:creationId xmlns:a16="http://schemas.microsoft.com/office/drawing/2014/main" id="{AE5A9A3A-911B-48DE-9E89-EDF242FB83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321449" y="3550809"/>
            <a:ext cx="609600" cy="609600"/>
          </a:xfrm>
          <a:prstGeom prst="rect">
            <a:avLst/>
          </a:prstGeom>
        </p:spPr>
      </p:pic>
      <p:sp>
        <p:nvSpPr>
          <p:cNvPr id="36" name="Google Shape;3443;p42">
            <a:extLst>
              <a:ext uri="{FF2B5EF4-FFF2-40B4-BE49-F238E27FC236}">
                <a16:creationId xmlns:a16="http://schemas.microsoft.com/office/drawing/2014/main" id="{AFFB968F-9A22-4831-B993-417D58FC58AF}"/>
              </a:ext>
            </a:extLst>
          </p:cNvPr>
          <p:cNvSpPr/>
          <p:nvPr/>
        </p:nvSpPr>
        <p:spPr>
          <a:xfrm>
            <a:off x="7644033" y="74376"/>
            <a:ext cx="1410600" cy="1410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EDAA139-F54B-44B4-ACCE-A0A7C31BE98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434" y="152777"/>
            <a:ext cx="1253797" cy="1253797"/>
          </a:xfrm>
          <a:prstGeom prst="rect">
            <a:avLst/>
          </a:prstGeom>
        </p:spPr>
      </p:pic>
      <p:pic>
        <p:nvPicPr>
          <p:cNvPr id="38" name="Εικόνα 9">
            <a:extLst>
              <a:ext uri="{FF2B5EF4-FFF2-40B4-BE49-F238E27FC236}">
                <a16:creationId xmlns:a16="http://schemas.microsoft.com/office/drawing/2014/main" id="{8FB1F241-46AB-4A91-B462-CE0902EC171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lum brigh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9" r="-249"/>
          <a:stretch/>
        </p:blipFill>
        <p:spPr>
          <a:xfrm>
            <a:off x="5876393" y="3824206"/>
            <a:ext cx="1767640" cy="1745375"/>
          </a:xfrm>
          <a:prstGeom prst="rect">
            <a:avLst/>
          </a:prstGeom>
        </p:spPr>
      </p:pic>
      <p:sp>
        <p:nvSpPr>
          <p:cNvPr id="40" name="Google Shape;3052;p37">
            <a:extLst>
              <a:ext uri="{FF2B5EF4-FFF2-40B4-BE49-F238E27FC236}">
                <a16:creationId xmlns:a16="http://schemas.microsoft.com/office/drawing/2014/main" id="{6871ABF7-D3D6-4B9F-A663-98E4F667D3DD}"/>
              </a:ext>
            </a:extLst>
          </p:cNvPr>
          <p:cNvSpPr/>
          <p:nvPr/>
        </p:nvSpPr>
        <p:spPr>
          <a:xfrm flipH="1">
            <a:off x="7882875" y="2899322"/>
            <a:ext cx="1171758" cy="1171678"/>
          </a:xfrm>
          <a:custGeom>
            <a:avLst/>
            <a:gdLst/>
            <a:ahLst/>
            <a:cxnLst/>
            <a:rect l="l" t="t" r="r" b="b"/>
            <a:pathLst>
              <a:path w="4545" h="4545" extrusionOk="0">
                <a:moveTo>
                  <a:pt x="2275" y="0"/>
                </a:moveTo>
                <a:cubicBezTo>
                  <a:pt x="1036" y="0"/>
                  <a:pt x="0" y="1030"/>
                  <a:pt x="0" y="2270"/>
                </a:cubicBezTo>
                <a:cubicBezTo>
                  <a:pt x="0" y="3509"/>
                  <a:pt x="1036" y="4545"/>
                  <a:pt x="2275" y="4545"/>
                </a:cubicBezTo>
                <a:cubicBezTo>
                  <a:pt x="3515" y="4545"/>
                  <a:pt x="4545" y="3509"/>
                  <a:pt x="4545" y="2270"/>
                </a:cubicBezTo>
                <a:cubicBezTo>
                  <a:pt x="4545" y="1030"/>
                  <a:pt x="3515" y="0"/>
                  <a:pt x="22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8DD5B3A-1DA0-4E48-AFF0-278C358C337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404" y="2985419"/>
            <a:ext cx="1008897" cy="10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0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FB6D9B-F7DA-4C80-9816-AF6EE080C77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778" y="1104021"/>
            <a:ext cx="3739662" cy="3922904"/>
          </a:xfrm>
          <a:prstGeom prst="rect">
            <a:avLst/>
          </a:prstGeom>
        </p:spPr>
      </p:pic>
      <p:sp>
        <p:nvSpPr>
          <p:cNvPr id="3835" name="Google Shape;3835;p48"/>
          <p:cNvSpPr/>
          <p:nvPr/>
        </p:nvSpPr>
        <p:spPr>
          <a:xfrm>
            <a:off x="3202252" y="2600535"/>
            <a:ext cx="47617" cy="343"/>
          </a:xfrm>
          <a:custGeom>
            <a:avLst/>
            <a:gdLst/>
            <a:ahLst/>
            <a:cxnLst/>
            <a:rect l="l" t="t" r="r" b="b"/>
            <a:pathLst>
              <a:path w="139" h="1" extrusionOk="0">
                <a:moveTo>
                  <a:pt x="139" y="1"/>
                </a:moveTo>
                <a:lnTo>
                  <a:pt x="1" y="1"/>
                </a:lnTo>
                <a:lnTo>
                  <a:pt x="6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6" name="Google Shape;3836;p48"/>
          <p:cNvSpPr/>
          <p:nvPr/>
        </p:nvSpPr>
        <p:spPr>
          <a:xfrm>
            <a:off x="3249527" y="2576212"/>
            <a:ext cx="70227" cy="24665"/>
          </a:xfrm>
          <a:custGeom>
            <a:avLst/>
            <a:gdLst/>
            <a:ahLst/>
            <a:cxnLst/>
            <a:rect l="l" t="t" r="r" b="b"/>
            <a:pathLst>
              <a:path w="205" h="72" extrusionOk="0">
                <a:moveTo>
                  <a:pt x="204" y="0"/>
                </a:moveTo>
                <a:lnTo>
                  <a:pt x="1" y="72"/>
                </a:lnTo>
                <a:lnTo>
                  <a:pt x="204" y="72"/>
                </a:lnTo>
                <a:lnTo>
                  <a:pt x="2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7" name="Google Shape;3837;p48"/>
          <p:cNvSpPr/>
          <p:nvPr/>
        </p:nvSpPr>
        <p:spPr>
          <a:xfrm>
            <a:off x="3155320" y="2506327"/>
            <a:ext cx="47275" cy="94549"/>
          </a:xfrm>
          <a:custGeom>
            <a:avLst/>
            <a:gdLst/>
            <a:ahLst/>
            <a:cxnLst/>
            <a:rect l="l" t="t" r="r" b="b"/>
            <a:pathLst>
              <a:path w="138" h="276" extrusionOk="0">
                <a:moveTo>
                  <a:pt x="0" y="0"/>
                </a:moveTo>
                <a:lnTo>
                  <a:pt x="0" y="276"/>
                </a:lnTo>
                <a:lnTo>
                  <a:pt x="138" y="2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8" name="Google Shape;3838;p48"/>
          <p:cNvSpPr/>
          <p:nvPr/>
        </p:nvSpPr>
        <p:spPr>
          <a:xfrm>
            <a:off x="3202252" y="2670420"/>
            <a:ext cx="117502" cy="94549"/>
          </a:xfrm>
          <a:custGeom>
            <a:avLst/>
            <a:gdLst/>
            <a:ahLst/>
            <a:cxnLst/>
            <a:rect l="l" t="t" r="r" b="b"/>
            <a:pathLst>
              <a:path w="343" h="276" extrusionOk="0">
                <a:moveTo>
                  <a:pt x="139" y="0"/>
                </a:moveTo>
                <a:lnTo>
                  <a:pt x="1" y="138"/>
                </a:lnTo>
                <a:lnTo>
                  <a:pt x="342" y="276"/>
                </a:lnTo>
                <a:lnTo>
                  <a:pt x="1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9" name="Google Shape;3839;p48"/>
          <p:cNvSpPr/>
          <p:nvPr/>
        </p:nvSpPr>
        <p:spPr>
          <a:xfrm>
            <a:off x="3155320" y="2600535"/>
            <a:ext cx="69884" cy="22952"/>
          </a:xfrm>
          <a:custGeom>
            <a:avLst/>
            <a:gdLst/>
            <a:ahLst/>
            <a:cxnLst/>
            <a:rect l="l" t="t" r="r" b="b"/>
            <a:pathLst>
              <a:path w="204" h="67" extrusionOk="0">
                <a:moveTo>
                  <a:pt x="0" y="1"/>
                </a:moveTo>
                <a:lnTo>
                  <a:pt x="0" y="67"/>
                </a:lnTo>
                <a:lnTo>
                  <a:pt x="20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0" name="Google Shape;3840;p48"/>
          <p:cNvSpPr/>
          <p:nvPr/>
        </p:nvSpPr>
        <p:spPr>
          <a:xfrm>
            <a:off x="3224862" y="2600535"/>
            <a:ext cx="94892" cy="70227"/>
          </a:xfrm>
          <a:custGeom>
            <a:avLst/>
            <a:gdLst/>
            <a:ahLst/>
            <a:cxnLst/>
            <a:rect l="l" t="t" r="r" b="b"/>
            <a:pathLst>
              <a:path w="277" h="205" extrusionOk="0">
                <a:moveTo>
                  <a:pt x="1" y="1"/>
                </a:moveTo>
                <a:lnTo>
                  <a:pt x="73" y="204"/>
                </a:lnTo>
                <a:lnTo>
                  <a:pt x="27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1" name="Google Shape;3841;p48"/>
          <p:cNvSpPr/>
          <p:nvPr/>
        </p:nvSpPr>
        <p:spPr>
          <a:xfrm>
            <a:off x="3130655" y="2600535"/>
            <a:ext cx="119214" cy="117502"/>
          </a:xfrm>
          <a:custGeom>
            <a:avLst/>
            <a:gdLst/>
            <a:ahLst/>
            <a:cxnLst/>
            <a:rect l="l" t="t" r="r" b="b"/>
            <a:pathLst>
              <a:path w="348" h="343" extrusionOk="0">
                <a:moveTo>
                  <a:pt x="276" y="1"/>
                </a:moveTo>
                <a:lnTo>
                  <a:pt x="72" y="67"/>
                </a:lnTo>
                <a:lnTo>
                  <a:pt x="0" y="276"/>
                </a:lnTo>
                <a:lnTo>
                  <a:pt x="210" y="342"/>
                </a:lnTo>
                <a:lnTo>
                  <a:pt x="348" y="204"/>
                </a:lnTo>
                <a:lnTo>
                  <a:pt x="27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2" name="Google Shape;3842;p48"/>
          <p:cNvSpPr/>
          <p:nvPr/>
        </p:nvSpPr>
        <p:spPr>
          <a:xfrm>
            <a:off x="3130655" y="2695085"/>
            <a:ext cx="71940" cy="117159"/>
          </a:xfrm>
          <a:custGeom>
            <a:avLst/>
            <a:gdLst/>
            <a:ahLst/>
            <a:cxnLst/>
            <a:rect l="l" t="t" r="r" b="b"/>
            <a:pathLst>
              <a:path w="210" h="342" extrusionOk="0">
                <a:moveTo>
                  <a:pt x="0" y="0"/>
                </a:moveTo>
                <a:lnTo>
                  <a:pt x="0" y="342"/>
                </a:lnTo>
                <a:lnTo>
                  <a:pt x="210" y="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3" name="Google Shape;3843;p48"/>
          <p:cNvSpPr/>
          <p:nvPr/>
        </p:nvSpPr>
        <p:spPr>
          <a:xfrm>
            <a:off x="3036447" y="2623145"/>
            <a:ext cx="119214" cy="72282"/>
          </a:xfrm>
          <a:custGeom>
            <a:avLst/>
            <a:gdLst/>
            <a:ahLst/>
            <a:cxnLst/>
            <a:rect l="l" t="t" r="r" b="b"/>
            <a:pathLst>
              <a:path w="348" h="211" extrusionOk="0">
                <a:moveTo>
                  <a:pt x="347" y="1"/>
                </a:moveTo>
                <a:lnTo>
                  <a:pt x="0" y="72"/>
                </a:lnTo>
                <a:lnTo>
                  <a:pt x="275" y="210"/>
                </a:lnTo>
                <a:lnTo>
                  <a:pt x="3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6" name="Google Shape;3846;p48"/>
          <p:cNvSpPr txBox="1">
            <a:spLocks noGrp="1"/>
          </p:cNvSpPr>
          <p:nvPr>
            <p:ph type="title"/>
          </p:nvPr>
        </p:nvSpPr>
        <p:spPr>
          <a:xfrm>
            <a:off x="4845775" y="307622"/>
            <a:ext cx="3937800" cy="29821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Viso gero! / Goodbye!</a:t>
            </a:r>
            <a:endParaRPr sz="6000" dirty="0"/>
          </a:p>
        </p:txBody>
      </p:sp>
      <p:sp>
        <p:nvSpPr>
          <p:cNvPr id="3900" name="Google Shape;3900;p48"/>
          <p:cNvSpPr/>
          <p:nvPr/>
        </p:nvSpPr>
        <p:spPr>
          <a:xfrm rot="10800000" flipH="1">
            <a:off x="-67200" y="-65140"/>
            <a:ext cx="3745765" cy="914030"/>
          </a:xfrm>
          <a:custGeom>
            <a:avLst/>
            <a:gdLst/>
            <a:ahLst/>
            <a:cxnLst/>
            <a:rect l="l" t="t" r="r" b="b"/>
            <a:pathLst>
              <a:path w="171529" h="52857" extrusionOk="0">
                <a:moveTo>
                  <a:pt x="2746" y="52857"/>
                </a:moveTo>
                <a:cubicBezTo>
                  <a:pt x="-1568" y="48543"/>
                  <a:pt x="-153" y="39450"/>
                  <a:pt x="3508" y="34569"/>
                </a:cubicBezTo>
                <a:cubicBezTo>
                  <a:pt x="6211" y="30965"/>
                  <a:pt x="11664" y="30499"/>
                  <a:pt x="16081" y="29616"/>
                </a:cubicBezTo>
                <a:cubicBezTo>
                  <a:pt x="21987" y="28435"/>
                  <a:pt x="28564" y="23386"/>
                  <a:pt x="29416" y="17424"/>
                </a:cubicBezTo>
                <a:cubicBezTo>
                  <a:pt x="29969" y="13551"/>
                  <a:pt x="25955" y="5958"/>
                  <a:pt x="22558" y="7899"/>
                </a:cubicBezTo>
                <a:cubicBezTo>
                  <a:pt x="20110" y="9298"/>
                  <a:pt x="20368" y="13663"/>
                  <a:pt x="21415" y="16281"/>
                </a:cubicBezTo>
                <a:cubicBezTo>
                  <a:pt x="26172" y="28172"/>
                  <a:pt x="44139" y="32729"/>
                  <a:pt x="56848" y="31140"/>
                </a:cubicBezTo>
                <a:cubicBezTo>
                  <a:pt x="69017" y="29619"/>
                  <a:pt x="78279" y="19067"/>
                  <a:pt x="88090" y="11709"/>
                </a:cubicBezTo>
                <a:cubicBezTo>
                  <a:pt x="94001" y="7276"/>
                  <a:pt x="101339" y="5090"/>
                  <a:pt x="108283" y="2565"/>
                </a:cubicBezTo>
                <a:cubicBezTo>
                  <a:pt x="128460" y="-4772"/>
                  <a:pt x="152326" y="5155"/>
                  <a:pt x="171529" y="1475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901" name="Google Shape;3901;p48"/>
          <p:cNvGrpSpPr/>
          <p:nvPr/>
        </p:nvGrpSpPr>
        <p:grpSpPr>
          <a:xfrm rot="7024596" flipH="1">
            <a:off x="3532214" y="130140"/>
            <a:ext cx="760816" cy="763864"/>
            <a:chOff x="5362625" y="2227450"/>
            <a:chExt cx="2025200" cy="2028750"/>
          </a:xfrm>
        </p:grpSpPr>
        <p:sp>
          <p:nvSpPr>
            <p:cNvPr id="3902" name="Google Shape;3902;p48"/>
            <p:cNvSpPr/>
            <p:nvPr/>
          </p:nvSpPr>
          <p:spPr>
            <a:xfrm>
              <a:off x="5403575" y="3491925"/>
              <a:ext cx="365225" cy="259325"/>
            </a:xfrm>
            <a:custGeom>
              <a:avLst/>
              <a:gdLst/>
              <a:ahLst/>
              <a:cxnLst/>
              <a:rect l="l" t="t" r="r" b="b"/>
              <a:pathLst>
                <a:path w="14609" h="10373" extrusionOk="0">
                  <a:moveTo>
                    <a:pt x="2872" y="1"/>
                  </a:moveTo>
                  <a:lnTo>
                    <a:pt x="0" y="1638"/>
                  </a:lnTo>
                  <a:lnTo>
                    <a:pt x="9826" y="10372"/>
                  </a:lnTo>
                  <a:lnTo>
                    <a:pt x="14608" y="4783"/>
                  </a:lnTo>
                  <a:lnTo>
                    <a:pt x="3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8"/>
            <p:cNvSpPr/>
            <p:nvPr/>
          </p:nvSpPr>
          <p:spPr>
            <a:xfrm>
              <a:off x="5362625" y="3532875"/>
              <a:ext cx="286625" cy="266125"/>
            </a:xfrm>
            <a:custGeom>
              <a:avLst/>
              <a:gdLst/>
              <a:ahLst/>
              <a:cxnLst/>
              <a:rect l="l" t="t" r="r" b="b"/>
              <a:pathLst>
                <a:path w="11465" h="10645" extrusionOk="0">
                  <a:moveTo>
                    <a:pt x="1638" y="0"/>
                  </a:moveTo>
                  <a:lnTo>
                    <a:pt x="143" y="961"/>
                  </a:lnTo>
                  <a:cubicBezTo>
                    <a:pt x="1" y="1092"/>
                    <a:pt x="1" y="1092"/>
                    <a:pt x="1" y="1234"/>
                  </a:cubicBezTo>
                  <a:lnTo>
                    <a:pt x="9696" y="10645"/>
                  </a:lnTo>
                  <a:lnTo>
                    <a:pt x="11464" y="8734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8"/>
            <p:cNvSpPr/>
            <p:nvPr/>
          </p:nvSpPr>
          <p:spPr>
            <a:xfrm>
              <a:off x="5649225" y="3611475"/>
              <a:ext cx="180975" cy="177450"/>
            </a:xfrm>
            <a:custGeom>
              <a:avLst/>
              <a:gdLst/>
              <a:ahLst/>
              <a:cxnLst/>
              <a:rect l="l" t="t" r="r" b="b"/>
              <a:pathLst>
                <a:path w="7239" h="7098" extrusionOk="0">
                  <a:moveTo>
                    <a:pt x="4782" y="1"/>
                  </a:moveTo>
                  <a:lnTo>
                    <a:pt x="0" y="5590"/>
                  </a:lnTo>
                  <a:lnTo>
                    <a:pt x="1638" y="7097"/>
                  </a:lnTo>
                  <a:lnTo>
                    <a:pt x="7239" y="950"/>
                  </a:lnTo>
                  <a:lnTo>
                    <a:pt x="4782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8"/>
            <p:cNvSpPr/>
            <p:nvPr/>
          </p:nvSpPr>
          <p:spPr>
            <a:xfrm>
              <a:off x="5605000" y="3751225"/>
              <a:ext cx="85175" cy="85450"/>
            </a:xfrm>
            <a:custGeom>
              <a:avLst/>
              <a:gdLst/>
              <a:ahLst/>
              <a:cxnLst/>
              <a:rect l="l" t="t" r="r" b="b"/>
              <a:pathLst>
                <a:path w="3407" h="3418" extrusionOk="0">
                  <a:moveTo>
                    <a:pt x="1769" y="0"/>
                  </a:moveTo>
                  <a:lnTo>
                    <a:pt x="1" y="1911"/>
                  </a:lnTo>
                  <a:lnTo>
                    <a:pt x="1496" y="3418"/>
                  </a:lnTo>
                  <a:lnTo>
                    <a:pt x="3407" y="1507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0C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8"/>
            <p:cNvSpPr/>
            <p:nvPr/>
          </p:nvSpPr>
          <p:spPr>
            <a:xfrm>
              <a:off x="5874400" y="3853575"/>
              <a:ext cx="262875" cy="361675"/>
            </a:xfrm>
            <a:custGeom>
              <a:avLst/>
              <a:gdLst/>
              <a:ahLst/>
              <a:cxnLst/>
              <a:rect l="l" t="t" r="r" b="b"/>
              <a:pathLst>
                <a:path w="10515" h="14467" extrusionOk="0">
                  <a:moveTo>
                    <a:pt x="5601" y="1"/>
                  </a:moveTo>
                  <a:lnTo>
                    <a:pt x="0" y="4782"/>
                  </a:lnTo>
                  <a:lnTo>
                    <a:pt x="8735" y="14466"/>
                  </a:lnTo>
                  <a:lnTo>
                    <a:pt x="10372" y="11606"/>
                  </a:lnTo>
                  <a:cubicBezTo>
                    <a:pt x="10514" y="11606"/>
                    <a:pt x="10514" y="11606"/>
                    <a:pt x="10372" y="11464"/>
                  </a:cubicBezTo>
                  <a:lnTo>
                    <a:pt x="56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8"/>
            <p:cNvSpPr/>
            <p:nvPr/>
          </p:nvSpPr>
          <p:spPr>
            <a:xfrm>
              <a:off x="5823350" y="3973125"/>
              <a:ext cx="269425" cy="283075"/>
            </a:xfrm>
            <a:custGeom>
              <a:avLst/>
              <a:gdLst/>
              <a:ahLst/>
              <a:cxnLst/>
              <a:rect l="l" t="t" r="r" b="b"/>
              <a:pathLst>
                <a:path w="10777" h="11323" extrusionOk="0">
                  <a:moveTo>
                    <a:pt x="2042" y="0"/>
                  </a:moveTo>
                  <a:lnTo>
                    <a:pt x="1" y="1769"/>
                  </a:lnTo>
                  <a:lnTo>
                    <a:pt x="9685" y="11322"/>
                  </a:lnTo>
                  <a:lnTo>
                    <a:pt x="9827" y="11322"/>
                  </a:lnTo>
                  <a:lnTo>
                    <a:pt x="10777" y="9684"/>
                  </a:lnTo>
                  <a:lnTo>
                    <a:pt x="2042" y="0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8"/>
            <p:cNvSpPr/>
            <p:nvPr/>
          </p:nvSpPr>
          <p:spPr>
            <a:xfrm>
              <a:off x="5837000" y="3792175"/>
              <a:ext cx="177450" cy="180975"/>
            </a:xfrm>
            <a:custGeom>
              <a:avLst/>
              <a:gdLst/>
              <a:ahLst/>
              <a:cxnLst/>
              <a:rect l="l" t="t" r="r" b="b"/>
              <a:pathLst>
                <a:path w="7098" h="7239" extrusionOk="0">
                  <a:moveTo>
                    <a:pt x="6005" y="0"/>
                  </a:moveTo>
                  <a:lnTo>
                    <a:pt x="1" y="5601"/>
                  </a:lnTo>
                  <a:lnTo>
                    <a:pt x="1496" y="7238"/>
                  </a:lnTo>
                  <a:lnTo>
                    <a:pt x="7097" y="2457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8"/>
            <p:cNvSpPr/>
            <p:nvPr/>
          </p:nvSpPr>
          <p:spPr>
            <a:xfrm>
              <a:off x="5789225" y="3932175"/>
              <a:ext cx="85200" cy="85200"/>
            </a:xfrm>
            <a:custGeom>
              <a:avLst/>
              <a:gdLst/>
              <a:ahLst/>
              <a:cxnLst/>
              <a:rect l="l" t="t" r="r" b="b"/>
              <a:pathLst>
                <a:path w="3408" h="3408" extrusionOk="0">
                  <a:moveTo>
                    <a:pt x="1912" y="1"/>
                  </a:moveTo>
                  <a:lnTo>
                    <a:pt x="1" y="1911"/>
                  </a:lnTo>
                  <a:lnTo>
                    <a:pt x="1366" y="3407"/>
                  </a:lnTo>
                  <a:lnTo>
                    <a:pt x="3407" y="1638"/>
                  </a:lnTo>
                  <a:lnTo>
                    <a:pt x="1912" y="1"/>
                  </a:lnTo>
                  <a:close/>
                </a:path>
              </a:pathLst>
            </a:custGeom>
            <a:solidFill>
              <a:srgbClr val="0C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8"/>
            <p:cNvSpPr/>
            <p:nvPr/>
          </p:nvSpPr>
          <p:spPr>
            <a:xfrm>
              <a:off x="7007100" y="3012575"/>
              <a:ext cx="187825" cy="182700"/>
            </a:xfrm>
            <a:custGeom>
              <a:avLst/>
              <a:gdLst/>
              <a:ahLst/>
              <a:cxnLst/>
              <a:rect l="l" t="t" r="r" b="b"/>
              <a:pathLst>
                <a:path w="7513" h="7308" extrusionOk="0">
                  <a:moveTo>
                    <a:pt x="4421" y="0"/>
                  </a:moveTo>
                  <a:cubicBezTo>
                    <a:pt x="3825" y="0"/>
                    <a:pt x="3211" y="205"/>
                    <a:pt x="2730" y="615"/>
                  </a:cubicBezTo>
                  <a:lnTo>
                    <a:pt x="1" y="3486"/>
                  </a:lnTo>
                  <a:lnTo>
                    <a:pt x="3822" y="7307"/>
                  </a:lnTo>
                  <a:lnTo>
                    <a:pt x="6552" y="4436"/>
                  </a:lnTo>
                  <a:cubicBezTo>
                    <a:pt x="7512" y="3486"/>
                    <a:pt x="7512" y="1979"/>
                    <a:pt x="6552" y="1160"/>
                  </a:cubicBezTo>
                  <a:lnTo>
                    <a:pt x="6006" y="615"/>
                  </a:lnTo>
                  <a:cubicBezTo>
                    <a:pt x="5596" y="205"/>
                    <a:pt x="5018" y="0"/>
                    <a:pt x="4421" y="0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8"/>
            <p:cNvSpPr/>
            <p:nvPr/>
          </p:nvSpPr>
          <p:spPr>
            <a:xfrm>
              <a:off x="7102650" y="3341000"/>
              <a:ext cx="187800" cy="185075"/>
            </a:xfrm>
            <a:custGeom>
              <a:avLst/>
              <a:gdLst/>
              <a:ahLst/>
              <a:cxnLst/>
              <a:rect l="l" t="t" r="r" b="b"/>
              <a:pathLst>
                <a:path w="7512" h="7403" extrusionOk="0">
                  <a:moveTo>
                    <a:pt x="4456" y="0"/>
                  </a:moveTo>
                  <a:cubicBezTo>
                    <a:pt x="3860" y="0"/>
                    <a:pt x="3281" y="240"/>
                    <a:pt x="2872" y="721"/>
                  </a:cubicBezTo>
                  <a:lnTo>
                    <a:pt x="0" y="3581"/>
                  </a:lnTo>
                  <a:lnTo>
                    <a:pt x="3821" y="7402"/>
                  </a:lnTo>
                  <a:lnTo>
                    <a:pt x="6693" y="4542"/>
                  </a:lnTo>
                  <a:cubicBezTo>
                    <a:pt x="7512" y="3581"/>
                    <a:pt x="7512" y="2085"/>
                    <a:pt x="6551" y="1267"/>
                  </a:cubicBezTo>
                  <a:lnTo>
                    <a:pt x="6147" y="721"/>
                  </a:lnTo>
                  <a:cubicBezTo>
                    <a:pt x="5666" y="240"/>
                    <a:pt x="5052" y="0"/>
                    <a:pt x="4456" y="0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8"/>
            <p:cNvSpPr/>
            <p:nvPr/>
          </p:nvSpPr>
          <p:spPr>
            <a:xfrm>
              <a:off x="6556750" y="2806300"/>
              <a:ext cx="767825" cy="1197425"/>
            </a:xfrm>
            <a:custGeom>
              <a:avLst/>
              <a:gdLst/>
              <a:ahLst/>
              <a:cxnLst/>
              <a:rect l="l" t="t" r="r" b="b"/>
              <a:pathLst>
                <a:path w="30713" h="47897" extrusionOk="0">
                  <a:moveTo>
                    <a:pt x="17338" y="0"/>
                  </a:moveTo>
                  <a:lnTo>
                    <a:pt x="1" y="17469"/>
                  </a:lnTo>
                  <a:lnTo>
                    <a:pt x="3003" y="18691"/>
                  </a:lnTo>
                  <a:lnTo>
                    <a:pt x="6420" y="20056"/>
                  </a:lnTo>
                  <a:lnTo>
                    <a:pt x="24293" y="47896"/>
                  </a:lnTo>
                  <a:lnTo>
                    <a:pt x="30712" y="41488"/>
                  </a:lnTo>
                  <a:lnTo>
                    <a:pt x="18561" y="3822"/>
                  </a:lnTo>
                  <a:lnTo>
                    <a:pt x="17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8"/>
            <p:cNvSpPr/>
            <p:nvPr/>
          </p:nvSpPr>
          <p:spPr>
            <a:xfrm>
              <a:off x="6556750" y="3116625"/>
              <a:ext cx="665475" cy="887100"/>
            </a:xfrm>
            <a:custGeom>
              <a:avLst/>
              <a:gdLst/>
              <a:ahLst/>
              <a:cxnLst/>
              <a:rect l="l" t="t" r="r" b="b"/>
              <a:pathLst>
                <a:path w="26619" h="35484" extrusionOk="0">
                  <a:moveTo>
                    <a:pt x="5874" y="1"/>
                  </a:moveTo>
                  <a:lnTo>
                    <a:pt x="2730" y="2326"/>
                  </a:lnTo>
                  <a:lnTo>
                    <a:pt x="1" y="5056"/>
                  </a:lnTo>
                  <a:lnTo>
                    <a:pt x="3003" y="6278"/>
                  </a:lnTo>
                  <a:lnTo>
                    <a:pt x="6420" y="7643"/>
                  </a:lnTo>
                  <a:lnTo>
                    <a:pt x="24293" y="35483"/>
                  </a:lnTo>
                  <a:lnTo>
                    <a:pt x="26618" y="33300"/>
                  </a:lnTo>
                  <a:lnTo>
                    <a:pt x="7239" y="2326"/>
                  </a:lnTo>
                  <a:lnTo>
                    <a:pt x="5874" y="1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8"/>
            <p:cNvSpPr/>
            <p:nvPr/>
          </p:nvSpPr>
          <p:spPr>
            <a:xfrm>
              <a:off x="6625000" y="2806300"/>
              <a:ext cx="395775" cy="368500"/>
            </a:xfrm>
            <a:custGeom>
              <a:avLst/>
              <a:gdLst/>
              <a:ahLst/>
              <a:cxnLst/>
              <a:rect l="l" t="t" r="r" b="b"/>
              <a:pathLst>
                <a:path w="15831" h="14740" extrusionOk="0">
                  <a:moveTo>
                    <a:pt x="14608" y="0"/>
                  </a:moveTo>
                  <a:lnTo>
                    <a:pt x="0" y="14739"/>
                  </a:lnTo>
                  <a:lnTo>
                    <a:pt x="3144" y="12414"/>
                  </a:lnTo>
                  <a:lnTo>
                    <a:pt x="4509" y="14739"/>
                  </a:lnTo>
                  <a:lnTo>
                    <a:pt x="15831" y="3822"/>
                  </a:lnTo>
                  <a:lnTo>
                    <a:pt x="14608" y="0"/>
                  </a:ln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8"/>
            <p:cNvSpPr/>
            <p:nvPr/>
          </p:nvSpPr>
          <p:spPr>
            <a:xfrm>
              <a:off x="6556750" y="3116625"/>
              <a:ext cx="181000" cy="156975"/>
            </a:xfrm>
            <a:custGeom>
              <a:avLst/>
              <a:gdLst/>
              <a:ahLst/>
              <a:cxnLst/>
              <a:rect l="l" t="t" r="r" b="b"/>
              <a:pathLst>
                <a:path w="7240" h="6279" extrusionOk="0">
                  <a:moveTo>
                    <a:pt x="5874" y="1"/>
                  </a:moveTo>
                  <a:lnTo>
                    <a:pt x="2730" y="2326"/>
                  </a:lnTo>
                  <a:lnTo>
                    <a:pt x="1" y="5056"/>
                  </a:lnTo>
                  <a:lnTo>
                    <a:pt x="3003" y="6278"/>
                  </a:lnTo>
                  <a:lnTo>
                    <a:pt x="7239" y="2326"/>
                  </a:lnTo>
                  <a:lnTo>
                    <a:pt x="5874" y="1"/>
                  </a:lnTo>
                  <a:close/>
                </a:path>
              </a:pathLst>
            </a:custGeom>
            <a:solidFill>
              <a:srgbClr val="0C3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8"/>
            <p:cNvSpPr/>
            <p:nvPr/>
          </p:nvSpPr>
          <p:spPr>
            <a:xfrm>
              <a:off x="6417000" y="2430125"/>
              <a:ext cx="187550" cy="185150"/>
            </a:xfrm>
            <a:custGeom>
              <a:avLst/>
              <a:gdLst/>
              <a:ahLst/>
              <a:cxnLst/>
              <a:rect l="l" t="t" r="r" b="b"/>
              <a:pathLst>
                <a:path w="7502" h="7406" extrusionOk="0">
                  <a:moveTo>
                    <a:pt x="4450" y="0"/>
                  </a:moveTo>
                  <a:cubicBezTo>
                    <a:pt x="3852" y="0"/>
                    <a:pt x="3271" y="238"/>
                    <a:pt x="2861" y="713"/>
                  </a:cubicBezTo>
                  <a:lnTo>
                    <a:pt x="1" y="3584"/>
                  </a:lnTo>
                  <a:lnTo>
                    <a:pt x="3822" y="7405"/>
                  </a:lnTo>
                  <a:lnTo>
                    <a:pt x="6682" y="4534"/>
                  </a:lnTo>
                  <a:cubicBezTo>
                    <a:pt x="7501" y="3584"/>
                    <a:pt x="7501" y="2077"/>
                    <a:pt x="6682" y="1127"/>
                  </a:cubicBezTo>
                  <a:lnTo>
                    <a:pt x="6137" y="713"/>
                  </a:lnTo>
                  <a:cubicBezTo>
                    <a:pt x="5662" y="238"/>
                    <a:pt x="5048" y="0"/>
                    <a:pt x="4450" y="0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8"/>
            <p:cNvSpPr/>
            <p:nvPr/>
          </p:nvSpPr>
          <p:spPr>
            <a:xfrm>
              <a:off x="6085925" y="2337925"/>
              <a:ext cx="187800" cy="185075"/>
            </a:xfrm>
            <a:custGeom>
              <a:avLst/>
              <a:gdLst/>
              <a:ahLst/>
              <a:cxnLst/>
              <a:rect l="l" t="t" r="r" b="b"/>
              <a:pathLst>
                <a:path w="7512" h="7403" extrusionOk="0">
                  <a:moveTo>
                    <a:pt x="4456" y="1"/>
                  </a:moveTo>
                  <a:cubicBezTo>
                    <a:pt x="3860" y="1"/>
                    <a:pt x="3281" y="241"/>
                    <a:pt x="2872" y="721"/>
                  </a:cubicBezTo>
                  <a:lnTo>
                    <a:pt x="1" y="3582"/>
                  </a:lnTo>
                  <a:lnTo>
                    <a:pt x="3822" y="7403"/>
                  </a:lnTo>
                  <a:lnTo>
                    <a:pt x="6693" y="4542"/>
                  </a:lnTo>
                  <a:cubicBezTo>
                    <a:pt x="7512" y="3582"/>
                    <a:pt x="7512" y="2086"/>
                    <a:pt x="6551" y="1267"/>
                  </a:cubicBezTo>
                  <a:lnTo>
                    <a:pt x="6147" y="721"/>
                  </a:lnTo>
                  <a:cubicBezTo>
                    <a:pt x="5667" y="241"/>
                    <a:pt x="5053" y="1"/>
                    <a:pt x="4456" y="1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8"/>
            <p:cNvSpPr/>
            <p:nvPr/>
          </p:nvSpPr>
          <p:spPr>
            <a:xfrm>
              <a:off x="5605000" y="2304625"/>
              <a:ext cx="1200975" cy="761000"/>
            </a:xfrm>
            <a:custGeom>
              <a:avLst/>
              <a:gdLst/>
              <a:ahLst/>
              <a:cxnLst/>
              <a:rect l="l" t="t" r="r" b="b"/>
              <a:pathLst>
                <a:path w="48039" h="30440" extrusionOk="0">
                  <a:moveTo>
                    <a:pt x="6409" y="1"/>
                  </a:moveTo>
                  <a:lnTo>
                    <a:pt x="1" y="6551"/>
                  </a:lnTo>
                  <a:lnTo>
                    <a:pt x="28114" y="24020"/>
                  </a:lnTo>
                  <a:lnTo>
                    <a:pt x="29478" y="27295"/>
                  </a:lnTo>
                  <a:lnTo>
                    <a:pt x="30843" y="30439"/>
                  </a:lnTo>
                  <a:lnTo>
                    <a:pt x="48039" y="12971"/>
                  </a:lnTo>
                  <a:lnTo>
                    <a:pt x="44217" y="11737"/>
                  </a:lnTo>
                  <a:lnTo>
                    <a:pt x="64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8"/>
            <p:cNvSpPr/>
            <p:nvPr/>
          </p:nvSpPr>
          <p:spPr>
            <a:xfrm>
              <a:off x="5605000" y="2410525"/>
              <a:ext cx="893925" cy="655100"/>
            </a:xfrm>
            <a:custGeom>
              <a:avLst/>
              <a:gdLst/>
              <a:ahLst/>
              <a:cxnLst/>
              <a:rect l="l" t="t" r="r" b="b"/>
              <a:pathLst>
                <a:path w="35757" h="26204" extrusionOk="0">
                  <a:moveTo>
                    <a:pt x="2315" y="1"/>
                  </a:moveTo>
                  <a:lnTo>
                    <a:pt x="1" y="2315"/>
                  </a:lnTo>
                  <a:lnTo>
                    <a:pt x="28114" y="19784"/>
                  </a:lnTo>
                  <a:lnTo>
                    <a:pt x="29478" y="23059"/>
                  </a:lnTo>
                  <a:lnTo>
                    <a:pt x="30843" y="26203"/>
                  </a:lnTo>
                  <a:lnTo>
                    <a:pt x="33573" y="23332"/>
                  </a:lnTo>
                  <a:lnTo>
                    <a:pt x="35756" y="20330"/>
                  </a:lnTo>
                  <a:lnTo>
                    <a:pt x="33573" y="18965"/>
                  </a:lnTo>
                  <a:lnTo>
                    <a:pt x="2315" y="1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8"/>
            <p:cNvSpPr/>
            <p:nvPr/>
          </p:nvSpPr>
          <p:spPr>
            <a:xfrm>
              <a:off x="6444300" y="2628875"/>
              <a:ext cx="361675" cy="364950"/>
            </a:xfrm>
            <a:custGeom>
              <a:avLst/>
              <a:gdLst/>
              <a:ahLst/>
              <a:cxnLst/>
              <a:rect l="l" t="t" r="r" b="b"/>
              <a:pathLst>
                <a:path w="14467" h="14598" extrusionOk="0">
                  <a:moveTo>
                    <a:pt x="14467" y="1"/>
                  </a:moveTo>
                  <a:lnTo>
                    <a:pt x="1" y="14598"/>
                  </a:lnTo>
                  <a:lnTo>
                    <a:pt x="1" y="14598"/>
                  </a:ln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8"/>
            <p:cNvSpPr/>
            <p:nvPr/>
          </p:nvSpPr>
          <p:spPr>
            <a:xfrm>
              <a:off x="6444300" y="2598050"/>
              <a:ext cx="361675" cy="395775"/>
            </a:xfrm>
            <a:custGeom>
              <a:avLst/>
              <a:gdLst/>
              <a:ahLst/>
              <a:cxnLst/>
              <a:rect l="l" t="t" r="r" b="b"/>
              <a:pathLst>
                <a:path w="14467" h="15831" extrusionOk="0">
                  <a:moveTo>
                    <a:pt x="10645" y="0"/>
                  </a:moveTo>
                  <a:lnTo>
                    <a:pt x="1" y="11464"/>
                  </a:lnTo>
                  <a:lnTo>
                    <a:pt x="2184" y="12829"/>
                  </a:lnTo>
                  <a:lnTo>
                    <a:pt x="1" y="15831"/>
                  </a:lnTo>
                  <a:lnTo>
                    <a:pt x="14467" y="1234"/>
                  </a:lnTo>
                  <a:lnTo>
                    <a:pt x="10645" y="0"/>
                  </a:ln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8"/>
            <p:cNvSpPr/>
            <p:nvPr/>
          </p:nvSpPr>
          <p:spPr>
            <a:xfrm>
              <a:off x="6444300" y="2918750"/>
              <a:ext cx="54625" cy="75075"/>
            </a:xfrm>
            <a:custGeom>
              <a:avLst/>
              <a:gdLst/>
              <a:ahLst/>
              <a:cxnLst/>
              <a:rect l="l" t="t" r="r" b="b"/>
              <a:pathLst>
                <a:path w="2185" h="3003" extrusionOk="0">
                  <a:moveTo>
                    <a:pt x="2184" y="1"/>
                  </a:moveTo>
                  <a:lnTo>
                    <a:pt x="1" y="3003"/>
                  </a:lnTo>
                  <a:lnTo>
                    <a:pt x="1" y="3003"/>
                  </a:lnTo>
                  <a:close/>
                </a:path>
              </a:pathLst>
            </a:custGeom>
            <a:solidFill>
              <a:srgbClr val="0C3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8"/>
            <p:cNvSpPr/>
            <p:nvPr/>
          </p:nvSpPr>
          <p:spPr>
            <a:xfrm>
              <a:off x="6341950" y="2884625"/>
              <a:ext cx="156975" cy="181000"/>
            </a:xfrm>
            <a:custGeom>
              <a:avLst/>
              <a:gdLst/>
              <a:ahLst/>
              <a:cxnLst/>
              <a:rect l="l" t="t" r="r" b="b"/>
              <a:pathLst>
                <a:path w="6279" h="7240" extrusionOk="0">
                  <a:moveTo>
                    <a:pt x="4095" y="1"/>
                  </a:moveTo>
                  <a:lnTo>
                    <a:pt x="0" y="4095"/>
                  </a:lnTo>
                  <a:lnTo>
                    <a:pt x="1365" y="7239"/>
                  </a:lnTo>
                  <a:lnTo>
                    <a:pt x="4095" y="4368"/>
                  </a:lnTo>
                  <a:lnTo>
                    <a:pt x="6278" y="1366"/>
                  </a:lnTo>
                  <a:lnTo>
                    <a:pt x="4095" y="1"/>
                  </a:lnTo>
                  <a:close/>
                </a:path>
              </a:pathLst>
            </a:custGeom>
            <a:solidFill>
              <a:srgbClr val="0C3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8"/>
            <p:cNvSpPr/>
            <p:nvPr/>
          </p:nvSpPr>
          <p:spPr>
            <a:xfrm>
              <a:off x="5601450" y="2227450"/>
              <a:ext cx="1786375" cy="1784050"/>
            </a:xfrm>
            <a:custGeom>
              <a:avLst/>
              <a:gdLst/>
              <a:ahLst/>
              <a:cxnLst/>
              <a:rect l="l" t="t" r="r" b="b"/>
              <a:pathLst>
                <a:path w="71455" h="71362" extrusionOk="0">
                  <a:moveTo>
                    <a:pt x="67506" y="1"/>
                  </a:moveTo>
                  <a:cubicBezTo>
                    <a:pt x="67255" y="1"/>
                    <a:pt x="66999" y="28"/>
                    <a:pt x="66741" y="85"/>
                  </a:cubicBezTo>
                  <a:lnTo>
                    <a:pt x="62920" y="1046"/>
                  </a:lnTo>
                  <a:cubicBezTo>
                    <a:pt x="60867" y="1450"/>
                    <a:pt x="59098" y="2542"/>
                    <a:pt x="57592" y="4049"/>
                  </a:cubicBezTo>
                  <a:lnTo>
                    <a:pt x="1638" y="64227"/>
                  </a:lnTo>
                  <a:cubicBezTo>
                    <a:pt x="1" y="66006"/>
                    <a:pt x="143" y="68594"/>
                    <a:pt x="1780" y="70231"/>
                  </a:cubicBezTo>
                  <a:cubicBezTo>
                    <a:pt x="2599" y="70985"/>
                    <a:pt x="3655" y="71361"/>
                    <a:pt x="4712" y="71361"/>
                  </a:cubicBezTo>
                  <a:cubicBezTo>
                    <a:pt x="5768" y="71361"/>
                    <a:pt x="6824" y="70985"/>
                    <a:pt x="7643" y="70231"/>
                  </a:cubicBezTo>
                  <a:lnTo>
                    <a:pt x="67145" y="13460"/>
                  </a:lnTo>
                  <a:cubicBezTo>
                    <a:pt x="68651" y="11964"/>
                    <a:pt x="69601" y="10184"/>
                    <a:pt x="70147" y="8143"/>
                  </a:cubicBezTo>
                  <a:lnTo>
                    <a:pt x="70966" y="4180"/>
                  </a:lnTo>
                  <a:cubicBezTo>
                    <a:pt x="71454" y="1981"/>
                    <a:pt x="69652" y="1"/>
                    <a:pt x="67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8"/>
            <p:cNvSpPr/>
            <p:nvPr/>
          </p:nvSpPr>
          <p:spPr>
            <a:xfrm>
              <a:off x="5632300" y="2243225"/>
              <a:ext cx="1750125" cy="1768275"/>
            </a:xfrm>
            <a:custGeom>
              <a:avLst/>
              <a:gdLst/>
              <a:ahLst/>
              <a:cxnLst/>
              <a:rect l="l" t="t" r="r" b="b"/>
              <a:pathLst>
                <a:path w="70005" h="70731" extrusionOk="0">
                  <a:moveTo>
                    <a:pt x="68236" y="0"/>
                  </a:moveTo>
                  <a:cubicBezTo>
                    <a:pt x="68640" y="688"/>
                    <a:pt x="68913" y="1638"/>
                    <a:pt x="68640" y="2599"/>
                  </a:cubicBezTo>
                  <a:lnTo>
                    <a:pt x="67821" y="6420"/>
                  </a:lnTo>
                  <a:cubicBezTo>
                    <a:pt x="67417" y="8461"/>
                    <a:pt x="66326" y="10372"/>
                    <a:pt x="64819" y="11737"/>
                  </a:cubicBezTo>
                  <a:lnTo>
                    <a:pt x="5317" y="68509"/>
                  </a:lnTo>
                  <a:cubicBezTo>
                    <a:pt x="4567" y="69337"/>
                    <a:pt x="3529" y="69750"/>
                    <a:pt x="2474" y="69750"/>
                  </a:cubicBezTo>
                  <a:cubicBezTo>
                    <a:pt x="1611" y="69750"/>
                    <a:pt x="737" y="69474"/>
                    <a:pt x="0" y="68924"/>
                  </a:cubicBezTo>
                  <a:lnTo>
                    <a:pt x="0" y="68924"/>
                  </a:lnTo>
                  <a:cubicBezTo>
                    <a:pt x="131" y="69196"/>
                    <a:pt x="273" y="69327"/>
                    <a:pt x="546" y="69600"/>
                  </a:cubicBezTo>
                  <a:cubicBezTo>
                    <a:pt x="1365" y="70354"/>
                    <a:pt x="2421" y="70730"/>
                    <a:pt x="3478" y="70730"/>
                  </a:cubicBezTo>
                  <a:cubicBezTo>
                    <a:pt x="4534" y="70730"/>
                    <a:pt x="5590" y="70354"/>
                    <a:pt x="6409" y="69600"/>
                  </a:cubicBezTo>
                  <a:lnTo>
                    <a:pt x="65911" y="12829"/>
                  </a:lnTo>
                  <a:cubicBezTo>
                    <a:pt x="67417" y="11333"/>
                    <a:pt x="68367" y="9553"/>
                    <a:pt x="68913" y="7512"/>
                  </a:cubicBezTo>
                  <a:lnTo>
                    <a:pt x="69732" y="3549"/>
                  </a:lnTo>
                  <a:cubicBezTo>
                    <a:pt x="70005" y="2053"/>
                    <a:pt x="69328" y="688"/>
                    <a:pt x="68236" y="0"/>
                  </a:cubicBezTo>
                  <a:close/>
                </a:path>
              </a:pathLst>
            </a:custGeom>
            <a:solidFill>
              <a:srgbClr val="E1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8"/>
            <p:cNvSpPr/>
            <p:nvPr/>
          </p:nvSpPr>
          <p:spPr>
            <a:xfrm>
              <a:off x="7140300" y="2308175"/>
              <a:ext cx="156975" cy="154900"/>
            </a:xfrm>
            <a:custGeom>
              <a:avLst/>
              <a:gdLst/>
              <a:ahLst/>
              <a:cxnLst/>
              <a:rect l="l" t="t" r="r" b="b"/>
              <a:pathLst>
                <a:path w="6279" h="6196" extrusionOk="0">
                  <a:moveTo>
                    <a:pt x="132" y="1"/>
                  </a:moveTo>
                  <a:cubicBezTo>
                    <a:pt x="1" y="1"/>
                    <a:pt x="1" y="132"/>
                    <a:pt x="132" y="132"/>
                  </a:cubicBezTo>
                  <a:lnTo>
                    <a:pt x="3134" y="2184"/>
                  </a:lnTo>
                  <a:cubicBezTo>
                    <a:pt x="3549" y="2457"/>
                    <a:pt x="3953" y="2730"/>
                    <a:pt x="4095" y="3134"/>
                  </a:cubicBezTo>
                  <a:lnTo>
                    <a:pt x="6137" y="6136"/>
                  </a:lnTo>
                  <a:cubicBezTo>
                    <a:pt x="6137" y="6178"/>
                    <a:pt x="6149" y="6195"/>
                    <a:pt x="6166" y="6195"/>
                  </a:cubicBezTo>
                  <a:cubicBezTo>
                    <a:pt x="6208" y="6195"/>
                    <a:pt x="6279" y="6098"/>
                    <a:pt x="6279" y="6005"/>
                  </a:cubicBezTo>
                  <a:lnTo>
                    <a:pt x="5591" y="3134"/>
                  </a:lnTo>
                  <a:cubicBezTo>
                    <a:pt x="5318" y="1911"/>
                    <a:pt x="4368" y="951"/>
                    <a:pt x="3134" y="678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3443;p42">
            <a:extLst>
              <a:ext uri="{FF2B5EF4-FFF2-40B4-BE49-F238E27FC236}">
                <a16:creationId xmlns:a16="http://schemas.microsoft.com/office/drawing/2014/main" id="{4E774FDD-B5C2-4AA5-AF80-5608ED5258A1}"/>
              </a:ext>
            </a:extLst>
          </p:cNvPr>
          <p:cNvSpPr/>
          <p:nvPr/>
        </p:nvSpPr>
        <p:spPr>
          <a:xfrm>
            <a:off x="3463723" y="3709253"/>
            <a:ext cx="1410600" cy="1410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3B9EEA1E-5CC0-4B25-B02D-4C4A8C62049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2124" y="3787654"/>
            <a:ext cx="1253797" cy="1253797"/>
          </a:xfrm>
          <a:prstGeom prst="rect">
            <a:avLst/>
          </a:prstGeom>
        </p:spPr>
      </p:pic>
      <p:pic>
        <p:nvPicPr>
          <p:cNvPr id="109" name="Εικόνα 9">
            <a:extLst>
              <a:ext uri="{FF2B5EF4-FFF2-40B4-BE49-F238E27FC236}">
                <a16:creationId xmlns:a16="http://schemas.microsoft.com/office/drawing/2014/main" id="{6C577B69-0BB1-4BA7-A376-2D2D087EB4B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lum brigh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9" r="-249"/>
          <a:stretch/>
        </p:blipFill>
        <p:spPr>
          <a:xfrm>
            <a:off x="7015935" y="3783601"/>
            <a:ext cx="1767640" cy="1745375"/>
          </a:xfrm>
          <a:prstGeom prst="rect">
            <a:avLst/>
          </a:prstGeom>
        </p:spPr>
      </p:pic>
      <p:pic>
        <p:nvPicPr>
          <p:cNvPr id="2" name="Viso gero">
            <a:hlinkClick r:id="" action="ppaction://media"/>
            <a:extLst>
              <a:ext uri="{FF2B5EF4-FFF2-40B4-BE49-F238E27FC236}">
                <a16:creationId xmlns:a16="http://schemas.microsoft.com/office/drawing/2014/main" id="{E602F7DE-8B7F-4676-9F71-C6A9D5AF22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485298" y="3065473"/>
            <a:ext cx="609600" cy="609600"/>
          </a:xfrm>
          <a:prstGeom prst="rect">
            <a:avLst/>
          </a:prstGeom>
        </p:spPr>
      </p:pic>
      <p:pic>
        <p:nvPicPr>
          <p:cNvPr id="3" name="Viso gero 2">
            <a:hlinkClick r:id="" action="ppaction://media"/>
            <a:extLst>
              <a:ext uri="{FF2B5EF4-FFF2-40B4-BE49-F238E27FC236}">
                <a16:creationId xmlns:a16="http://schemas.microsoft.com/office/drawing/2014/main" id="{D9AD2789-A675-4544-89B0-AE0138158B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353956" y="3065473"/>
            <a:ext cx="609600" cy="609600"/>
          </a:xfrm>
          <a:prstGeom prst="rect">
            <a:avLst/>
          </a:prstGeom>
        </p:spPr>
      </p:pic>
      <p:sp>
        <p:nvSpPr>
          <p:cNvPr id="103" name="Google Shape;3052;p37">
            <a:extLst>
              <a:ext uri="{FF2B5EF4-FFF2-40B4-BE49-F238E27FC236}">
                <a16:creationId xmlns:a16="http://schemas.microsoft.com/office/drawing/2014/main" id="{E7A0B483-3605-4D5A-A70F-96F3E0F10E3C}"/>
              </a:ext>
            </a:extLst>
          </p:cNvPr>
          <p:cNvSpPr/>
          <p:nvPr/>
        </p:nvSpPr>
        <p:spPr>
          <a:xfrm flipH="1">
            <a:off x="109249" y="811008"/>
            <a:ext cx="1171758" cy="1171678"/>
          </a:xfrm>
          <a:custGeom>
            <a:avLst/>
            <a:gdLst/>
            <a:ahLst/>
            <a:cxnLst/>
            <a:rect l="l" t="t" r="r" b="b"/>
            <a:pathLst>
              <a:path w="4545" h="4545" extrusionOk="0">
                <a:moveTo>
                  <a:pt x="2275" y="0"/>
                </a:moveTo>
                <a:cubicBezTo>
                  <a:pt x="1036" y="0"/>
                  <a:pt x="0" y="1030"/>
                  <a:pt x="0" y="2270"/>
                </a:cubicBezTo>
                <a:cubicBezTo>
                  <a:pt x="0" y="3509"/>
                  <a:pt x="1036" y="4545"/>
                  <a:pt x="2275" y="4545"/>
                </a:cubicBezTo>
                <a:cubicBezTo>
                  <a:pt x="3515" y="4545"/>
                  <a:pt x="4545" y="3509"/>
                  <a:pt x="4545" y="2270"/>
                </a:cubicBezTo>
                <a:cubicBezTo>
                  <a:pt x="4545" y="1030"/>
                  <a:pt x="3515" y="0"/>
                  <a:pt x="22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557D35DD-4493-43F7-9528-764CF16E502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778" y="897105"/>
            <a:ext cx="1008897" cy="10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2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2" name="Google Shape;3412;p41"/>
          <p:cNvSpPr txBox="1">
            <a:spLocks noGrp="1"/>
          </p:cNvSpPr>
          <p:nvPr>
            <p:ph type="title"/>
          </p:nvPr>
        </p:nvSpPr>
        <p:spPr>
          <a:xfrm>
            <a:off x="167769" y="779675"/>
            <a:ext cx="4473338" cy="26341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Labanakt! / Good night!</a:t>
            </a:r>
            <a:endParaRPr sz="6000" dirty="0"/>
          </a:p>
        </p:txBody>
      </p:sp>
      <p:grpSp>
        <p:nvGrpSpPr>
          <p:cNvPr id="3414" name="Google Shape;3414;p41"/>
          <p:cNvGrpSpPr/>
          <p:nvPr/>
        </p:nvGrpSpPr>
        <p:grpSpPr>
          <a:xfrm>
            <a:off x="3933903" y="289943"/>
            <a:ext cx="536096" cy="745759"/>
            <a:chOff x="2753425" y="1458525"/>
            <a:chExt cx="1851800" cy="2576025"/>
          </a:xfrm>
        </p:grpSpPr>
        <p:sp>
          <p:nvSpPr>
            <p:cNvPr id="3415" name="Google Shape;3415;p41"/>
            <p:cNvSpPr/>
            <p:nvPr/>
          </p:nvSpPr>
          <p:spPr>
            <a:xfrm>
              <a:off x="3755800" y="1458525"/>
              <a:ext cx="54625" cy="2224475"/>
            </a:xfrm>
            <a:custGeom>
              <a:avLst/>
              <a:gdLst/>
              <a:ahLst/>
              <a:cxnLst/>
              <a:rect l="l" t="t" r="r" b="b"/>
              <a:pathLst>
                <a:path w="2185" h="88979" extrusionOk="0">
                  <a:moveTo>
                    <a:pt x="1093" y="0"/>
                  </a:moveTo>
                  <a:cubicBezTo>
                    <a:pt x="405" y="0"/>
                    <a:pt x="1" y="546"/>
                    <a:pt x="1" y="1234"/>
                  </a:cubicBezTo>
                  <a:lnTo>
                    <a:pt x="1" y="87887"/>
                  </a:lnTo>
                  <a:cubicBezTo>
                    <a:pt x="1" y="88575"/>
                    <a:pt x="405" y="88979"/>
                    <a:pt x="1093" y="88979"/>
                  </a:cubicBezTo>
                  <a:cubicBezTo>
                    <a:pt x="1638" y="88979"/>
                    <a:pt x="2184" y="88575"/>
                    <a:pt x="2184" y="87887"/>
                  </a:cubicBezTo>
                  <a:lnTo>
                    <a:pt x="2184" y="1234"/>
                  </a:lnTo>
                  <a:cubicBezTo>
                    <a:pt x="2184" y="546"/>
                    <a:pt x="1638" y="0"/>
                    <a:pt x="1093" y="0"/>
                  </a:cubicBezTo>
                  <a:close/>
                </a:path>
              </a:pathLst>
            </a:custGeom>
            <a:solidFill>
              <a:srgbClr val="784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41"/>
            <p:cNvSpPr/>
            <p:nvPr/>
          </p:nvSpPr>
          <p:spPr>
            <a:xfrm>
              <a:off x="2793675" y="1554050"/>
              <a:ext cx="962150" cy="2019775"/>
            </a:xfrm>
            <a:custGeom>
              <a:avLst/>
              <a:gdLst/>
              <a:ahLst/>
              <a:cxnLst/>
              <a:rect l="l" t="t" r="r" b="b"/>
              <a:pathLst>
                <a:path w="38486" h="80791" extrusionOk="0">
                  <a:moveTo>
                    <a:pt x="38486" y="0"/>
                  </a:moveTo>
                  <a:cubicBezTo>
                    <a:pt x="2042" y="35210"/>
                    <a:pt x="1" y="78062"/>
                    <a:pt x="1" y="78062"/>
                  </a:cubicBezTo>
                  <a:lnTo>
                    <a:pt x="38071" y="80791"/>
                  </a:lnTo>
                  <a:cubicBezTo>
                    <a:pt x="38071" y="80791"/>
                    <a:pt x="35614" y="54589"/>
                    <a:pt x="35483" y="45854"/>
                  </a:cubicBezTo>
                  <a:cubicBezTo>
                    <a:pt x="35483" y="34664"/>
                    <a:pt x="38344" y="2053"/>
                    <a:pt x="38486" y="142"/>
                  </a:cubicBezTo>
                  <a:lnTo>
                    <a:pt x="384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41"/>
            <p:cNvSpPr/>
            <p:nvPr/>
          </p:nvSpPr>
          <p:spPr>
            <a:xfrm>
              <a:off x="3810400" y="2035250"/>
              <a:ext cx="733425" cy="1586350"/>
            </a:xfrm>
            <a:custGeom>
              <a:avLst/>
              <a:gdLst/>
              <a:ahLst/>
              <a:cxnLst/>
              <a:rect l="l" t="t" r="r" b="b"/>
              <a:pathLst>
                <a:path w="29337" h="63454" extrusionOk="0">
                  <a:moveTo>
                    <a:pt x="0" y="0"/>
                  </a:moveTo>
                  <a:cubicBezTo>
                    <a:pt x="0" y="1"/>
                    <a:pt x="2042" y="23746"/>
                    <a:pt x="2042" y="31661"/>
                  </a:cubicBezTo>
                  <a:cubicBezTo>
                    <a:pt x="2042" y="39162"/>
                    <a:pt x="273" y="61543"/>
                    <a:pt x="273" y="61543"/>
                  </a:cubicBezTo>
                  <a:lnTo>
                    <a:pt x="29336" y="63454"/>
                  </a:lnTo>
                  <a:cubicBezTo>
                    <a:pt x="29336" y="63454"/>
                    <a:pt x="27699" y="2687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41"/>
            <p:cNvSpPr/>
            <p:nvPr/>
          </p:nvSpPr>
          <p:spPr>
            <a:xfrm>
              <a:off x="2753425" y="3580400"/>
              <a:ext cx="1851800" cy="454150"/>
            </a:xfrm>
            <a:custGeom>
              <a:avLst/>
              <a:gdLst/>
              <a:ahLst/>
              <a:cxnLst/>
              <a:rect l="l" t="t" r="r" b="b"/>
              <a:pathLst>
                <a:path w="74072" h="18166" extrusionOk="0">
                  <a:moveTo>
                    <a:pt x="1703" y="0"/>
                  </a:moveTo>
                  <a:cubicBezTo>
                    <a:pt x="586" y="0"/>
                    <a:pt x="0" y="1150"/>
                    <a:pt x="519" y="2062"/>
                  </a:cubicBezTo>
                  <a:lnTo>
                    <a:pt x="3248" y="6429"/>
                  </a:lnTo>
                  <a:lnTo>
                    <a:pt x="10072" y="17620"/>
                  </a:lnTo>
                  <a:cubicBezTo>
                    <a:pt x="10345" y="18024"/>
                    <a:pt x="10749" y="18166"/>
                    <a:pt x="11295" y="18166"/>
                  </a:cubicBezTo>
                  <a:lnTo>
                    <a:pt x="62608" y="18166"/>
                  </a:lnTo>
                  <a:cubicBezTo>
                    <a:pt x="63023" y="18166"/>
                    <a:pt x="63427" y="18024"/>
                    <a:pt x="63700" y="17751"/>
                  </a:cubicBezTo>
                  <a:lnTo>
                    <a:pt x="73253" y="7106"/>
                  </a:lnTo>
                  <a:cubicBezTo>
                    <a:pt x="74072" y="6157"/>
                    <a:pt x="73526" y="4792"/>
                    <a:pt x="72303" y="4650"/>
                  </a:cubicBezTo>
                  <a:lnTo>
                    <a:pt x="1884" y="10"/>
                  </a:lnTo>
                  <a:cubicBezTo>
                    <a:pt x="1822" y="3"/>
                    <a:pt x="1762" y="0"/>
                    <a:pt x="1703" y="0"/>
                  </a:cubicBezTo>
                  <a:close/>
                </a:path>
              </a:pathLst>
            </a:custGeom>
            <a:solidFill>
              <a:srgbClr val="784B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41"/>
            <p:cNvSpPr/>
            <p:nvPr/>
          </p:nvSpPr>
          <p:spPr>
            <a:xfrm>
              <a:off x="3817225" y="1496175"/>
              <a:ext cx="508250" cy="385425"/>
            </a:xfrm>
            <a:custGeom>
              <a:avLst/>
              <a:gdLst/>
              <a:ahLst/>
              <a:cxnLst/>
              <a:rect l="l" t="t" r="r" b="b"/>
              <a:pathLst>
                <a:path w="20330" h="15417" extrusionOk="0">
                  <a:moveTo>
                    <a:pt x="0" y="1"/>
                  </a:moveTo>
                  <a:lnTo>
                    <a:pt x="0" y="15416"/>
                  </a:lnTo>
                  <a:lnTo>
                    <a:pt x="20329" y="2315"/>
                  </a:lnTo>
                  <a:cubicBezTo>
                    <a:pt x="19510" y="2315"/>
                    <a:pt x="18691" y="2315"/>
                    <a:pt x="17742" y="2184"/>
                  </a:cubicBezTo>
                  <a:lnTo>
                    <a:pt x="17600" y="2184"/>
                  </a:lnTo>
                  <a:cubicBezTo>
                    <a:pt x="9957" y="163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41"/>
            <p:cNvSpPr/>
            <p:nvPr/>
          </p:nvSpPr>
          <p:spPr>
            <a:xfrm>
              <a:off x="3810400" y="2035250"/>
              <a:ext cx="351300" cy="1538575"/>
            </a:xfrm>
            <a:custGeom>
              <a:avLst/>
              <a:gdLst/>
              <a:ahLst/>
              <a:cxnLst/>
              <a:rect l="l" t="t" r="r" b="b"/>
              <a:pathLst>
                <a:path w="14052" h="61543" extrusionOk="0">
                  <a:moveTo>
                    <a:pt x="0" y="0"/>
                  </a:moveTo>
                  <a:cubicBezTo>
                    <a:pt x="0" y="1"/>
                    <a:pt x="2042" y="23604"/>
                    <a:pt x="2042" y="31661"/>
                  </a:cubicBezTo>
                  <a:cubicBezTo>
                    <a:pt x="2042" y="39162"/>
                    <a:pt x="273" y="61543"/>
                    <a:pt x="273" y="61543"/>
                  </a:cubicBezTo>
                  <a:cubicBezTo>
                    <a:pt x="14051" y="39031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41"/>
            <p:cNvSpPr/>
            <p:nvPr/>
          </p:nvSpPr>
          <p:spPr>
            <a:xfrm>
              <a:off x="3346400" y="1557600"/>
              <a:ext cx="409425" cy="2016225"/>
            </a:xfrm>
            <a:custGeom>
              <a:avLst/>
              <a:gdLst/>
              <a:ahLst/>
              <a:cxnLst/>
              <a:rect l="l" t="t" r="r" b="b"/>
              <a:pathLst>
                <a:path w="16377" h="80649" extrusionOk="0">
                  <a:moveTo>
                    <a:pt x="16377" y="0"/>
                  </a:moveTo>
                  <a:cubicBezTo>
                    <a:pt x="15689" y="2588"/>
                    <a:pt x="0" y="57864"/>
                    <a:pt x="15962" y="80649"/>
                  </a:cubicBezTo>
                  <a:cubicBezTo>
                    <a:pt x="15962" y="80649"/>
                    <a:pt x="13505" y="54447"/>
                    <a:pt x="13374" y="45712"/>
                  </a:cubicBezTo>
                  <a:lnTo>
                    <a:pt x="13374" y="45167"/>
                  </a:lnTo>
                  <a:cubicBezTo>
                    <a:pt x="13374" y="33430"/>
                    <a:pt x="16235" y="1911"/>
                    <a:pt x="16377" y="0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41"/>
            <p:cNvSpPr/>
            <p:nvPr/>
          </p:nvSpPr>
          <p:spPr>
            <a:xfrm>
              <a:off x="3817225" y="1496175"/>
              <a:ext cx="440000" cy="126125"/>
            </a:xfrm>
            <a:custGeom>
              <a:avLst/>
              <a:gdLst/>
              <a:ahLst/>
              <a:cxnLst/>
              <a:rect l="l" t="t" r="r" b="b"/>
              <a:pathLst>
                <a:path w="17600" h="5045" extrusionOk="0">
                  <a:moveTo>
                    <a:pt x="0" y="1"/>
                  </a:moveTo>
                  <a:lnTo>
                    <a:pt x="0" y="5045"/>
                  </a:lnTo>
                  <a:cubicBezTo>
                    <a:pt x="0" y="5045"/>
                    <a:pt x="814" y="2125"/>
                    <a:pt x="14148" y="2125"/>
                  </a:cubicBezTo>
                  <a:cubicBezTo>
                    <a:pt x="15216" y="2125"/>
                    <a:pt x="16365" y="2144"/>
                    <a:pt x="17600" y="2184"/>
                  </a:cubicBezTo>
                  <a:cubicBezTo>
                    <a:pt x="9957" y="163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C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41"/>
            <p:cNvSpPr/>
            <p:nvPr/>
          </p:nvSpPr>
          <p:spPr>
            <a:xfrm>
              <a:off x="2834625" y="3741125"/>
              <a:ext cx="1422600" cy="293425"/>
            </a:xfrm>
            <a:custGeom>
              <a:avLst/>
              <a:gdLst/>
              <a:ahLst/>
              <a:cxnLst/>
              <a:rect l="l" t="t" r="r" b="b"/>
              <a:pathLst>
                <a:path w="56904" h="11737" extrusionOk="0">
                  <a:moveTo>
                    <a:pt x="0" y="0"/>
                  </a:moveTo>
                  <a:lnTo>
                    <a:pt x="6824" y="11191"/>
                  </a:lnTo>
                  <a:cubicBezTo>
                    <a:pt x="7097" y="11595"/>
                    <a:pt x="7501" y="11737"/>
                    <a:pt x="8047" y="11737"/>
                  </a:cubicBezTo>
                  <a:lnTo>
                    <a:pt x="56904" y="11737"/>
                  </a:lnTo>
                  <a:cubicBezTo>
                    <a:pt x="37667" y="9826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6C4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4" name="Google Shape;3424;p41"/>
          <p:cNvSpPr/>
          <p:nvPr/>
        </p:nvSpPr>
        <p:spPr>
          <a:xfrm>
            <a:off x="-189899" y="335925"/>
            <a:ext cx="4123986" cy="1006265"/>
          </a:xfrm>
          <a:custGeom>
            <a:avLst/>
            <a:gdLst/>
            <a:ahLst/>
            <a:cxnLst/>
            <a:rect l="l" t="t" r="r" b="b"/>
            <a:pathLst>
              <a:path w="171529" h="52857" extrusionOk="0">
                <a:moveTo>
                  <a:pt x="2746" y="52857"/>
                </a:moveTo>
                <a:cubicBezTo>
                  <a:pt x="-1568" y="48543"/>
                  <a:pt x="-153" y="39450"/>
                  <a:pt x="3508" y="34569"/>
                </a:cubicBezTo>
                <a:cubicBezTo>
                  <a:pt x="6211" y="30965"/>
                  <a:pt x="11664" y="30499"/>
                  <a:pt x="16081" y="29616"/>
                </a:cubicBezTo>
                <a:cubicBezTo>
                  <a:pt x="21987" y="28435"/>
                  <a:pt x="28564" y="23386"/>
                  <a:pt x="29416" y="17424"/>
                </a:cubicBezTo>
                <a:cubicBezTo>
                  <a:pt x="29969" y="13551"/>
                  <a:pt x="25955" y="5958"/>
                  <a:pt x="22558" y="7899"/>
                </a:cubicBezTo>
                <a:cubicBezTo>
                  <a:pt x="20110" y="9298"/>
                  <a:pt x="20368" y="13663"/>
                  <a:pt x="21415" y="16281"/>
                </a:cubicBezTo>
                <a:cubicBezTo>
                  <a:pt x="26172" y="28172"/>
                  <a:pt x="44139" y="32729"/>
                  <a:pt x="56848" y="31140"/>
                </a:cubicBezTo>
                <a:cubicBezTo>
                  <a:pt x="69017" y="29619"/>
                  <a:pt x="78279" y="19067"/>
                  <a:pt x="88090" y="11709"/>
                </a:cubicBezTo>
                <a:cubicBezTo>
                  <a:pt x="94001" y="7276"/>
                  <a:pt x="101339" y="5090"/>
                  <a:pt x="108283" y="2565"/>
                </a:cubicBezTo>
                <a:cubicBezTo>
                  <a:pt x="128460" y="-4772"/>
                  <a:pt x="152326" y="5155"/>
                  <a:pt x="171529" y="1475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38" name="Εικόνα 9">
            <a:extLst>
              <a:ext uri="{FF2B5EF4-FFF2-40B4-BE49-F238E27FC236}">
                <a16:creationId xmlns:a16="http://schemas.microsoft.com/office/drawing/2014/main" id="{8FB1F241-46AB-4A91-B462-CE0902EC171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lum brigh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9" r="-249"/>
          <a:stretch/>
        </p:blipFill>
        <p:spPr>
          <a:xfrm>
            <a:off x="5876393" y="3824206"/>
            <a:ext cx="1767640" cy="1745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3A3311-F36A-4A16-9573-B61984E24BD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0168" y="609959"/>
            <a:ext cx="3291489" cy="3600098"/>
          </a:xfrm>
          <a:prstGeom prst="rect">
            <a:avLst/>
          </a:prstGeom>
        </p:spPr>
      </p:pic>
      <p:sp>
        <p:nvSpPr>
          <p:cNvPr id="36" name="Google Shape;3443;p42">
            <a:extLst>
              <a:ext uri="{FF2B5EF4-FFF2-40B4-BE49-F238E27FC236}">
                <a16:creationId xmlns:a16="http://schemas.microsoft.com/office/drawing/2014/main" id="{AFFB968F-9A22-4831-B993-417D58FC58AF}"/>
              </a:ext>
            </a:extLst>
          </p:cNvPr>
          <p:cNvSpPr/>
          <p:nvPr/>
        </p:nvSpPr>
        <p:spPr>
          <a:xfrm>
            <a:off x="7621820" y="74375"/>
            <a:ext cx="1410600" cy="1410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EDAA139-F54B-44B4-ACCE-A0A7C31BE98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221" y="152776"/>
            <a:ext cx="1253797" cy="1253797"/>
          </a:xfrm>
          <a:prstGeom prst="rect">
            <a:avLst/>
          </a:prstGeom>
        </p:spPr>
      </p:pic>
      <p:sp>
        <p:nvSpPr>
          <p:cNvPr id="40" name="Google Shape;3052;p37">
            <a:extLst>
              <a:ext uri="{FF2B5EF4-FFF2-40B4-BE49-F238E27FC236}">
                <a16:creationId xmlns:a16="http://schemas.microsoft.com/office/drawing/2014/main" id="{6871ABF7-D3D6-4B9F-A663-98E4F667D3DD}"/>
              </a:ext>
            </a:extLst>
          </p:cNvPr>
          <p:cNvSpPr/>
          <p:nvPr/>
        </p:nvSpPr>
        <p:spPr>
          <a:xfrm flipH="1">
            <a:off x="4539006" y="3694962"/>
            <a:ext cx="1171758" cy="1171678"/>
          </a:xfrm>
          <a:custGeom>
            <a:avLst/>
            <a:gdLst/>
            <a:ahLst/>
            <a:cxnLst/>
            <a:rect l="l" t="t" r="r" b="b"/>
            <a:pathLst>
              <a:path w="4545" h="4545" extrusionOk="0">
                <a:moveTo>
                  <a:pt x="2275" y="0"/>
                </a:moveTo>
                <a:cubicBezTo>
                  <a:pt x="1036" y="0"/>
                  <a:pt x="0" y="1030"/>
                  <a:pt x="0" y="2270"/>
                </a:cubicBezTo>
                <a:cubicBezTo>
                  <a:pt x="0" y="3509"/>
                  <a:pt x="1036" y="4545"/>
                  <a:pt x="2275" y="4545"/>
                </a:cubicBezTo>
                <a:cubicBezTo>
                  <a:pt x="3515" y="4545"/>
                  <a:pt x="4545" y="3509"/>
                  <a:pt x="4545" y="2270"/>
                </a:cubicBezTo>
                <a:cubicBezTo>
                  <a:pt x="4545" y="1030"/>
                  <a:pt x="3515" y="0"/>
                  <a:pt x="22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8DD5B3A-1DA0-4E48-AFF0-278C358C337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535" y="3781059"/>
            <a:ext cx="1008897" cy="1014975"/>
          </a:xfrm>
          <a:prstGeom prst="rect">
            <a:avLst/>
          </a:prstGeom>
        </p:spPr>
      </p:pic>
      <p:pic>
        <p:nvPicPr>
          <p:cNvPr id="10" name="Labanaktis">
            <a:hlinkClick r:id="" action="ppaction://media"/>
            <a:extLst>
              <a:ext uri="{FF2B5EF4-FFF2-40B4-BE49-F238E27FC236}">
                <a16:creationId xmlns:a16="http://schemas.microsoft.com/office/drawing/2014/main" id="{9F5B0850-3EF8-48C2-A98A-69A00C948F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90367" y="3390162"/>
            <a:ext cx="609600" cy="609600"/>
          </a:xfrm>
          <a:prstGeom prst="rect">
            <a:avLst/>
          </a:prstGeom>
        </p:spPr>
      </p:pic>
      <p:pic>
        <p:nvPicPr>
          <p:cNvPr id="11" name="Labanaktis 2">
            <a:hlinkClick r:id="" action="ppaction://media"/>
            <a:extLst>
              <a:ext uri="{FF2B5EF4-FFF2-40B4-BE49-F238E27FC236}">
                <a16:creationId xmlns:a16="http://schemas.microsoft.com/office/drawing/2014/main" id="{B239924F-FC3D-4C2D-B91C-2B024D99D59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953994" y="339016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7" name="Google Shape;6547;p7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CREDITS</a:t>
            </a:r>
            <a:endParaRPr dirty="0"/>
          </a:p>
        </p:txBody>
      </p:sp>
      <p:sp>
        <p:nvSpPr>
          <p:cNvPr id="6548" name="Google Shape;6548;p72"/>
          <p:cNvSpPr txBox="1">
            <a:spLocks noGrp="1"/>
          </p:cNvSpPr>
          <p:nvPr>
            <p:ph type="body" idx="1"/>
          </p:nvPr>
        </p:nvSpPr>
        <p:spPr>
          <a:xfrm>
            <a:off x="2102496" y="1476375"/>
            <a:ext cx="5559776" cy="30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9375F"/>
                </a:solidFill>
                <a:highlight>
                  <a:srgbClr val="FFF2CC"/>
                </a:highlight>
              </a:rPr>
              <a:t>Photos and recordings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9375F"/>
              </a:solidFill>
              <a:highlight>
                <a:srgbClr val="FFF2CC"/>
              </a:highlight>
            </a:endParaRPr>
          </a:p>
          <a:p>
            <a:pPr marL="0" lvl="0" indent="0" algn="ctr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400" dirty="0">
                <a:solidFill>
                  <a:schemeClr val="hlink"/>
                </a:solidFill>
                <a:uFill>
                  <a:noFill/>
                </a:uFill>
              </a:rPr>
              <a:t>All drawings and recordings that were used in this project were created</a:t>
            </a:r>
          </a:p>
          <a:p>
            <a:pPr marL="0" lvl="0" indent="0" algn="ctr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400" dirty="0">
                <a:solidFill>
                  <a:schemeClr val="hlink"/>
                </a:solidFill>
                <a:uFill>
                  <a:noFill/>
                </a:uFill>
              </a:rPr>
              <a:t> by the pupils of Kaunas St. </a:t>
            </a:r>
            <a:r>
              <a:rPr lang="en-US" sz="2400" dirty="0" err="1">
                <a:solidFill>
                  <a:schemeClr val="hlink"/>
                </a:solidFill>
                <a:uFill>
                  <a:noFill/>
                </a:uFill>
              </a:rPr>
              <a:t>Kazimieras</a:t>
            </a:r>
            <a:r>
              <a:rPr lang="en-US" sz="2400" dirty="0">
                <a:solidFill>
                  <a:schemeClr val="hlink"/>
                </a:solidFill>
                <a:uFill>
                  <a:noFill/>
                </a:uFill>
              </a:rPr>
              <a:t> </a:t>
            </a:r>
            <a:r>
              <a:rPr lang="en-US" sz="2400" dirty="0" err="1">
                <a:solidFill>
                  <a:schemeClr val="hlink"/>
                </a:solidFill>
                <a:uFill>
                  <a:noFill/>
                </a:uFill>
              </a:rPr>
              <a:t>progymnasium</a:t>
            </a:r>
            <a:r>
              <a:rPr lang="en-US" sz="2400" dirty="0">
                <a:solidFill>
                  <a:schemeClr val="hlink"/>
                </a:solidFill>
                <a:uFill>
                  <a:noFill/>
                </a:uFill>
              </a:rPr>
              <a:t>. </a:t>
            </a:r>
          </a:p>
        </p:txBody>
      </p:sp>
      <p:grpSp>
        <p:nvGrpSpPr>
          <p:cNvPr id="6549" name="Google Shape;6549;p72"/>
          <p:cNvGrpSpPr/>
          <p:nvPr/>
        </p:nvGrpSpPr>
        <p:grpSpPr>
          <a:xfrm>
            <a:off x="775339" y="1706991"/>
            <a:ext cx="931187" cy="933022"/>
            <a:chOff x="5362625" y="2227450"/>
            <a:chExt cx="2025200" cy="2028750"/>
          </a:xfrm>
        </p:grpSpPr>
        <p:sp>
          <p:nvSpPr>
            <p:cNvPr id="6550" name="Google Shape;6550;p72"/>
            <p:cNvSpPr/>
            <p:nvPr/>
          </p:nvSpPr>
          <p:spPr>
            <a:xfrm>
              <a:off x="5403575" y="3491925"/>
              <a:ext cx="365225" cy="259325"/>
            </a:xfrm>
            <a:custGeom>
              <a:avLst/>
              <a:gdLst/>
              <a:ahLst/>
              <a:cxnLst/>
              <a:rect l="l" t="t" r="r" b="b"/>
              <a:pathLst>
                <a:path w="14609" h="10373" extrusionOk="0">
                  <a:moveTo>
                    <a:pt x="2872" y="1"/>
                  </a:moveTo>
                  <a:lnTo>
                    <a:pt x="0" y="1638"/>
                  </a:lnTo>
                  <a:lnTo>
                    <a:pt x="9826" y="10372"/>
                  </a:lnTo>
                  <a:lnTo>
                    <a:pt x="14608" y="4783"/>
                  </a:lnTo>
                  <a:lnTo>
                    <a:pt x="3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72"/>
            <p:cNvSpPr/>
            <p:nvPr/>
          </p:nvSpPr>
          <p:spPr>
            <a:xfrm>
              <a:off x="5362625" y="3532875"/>
              <a:ext cx="286625" cy="266125"/>
            </a:xfrm>
            <a:custGeom>
              <a:avLst/>
              <a:gdLst/>
              <a:ahLst/>
              <a:cxnLst/>
              <a:rect l="l" t="t" r="r" b="b"/>
              <a:pathLst>
                <a:path w="11465" h="10645" extrusionOk="0">
                  <a:moveTo>
                    <a:pt x="1638" y="0"/>
                  </a:moveTo>
                  <a:lnTo>
                    <a:pt x="143" y="961"/>
                  </a:lnTo>
                  <a:cubicBezTo>
                    <a:pt x="1" y="1092"/>
                    <a:pt x="1" y="1092"/>
                    <a:pt x="1" y="1234"/>
                  </a:cubicBezTo>
                  <a:lnTo>
                    <a:pt x="9696" y="10645"/>
                  </a:lnTo>
                  <a:lnTo>
                    <a:pt x="11464" y="8734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72"/>
            <p:cNvSpPr/>
            <p:nvPr/>
          </p:nvSpPr>
          <p:spPr>
            <a:xfrm>
              <a:off x="5649225" y="3611475"/>
              <a:ext cx="180975" cy="177450"/>
            </a:xfrm>
            <a:custGeom>
              <a:avLst/>
              <a:gdLst/>
              <a:ahLst/>
              <a:cxnLst/>
              <a:rect l="l" t="t" r="r" b="b"/>
              <a:pathLst>
                <a:path w="7239" h="7098" extrusionOk="0">
                  <a:moveTo>
                    <a:pt x="4782" y="1"/>
                  </a:moveTo>
                  <a:lnTo>
                    <a:pt x="0" y="5590"/>
                  </a:lnTo>
                  <a:lnTo>
                    <a:pt x="1638" y="7097"/>
                  </a:lnTo>
                  <a:lnTo>
                    <a:pt x="7239" y="950"/>
                  </a:lnTo>
                  <a:lnTo>
                    <a:pt x="4782" y="1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72"/>
            <p:cNvSpPr/>
            <p:nvPr/>
          </p:nvSpPr>
          <p:spPr>
            <a:xfrm>
              <a:off x="5605000" y="3751225"/>
              <a:ext cx="85175" cy="85450"/>
            </a:xfrm>
            <a:custGeom>
              <a:avLst/>
              <a:gdLst/>
              <a:ahLst/>
              <a:cxnLst/>
              <a:rect l="l" t="t" r="r" b="b"/>
              <a:pathLst>
                <a:path w="3407" h="3418" extrusionOk="0">
                  <a:moveTo>
                    <a:pt x="1769" y="0"/>
                  </a:moveTo>
                  <a:lnTo>
                    <a:pt x="1" y="1911"/>
                  </a:lnTo>
                  <a:lnTo>
                    <a:pt x="1496" y="3418"/>
                  </a:lnTo>
                  <a:lnTo>
                    <a:pt x="3407" y="1507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0C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72"/>
            <p:cNvSpPr/>
            <p:nvPr/>
          </p:nvSpPr>
          <p:spPr>
            <a:xfrm>
              <a:off x="5874400" y="3853575"/>
              <a:ext cx="262875" cy="361675"/>
            </a:xfrm>
            <a:custGeom>
              <a:avLst/>
              <a:gdLst/>
              <a:ahLst/>
              <a:cxnLst/>
              <a:rect l="l" t="t" r="r" b="b"/>
              <a:pathLst>
                <a:path w="10515" h="14467" extrusionOk="0">
                  <a:moveTo>
                    <a:pt x="5601" y="1"/>
                  </a:moveTo>
                  <a:lnTo>
                    <a:pt x="0" y="4782"/>
                  </a:lnTo>
                  <a:lnTo>
                    <a:pt x="8735" y="14466"/>
                  </a:lnTo>
                  <a:lnTo>
                    <a:pt x="10372" y="11606"/>
                  </a:lnTo>
                  <a:cubicBezTo>
                    <a:pt x="10514" y="11606"/>
                    <a:pt x="10514" y="11606"/>
                    <a:pt x="10372" y="11464"/>
                  </a:cubicBezTo>
                  <a:lnTo>
                    <a:pt x="56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72"/>
            <p:cNvSpPr/>
            <p:nvPr/>
          </p:nvSpPr>
          <p:spPr>
            <a:xfrm>
              <a:off x="5823350" y="3973125"/>
              <a:ext cx="269425" cy="283075"/>
            </a:xfrm>
            <a:custGeom>
              <a:avLst/>
              <a:gdLst/>
              <a:ahLst/>
              <a:cxnLst/>
              <a:rect l="l" t="t" r="r" b="b"/>
              <a:pathLst>
                <a:path w="10777" h="11323" extrusionOk="0">
                  <a:moveTo>
                    <a:pt x="2042" y="0"/>
                  </a:moveTo>
                  <a:lnTo>
                    <a:pt x="1" y="1769"/>
                  </a:lnTo>
                  <a:lnTo>
                    <a:pt x="9685" y="11322"/>
                  </a:lnTo>
                  <a:lnTo>
                    <a:pt x="9827" y="11322"/>
                  </a:lnTo>
                  <a:lnTo>
                    <a:pt x="10777" y="9684"/>
                  </a:lnTo>
                  <a:lnTo>
                    <a:pt x="2042" y="0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72"/>
            <p:cNvSpPr/>
            <p:nvPr/>
          </p:nvSpPr>
          <p:spPr>
            <a:xfrm>
              <a:off x="5837000" y="3792175"/>
              <a:ext cx="177450" cy="180975"/>
            </a:xfrm>
            <a:custGeom>
              <a:avLst/>
              <a:gdLst/>
              <a:ahLst/>
              <a:cxnLst/>
              <a:rect l="l" t="t" r="r" b="b"/>
              <a:pathLst>
                <a:path w="7098" h="7239" extrusionOk="0">
                  <a:moveTo>
                    <a:pt x="6005" y="0"/>
                  </a:moveTo>
                  <a:lnTo>
                    <a:pt x="1" y="5601"/>
                  </a:lnTo>
                  <a:lnTo>
                    <a:pt x="1496" y="7238"/>
                  </a:lnTo>
                  <a:lnTo>
                    <a:pt x="7097" y="2457"/>
                  </a:lnTo>
                  <a:lnTo>
                    <a:pt x="6005" y="0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72"/>
            <p:cNvSpPr/>
            <p:nvPr/>
          </p:nvSpPr>
          <p:spPr>
            <a:xfrm>
              <a:off x="5789225" y="3932175"/>
              <a:ext cx="85200" cy="85200"/>
            </a:xfrm>
            <a:custGeom>
              <a:avLst/>
              <a:gdLst/>
              <a:ahLst/>
              <a:cxnLst/>
              <a:rect l="l" t="t" r="r" b="b"/>
              <a:pathLst>
                <a:path w="3408" h="3408" extrusionOk="0">
                  <a:moveTo>
                    <a:pt x="1912" y="1"/>
                  </a:moveTo>
                  <a:lnTo>
                    <a:pt x="1" y="1911"/>
                  </a:lnTo>
                  <a:lnTo>
                    <a:pt x="1366" y="3407"/>
                  </a:lnTo>
                  <a:lnTo>
                    <a:pt x="3407" y="1638"/>
                  </a:lnTo>
                  <a:lnTo>
                    <a:pt x="1912" y="1"/>
                  </a:lnTo>
                  <a:close/>
                </a:path>
              </a:pathLst>
            </a:custGeom>
            <a:solidFill>
              <a:srgbClr val="0C2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72"/>
            <p:cNvSpPr/>
            <p:nvPr/>
          </p:nvSpPr>
          <p:spPr>
            <a:xfrm>
              <a:off x="7007100" y="3012575"/>
              <a:ext cx="187825" cy="182700"/>
            </a:xfrm>
            <a:custGeom>
              <a:avLst/>
              <a:gdLst/>
              <a:ahLst/>
              <a:cxnLst/>
              <a:rect l="l" t="t" r="r" b="b"/>
              <a:pathLst>
                <a:path w="7513" h="7308" extrusionOk="0">
                  <a:moveTo>
                    <a:pt x="4421" y="0"/>
                  </a:moveTo>
                  <a:cubicBezTo>
                    <a:pt x="3825" y="0"/>
                    <a:pt x="3211" y="205"/>
                    <a:pt x="2730" y="615"/>
                  </a:cubicBezTo>
                  <a:lnTo>
                    <a:pt x="1" y="3486"/>
                  </a:lnTo>
                  <a:lnTo>
                    <a:pt x="3822" y="7307"/>
                  </a:lnTo>
                  <a:lnTo>
                    <a:pt x="6552" y="4436"/>
                  </a:lnTo>
                  <a:cubicBezTo>
                    <a:pt x="7512" y="3486"/>
                    <a:pt x="7512" y="1979"/>
                    <a:pt x="6552" y="1160"/>
                  </a:cubicBezTo>
                  <a:lnTo>
                    <a:pt x="6006" y="615"/>
                  </a:lnTo>
                  <a:cubicBezTo>
                    <a:pt x="5596" y="205"/>
                    <a:pt x="5018" y="0"/>
                    <a:pt x="4421" y="0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72"/>
            <p:cNvSpPr/>
            <p:nvPr/>
          </p:nvSpPr>
          <p:spPr>
            <a:xfrm>
              <a:off x="7102650" y="3341000"/>
              <a:ext cx="187800" cy="185075"/>
            </a:xfrm>
            <a:custGeom>
              <a:avLst/>
              <a:gdLst/>
              <a:ahLst/>
              <a:cxnLst/>
              <a:rect l="l" t="t" r="r" b="b"/>
              <a:pathLst>
                <a:path w="7512" h="7403" extrusionOk="0">
                  <a:moveTo>
                    <a:pt x="4456" y="0"/>
                  </a:moveTo>
                  <a:cubicBezTo>
                    <a:pt x="3860" y="0"/>
                    <a:pt x="3281" y="240"/>
                    <a:pt x="2872" y="721"/>
                  </a:cubicBezTo>
                  <a:lnTo>
                    <a:pt x="0" y="3581"/>
                  </a:lnTo>
                  <a:lnTo>
                    <a:pt x="3821" y="7402"/>
                  </a:lnTo>
                  <a:lnTo>
                    <a:pt x="6693" y="4542"/>
                  </a:lnTo>
                  <a:cubicBezTo>
                    <a:pt x="7512" y="3581"/>
                    <a:pt x="7512" y="2085"/>
                    <a:pt x="6551" y="1267"/>
                  </a:cubicBezTo>
                  <a:lnTo>
                    <a:pt x="6147" y="721"/>
                  </a:lnTo>
                  <a:cubicBezTo>
                    <a:pt x="5666" y="240"/>
                    <a:pt x="5052" y="0"/>
                    <a:pt x="4456" y="0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72"/>
            <p:cNvSpPr/>
            <p:nvPr/>
          </p:nvSpPr>
          <p:spPr>
            <a:xfrm>
              <a:off x="6556750" y="2806300"/>
              <a:ext cx="767825" cy="1197425"/>
            </a:xfrm>
            <a:custGeom>
              <a:avLst/>
              <a:gdLst/>
              <a:ahLst/>
              <a:cxnLst/>
              <a:rect l="l" t="t" r="r" b="b"/>
              <a:pathLst>
                <a:path w="30713" h="47897" extrusionOk="0">
                  <a:moveTo>
                    <a:pt x="17338" y="0"/>
                  </a:moveTo>
                  <a:lnTo>
                    <a:pt x="1" y="17469"/>
                  </a:lnTo>
                  <a:lnTo>
                    <a:pt x="3003" y="18691"/>
                  </a:lnTo>
                  <a:lnTo>
                    <a:pt x="6420" y="20056"/>
                  </a:lnTo>
                  <a:lnTo>
                    <a:pt x="24293" y="47896"/>
                  </a:lnTo>
                  <a:lnTo>
                    <a:pt x="30712" y="41488"/>
                  </a:lnTo>
                  <a:lnTo>
                    <a:pt x="18561" y="3822"/>
                  </a:lnTo>
                  <a:lnTo>
                    <a:pt x="17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72"/>
            <p:cNvSpPr/>
            <p:nvPr/>
          </p:nvSpPr>
          <p:spPr>
            <a:xfrm>
              <a:off x="6556750" y="3116625"/>
              <a:ext cx="665475" cy="887100"/>
            </a:xfrm>
            <a:custGeom>
              <a:avLst/>
              <a:gdLst/>
              <a:ahLst/>
              <a:cxnLst/>
              <a:rect l="l" t="t" r="r" b="b"/>
              <a:pathLst>
                <a:path w="26619" h="35484" extrusionOk="0">
                  <a:moveTo>
                    <a:pt x="5874" y="1"/>
                  </a:moveTo>
                  <a:lnTo>
                    <a:pt x="2730" y="2326"/>
                  </a:lnTo>
                  <a:lnTo>
                    <a:pt x="1" y="5056"/>
                  </a:lnTo>
                  <a:lnTo>
                    <a:pt x="3003" y="6278"/>
                  </a:lnTo>
                  <a:lnTo>
                    <a:pt x="6420" y="7643"/>
                  </a:lnTo>
                  <a:lnTo>
                    <a:pt x="24293" y="35483"/>
                  </a:lnTo>
                  <a:lnTo>
                    <a:pt x="26618" y="33300"/>
                  </a:lnTo>
                  <a:lnTo>
                    <a:pt x="7239" y="2326"/>
                  </a:lnTo>
                  <a:lnTo>
                    <a:pt x="5874" y="1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72"/>
            <p:cNvSpPr/>
            <p:nvPr/>
          </p:nvSpPr>
          <p:spPr>
            <a:xfrm>
              <a:off x="6625000" y="2806300"/>
              <a:ext cx="395775" cy="368500"/>
            </a:xfrm>
            <a:custGeom>
              <a:avLst/>
              <a:gdLst/>
              <a:ahLst/>
              <a:cxnLst/>
              <a:rect l="l" t="t" r="r" b="b"/>
              <a:pathLst>
                <a:path w="15831" h="14740" extrusionOk="0">
                  <a:moveTo>
                    <a:pt x="14608" y="0"/>
                  </a:moveTo>
                  <a:lnTo>
                    <a:pt x="0" y="14739"/>
                  </a:lnTo>
                  <a:lnTo>
                    <a:pt x="3144" y="12414"/>
                  </a:lnTo>
                  <a:lnTo>
                    <a:pt x="4509" y="14739"/>
                  </a:lnTo>
                  <a:lnTo>
                    <a:pt x="15831" y="3822"/>
                  </a:lnTo>
                  <a:lnTo>
                    <a:pt x="14608" y="0"/>
                  </a:ln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72"/>
            <p:cNvSpPr/>
            <p:nvPr/>
          </p:nvSpPr>
          <p:spPr>
            <a:xfrm>
              <a:off x="6556750" y="3116625"/>
              <a:ext cx="181000" cy="156975"/>
            </a:xfrm>
            <a:custGeom>
              <a:avLst/>
              <a:gdLst/>
              <a:ahLst/>
              <a:cxnLst/>
              <a:rect l="l" t="t" r="r" b="b"/>
              <a:pathLst>
                <a:path w="7240" h="6279" extrusionOk="0">
                  <a:moveTo>
                    <a:pt x="5874" y="1"/>
                  </a:moveTo>
                  <a:lnTo>
                    <a:pt x="2730" y="2326"/>
                  </a:lnTo>
                  <a:lnTo>
                    <a:pt x="1" y="5056"/>
                  </a:lnTo>
                  <a:lnTo>
                    <a:pt x="3003" y="6278"/>
                  </a:lnTo>
                  <a:lnTo>
                    <a:pt x="7239" y="2326"/>
                  </a:lnTo>
                  <a:lnTo>
                    <a:pt x="5874" y="1"/>
                  </a:lnTo>
                  <a:close/>
                </a:path>
              </a:pathLst>
            </a:custGeom>
            <a:solidFill>
              <a:srgbClr val="0C3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72"/>
            <p:cNvSpPr/>
            <p:nvPr/>
          </p:nvSpPr>
          <p:spPr>
            <a:xfrm>
              <a:off x="6417000" y="2430125"/>
              <a:ext cx="187550" cy="185150"/>
            </a:xfrm>
            <a:custGeom>
              <a:avLst/>
              <a:gdLst/>
              <a:ahLst/>
              <a:cxnLst/>
              <a:rect l="l" t="t" r="r" b="b"/>
              <a:pathLst>
                <a:path w="7502" h="7406" extrusionOk="0">
                  <a:moveTo>
                    <a:pt x="4450" y="0"/>
                  </a:moveTo>
                  <a:cubicBezTo>
                    <a:pt x="3852" y="0"/>
                    <a:pt x="3271" y="238"/>
                    <a:pt x="2861" y="713"/>
                  </a:cubicBezTo>
                  <a:lnTo>
                    <a:pt x="1" y="3584"/>
                  </a:lnTo>
                  <a:lnTo>
                    <a:pt x="3822" y="7405"/>
                  </a:lnTo>
                  <a:lnTo>
                    <a:pt x="6682" y="4534"/>
                  </a:lnTo>
                  <a:cubicBezTo>
                    <a:pt x="7501" y="3584"/>
                    <a:pt x="7501" y="2077"/>
                    <a:pt x="6682" y="1127"/>
                  </a:cubicBezTo>
                  <a:lnTo>
                    <a:pt x="6137" y="713"/>
                  </a:lnTo>
                  <a:cubicBezTo>
                    <a:pt x="5662" y="238"/>
                    <a:pt x="5048" y="0"/>
                    <a:pt x="4450" y="0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72"/>
            <p:cNvSpPr/>
            <p:nvPr/>
          </p:nvSpPr>
          <p:spPr>
            <a:xfrm>
              <a:off x="6085925" y="2337925"/>
              <a:ext cx="187800" cy="185075"/>
            </a:xfrm>
            <a:custGeom>
              <a:avLst/>
              <a:gdLst/>
              <a:ahLst/>
              <a:cxnLst/>
              <a:rect l="l" t="t" r="r" b="b"/>
              <a:pathLst>
                <a:path w="7512" h="7403" extrusionOk="0">
                  <a:moveTo>
                    <a:pt x="4456" y="1"/>
                  </a:moveTo>
                  <a:cubicBezTo>
                    <a:pt x="3860" y="1"/>
                    <a:pt x="3281" y="241"/>
                    <a:pt x="2872" y="721"/>
                  </a:cubicBezTo>
                  <a:lnTo>
                    <a:pt x="1" y="3582"/>
                  </a:lnTo>
                  <a:lnTo>
                    <a:pt x="3822" y="7403"/>
                  </a:lnTo>
                  <a:lnTo>
                    <a:pt x="6693" y="4542"/>
                  </a:lnTo>
                  <a:cubicBezTo>
                    <a:pt x="7512" y="3582"/>
                    <a:pt x="7512" y="2086"/>
                    <a:pt x="6551" y="1267"/>
                  </a:cubicBezTo>
                  <a:lnTo>
                    <a:pt x="6147" y="721"/>
                  </a:lnTo>
                  <a:cubicBezTo>
                    <a:pt x="5667" y="241"/>
                    <a:pt x="5053" y="1"/>
                    <a:pt x="4456" y="1"/>
                  </a:cubicBez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72"/>
            <p:cNvSpPr/>
            <p:nvPr/>
          </p:nvSpPr>
          <p:spPr>
            <a:xfrm>
              <a:off x="5605000" y="2304625"/>
              <a:ext cx="1200975" cy="761000"/>
            </a:xfrm>
            <a:custGeom>
              <a:avLst/>
              <a:gdLst/>
              <a:ahLst/>
              <a:cxnLst/>
              <a:rect l="l" t="t" r="r" b="b"/>
              <a:pathLst>
                <a:path w="48039" h="30440" extrusionOk="0">
                  <a:moveTo>
                    <a:pt x="6409" y="1"/>
                  </a:moveTo>
                  <a:lnTo>
                    <a:pt x="1" y="6551"/>
                  </a:lnTo>
                  <a:lnTo>
                    <a:pt x="28114" y="24020"/>
                  </a:lnTo>
                  <a:lnTo>
                    <a:pt x="29478" y="27295"/>
                  </a:lnTo>
                  <a:lnTo>
                    <a:pt x="30843" y="30439"/>
                  </a:lnTo>
                  <a:lnTo>
                    <a:pt x="48039" y="12971"/>
                  </a:lnTo>
                  <a:lnTo>
                    <a:pt x="44217" y="11737"/>
                  </a:lnTo>
                  <a:lnTo>
                    <a:pt x="64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72"/>
            <p:cNvSpPr/>
            <p:nvPr/>
          </p:nvSpPr>
          <p:spPr>
            <a:xfrm>
              <a:off x="5605000" y="2410525"/>
              <a:ext cx="893925" cy="655100"/>
            </a:xfrm>
            <a:custGeom>
              <a:avLst/>
              <a:gdLst/>
              <a:ahLst/>
              <a:cxnLst/>
              <a:rect l="l" t="t" r="r" b="b"/>
              <a:pathLst>
                <a:path w="35757" h="26204" extrusionOk="0">
                  <a:moveTo>
                    <a:pt x="2315" y="1"/>
                  </a:moveTo>
                  <a:lnTo>
                    <a:pt x="1" y="2315"/>
                  </a:lnTo>
                  <a:lnTo>
                    <a:pt x="28114" y="19784"/>
                  </a:lnTo>
                  <a:lnTo>
                    <a:pt x="29478" y="23059"/>
                  </a:lnTo>
                  <a:lnTo>
                    <a:pt x="30843" y="26203"/>
                  </a:lnTo>
                  <a:lnTo>
                    <a:pt x="33573" y="23332"/>
                  </a:lnTo>
                  <a:lnTo>
                    <a:pt x="35756" y="20330"/>
                  </a:lnTo>
                  <a:lnTo>
                    <a:pt x="33573" y="18965"/>
                  </a:lnTo>
                  <a:lnTo>
                    <a:pt x="2315" y="1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72"/>
            <p:cNvSpPr/>
            <p:nvPr/>
          </p:nvSpPr>
          <p:spPr>
            <a:xfrm>
              <a:off x="6444300" y="2628875"/>
              <a:ext cx="361675" cy="364950"/>
            </a:xfrm>
            <a:custGeom>
              <a:avLst/>
              <a:gdLst/>
              <a:ahLst/>
              <a:cxnLst/>
              <a:rect l="l" t="t" r="r" b="b"/>
              <a:pathLst>
                <a:path w="14467" h="14598" extrusionOk="0">
                  <a:moveTo>
                    <a:pt x="14467" y="1"/>
                  </a:moveTo>
                  <a:lnTo>
                    <a:pt x="1" y="14598"/>
                  </a:lnTo>
                  <a:lnTo>
                    <a:pt x="1" y="14598"/>
                  </a:ln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72"/>
            <p:cNvSpPr/>
            <p:nvPr/>
          </p:nvSpPr>
          <p:spPr>
            <a:xfrm>
              <a:off x="6444300" y="2598050"/>
              <a:ext cx="361675" cy="395775"/>
            </a:xfrm>
            <a:custGeom>
              <a:avLst/>
              <a:gdLst/>
              <a:ahLst/>
              <a:cxnLst/>
              <a:rect l="l" t="t" r="r" b="b"/>
              <a:pathLst>
                <a:path w="14467" h="15831" extrusionOk="0">
                  <a:moveTo>
                    <a:pt x="10645" y="0"/>
                  </a:moveTo>
                  <a:lnTo>
                    <a:pt x="1" y="11464"/>
                  </a:lnTo>
                  <a:lnTo>
                    <a:pt x="2184" y="12829"/>
                  </a:lnTo>
                  <a:lnTo>
                    <a:pt x="1" y="15831"/>
                  </a:lnTo>
                  <a:lnTo>
                    <a:pt x="14467" y="1234"/>
                  </a:lnTo>
                  <a:lnTo>
                    <a:pt x="10645" y="0"/>
                  </a:lnTo>
                  <a:close/>
                </a:path>
              </a:pathLst>
            </a:custGeom>
            <a:solidFill>
              <a:srgbClr val="F2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72"/>
            <p:cNvSpPr/>
            <p:nvPr/>
          </p:nvSpPr>
          <p:spPr>
            <a:xfrm>
              <a:off x="6444300" y="2918750"/>
              <a:ext cx="54625" cy="75075"/>
            </a:xfrm>
            <a:custGeom>
              <a:avLst/>
              <a:gdLst/>
              <a:ahLst/>
              <a:cxnLst/>
              <a:rect l="l" t="t" r="r" b="b"/>
              <a:pathLst>
                <a:path w="2185" h="3003" extrusionOk="0">
                  <a:moveTo>
                    <a:pt x="2184" y="1"/>
                  </a:moveTo>
                  <a:lnTo>
                    <a:pt x="1" y="3003"/>
                  </a:lnTo>
                  <a:lnTo>
                    <a:pt x="1" y="3003"/>
                  </a:lnTo>
                  <a:close/>
                </a:path>
              </a:pathLst>
            </a:custGeom>
            <a:solidFill>
              <a:srgbClr val="0C3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72"/>
            <p:cNvSpPr/>
            <p:nvPr/>
          </p:nvSpPr>
          <p:spPr>
            <a:xfrm>
              <a:off x="6341950" y="2884625"/>
              <a:ext cx="156975" cy="181000"/>
            </a:xfrm>
            <a:custGeom>
              <a:avLst/>
              <a:gdLst/>
              <a:ahLst/>
              <a:cxnLst/>
              <a:rect l="l" t="t" r="r" b="b"/>
              <a:pathLst>
                <a:path w="6279" h="7240" extrusionOk="0">
                  <a:moveTo>
                    <a:pt x="4095" y="1"/>
                  </a:moveTo>
                  <a:lnTo>
                    <a:pt x="0" y="4095"/>
                  </a:lnTo>
                  <a:lnTo>
                    <a:pt x="1365" y="7239"/>
                  </a:lnTo>
                  <a:lnTo>
                    <a:pt x="4095" y="4368"/>
                  </a:lnTo>
                  <a:lnTo>
                    <a:pt x="6278" y="1366"/>
                  </a:lnTo>
                  <a:lnTo>
                    <a:pt x="4095" y="1"/>
                  </a:lnTo>
                  <a:close/>
                </a:path>
              </a:pathLst>
            </a:custGeom>
            <a:solidFill>
              <a:srgbClr val="0C3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72"/>
            <p:cNvSpPr/>
            <p:nvPr/>
          </p:nvSpPr>
          <p:spPr>
            <a:xfrm>
              <a:off x="5601450" y="2227450"/>
              <a:ext cx="1786375" cy="1784050"/>
            </a:xfrm>
            <a:custGeom>
              <a:avLst/>
              <a:gdLst/>
              <a:ahLst/>
              <a:cxnLst/>
              <a:rect l="l" t="t" r="r" b="b"/>
              <a:pathLst>
                <a:path w="71455" h="71362" extrusionOk="0">
                  <a:moveTo>
                    <a:pt x="67506" y="1"/>
                  </a:moveTo>
                  <a:cubicBezTo>
                    <a:pt x="67255" y="1"/>
                    <a:pt x="66999" y="28"/>
                    <a:pt x="66741" y="85"/>
                  </a:cubicBezTo>
                  <a:lnTo>
                    <a:pt x="62920" y="1046"/>
                  </a:lnTo>
                  <a:cubicBezTo>
                    <a:pt x="60867" y="1450"/>
                    <a:pt x="59098" y="2542"/>
                    <a:pt x="57592" y="4049"/>
                  </a:cubicBezTo>
                  <a:lnTo>
                    <a:pt x="1638" y="64227"/>
                  </a:lnTo>
                  <a:cubicBezTo>
                    <a:pt x="1" y="66006"/>
                    <a:pt x="143" y="68594"/>
                    <a:pt x="1780" y="70231"/>
                  </a:cubicBezTo>
                  <a:cubicBezTo>
                    <a:pt x="2599" y="70985"/>
                    <a:pt x="3655" y="71361"/>
                    <a:pt x="4712" y="71361"/>
                  </a:cubicBezTo>
                  <a:cubicBezTo>
                    <a:pt x="5768" y="71361"/>
                    <a:pt x="6824" y="70985"/>
                    <a:pt x="7643" y="70231"/>
                  </a:cubicBezTo>
                  <a:lnTo>
                    <a:pt x="67145" y="13460"/>
                  </a:lnTo>
                  <a:cubicBezTo>
                    <a:pt x="68651" y="11964"/>
                    <a:pt x="69601" y="10184"/>
                    <a:pt x="70147" y="8143"/>
                  </a:cubicBezTo>
                  <a:lnTo>
                    <a:pt x="70966" y="4180"/>
                  </a:lnTo>
                  <a:cubicBezTo>
                    <a:pt x="71454" y="1981"/>
                    <a:pt x="69652" y="1"/>
                    <a:pt x="67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72"/>
            <p:cNvSpPr/>
            <p:nvPr/>
          </p:nvSpPr>
          <p:spPr>
            <a:xfrm>
              <a:off x="5632300" y="2243225"/>
              <a:ext cx="1750125" cy="1768275"/>
            </a:xfrm>
            <a:custGeom>
              <a:avLst/>
              <a:gdLst/>
              <a:ahLst/>
              <a:cxnLst/>
              <a:rect l="l" t="t" r="r" b="b"/>
              <a:pathLst>
                <a:path w="70005" h="70731" extrusionOk="0">
                  <a:moveTo>
                    <a:pt x="68236" y="0"/>
                  </a:moveTo>
                  <a:cubicBezTo>
                    <a:pt x="68640" y="688"/>
                    <a:pt x="68913" y="1638"/>
                    <a:pt x="68640" y="2599"/>
                  </a:cubicBezTo>
                  <a:lnTo>
                    <a:pt x="67821" y="6420"/>
                  </a:lnTo>
                  <a:cubicBezTo>
                    <a:pt x="67417" y="8461"/>
                    <a:pt x="66326" y="10372"/>
                    <a:pt x="64819" y="11737"/>
                  </a:cubicBezTo>
                  <a:lnTo>
                    <a:pt x="5317" y="68509"/>
                  </a:lnTo>
                  <a:cubicBezTo>
                    <a:pt x="4567" y="69337"/>
                    <a:pt x="3529" y="69750"/>
                    <a:pt x="2474" y="69750"/>
                  </a:cubicBezTo>
                  <a:cubicBezTo>
                    <a:pt x="1611" y="69750"/>
                    <a:pt x="737" y="69474"/>
                    <a:pt x="0" y="68924"/>
                  </a:cubicBezTo>
                  <a:lnTo>
                    <a:pt x="0" y="68924"/>
                  </a:lnTo>
                  <a:cubicBezTo>
                    <a:pt x="131" y="69196"/>
                    <a:pt x="273" y="69327"/>
                    <a:pt x="546" y="69600"/>
                  </a:cubicBezTo>
                  <a:cubicBezTo>
                    <a:pt x="1365" y="70354"/>
                    <a:pt x="2421" y="70730"/>
                    <a:pt x="3478" y="70730"/>
                  </a:cubicBezTo>
                  <a:cubicBezTo>
                    <a:pt x="4534" y="70730"/>
                    <a:pt x="5590" y="70354"/>
                    <a:pt x="6409" y="69600"/>
                  </a:cubicBezTo>
                  <a:lnTo>
                    <a:pt x="65911" y="12829"/>
                  </a:lnTo>
                  <a:cubicBezTo>
                    <a:pt x="67417" y="11333"/>
                    <a:pt x="68367" y="9553"/>
                    <a:pt x="68913" y="7512"/>
                  </a:cubicBezTo>
                  <a:lnTo>
                    <a:pt x="69732" y="3549"/>
                  </a:lnTo>
                  <a:cubicBezTo>
                    <a:pt x="70005" y="2053"/>
                    <a:pt x="69328" y="688"/>
                    <a:pt x="68236" y="0"/>
                  </a:cubicBezTo>
                  <a:close/>
                </a:path>
              </a:pathLst>
            </a:custGeom>
            <a:solidFill>
              <a:srgbClr val="E1E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72"/>
            <p:cNvSpPr/>
            <p:nvPr/>
          </p:nvSpPr>
          <p:spPr>
            <a:xfrm>
              <a:off x="7140300" y="2308175"/>
              <a:ext cx="156975" cy="154900"/>
            </a:xfrm>
            <a:custGeom>
              <a:avLst/>
              <a:gdLst/>
              <a:ahLst/>
              <a:cxnLst/>
              <a:rect l="l" t="t" r="r" b="b"/>
              <a:pathLst>
                <a:path w="6279" h="6196" extrusionOk="0">
                  <a:moveTo>
                    <a:pt x="132" y="1"/>
                  </a:moveTo>
                  <a:cubicBezTo>
                    <a:pt x="1" y="1"/>
                    <a:pt x="1" y="132"/>
                    <a:pt x="132" y="132"/>
                  </a:cubicBezTo>
                  <a:lnTo>
                    <a:pt x="3134" y="2184"/>
                  </a:lnTo>
                  <a:cubicBezTo>
                    <a:pt x="3549" y="2457"/>
                    <a:pt x="3953" y="2730"/>
                    <a:pt x="4095" y="3134"/>
                  </a:cubicBezTo>
                  <a:lnTo>
                    <a:pt x="6137" y="6136"/>
                  </a:lnTo>
                  <a:cubicBezTo>
                    <a:pt x="6137" y="6178"/>
                    <a:pt x="6149" y="6195"/>
                    <a:pt x="6166" y="6195"/>
                  </a:cubicBezTo>
                  <a:cubicBezTo>
                    <a:pt x="6208" y="6195"/>
                    <a:pt x="6279" y="6098"/>
                    <a:pt x="6279" y="6005"/>
                  </a:cubicBezTo>
                  <a:lnTo>
                    <a:pt x="5591" y="3134"/>
                  </a:lnTo>
                  <a:cubicBezTo>
                    <a:pt x="5318" y="1911"/>
                    <a:pt x="4368" y="951"/>
                    <a:pt x="3134" y="678"/>
                  </a:cubicBezTo>
                  <a:lnTo>
                    <a:pt x="132" y="1"/>
                  </a:lnTo>
                  <a:close/>
                </a:path>
              </a:pathLst>
            </a:custGeom>
            <a:solidFill>
              <a:srgbClr val="0D3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75" name="Google Shape;6575;p72"/>
          <p:cNvSpPr/>
          <p:nvPr/>
        </p:nvSpPr>
        <p:spPr>
          <a:xfrm>
            <a:off x="-239100" y="2640025"/>
            <a:ext cx="1014449" cy="1899395"/>
          </a:xfrm>
          <a:custGeom>
            <a:avLst/>
            <a:gdLst/>
            <a:ahLst/>
            <a:cxnLst/>
            <a:rect l="l" t="t" r="r" b="b"/>
            <a:pathLst>
              <a:path w="49413" h="92518" extrusionOk="0">
                <a:moveTo>
                  <a:pt x="49413" y="0"/>
                </a:moveTo>
                <a:cubicBezTo>
                  <a:pt x="30425" y="6333"/>
                  <a:pt x="48402" y="56247"/>
                  <a:pt x="28386" y="56247"/>
                </a:cubicBezTo>
                <a:cubicBezTo>
                  <a:pt x="23302" y="56247"/>
                  <a:pt x="23630" y="43823"/>
                  <a:pt x="27861" y="41003"/>
                </a:cubicBezTo>
                <a:cubicBezTo>
                  <a:pt x="33739" y="37086"/>
                  <a:pt x="44295" y="49395"/>
                  <a:pt x="42580" y="56247"/>
                </a:cubicBezTo>
                <a:cubicBezTo>
                  <a:pt x="40527" y="64450"/>
                  <a:pt x="29117" y="66660"/>
                  <a:pt x="21553" y="70440"/>
                </a:cubicBezTo>
                <a:cubicBezTo>
                  <a:pt x="12353" y="75038"/>
                  <a:pt x="0" y="82233"/>
                  <a:pt x="0" y="92518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Flags of the World by Slidesgo">
  <a:themeElements>
    <a:clrScheme name="Simple Light">
      <a:dk1>
        <a:srgbClr val="09375F"/>
      </a:dk1>
      <a:lt1>
        <a:srgbClr val="09375F"/>
      </a:lt1>
      <a:dk2>
        <a:srgbClr val="09375F"/>
      </a:dk2>
      <a:lt2>
        <a:srgbClr val="09375F"/>
      </a:lt2>
      <a:accent1>
        <a:srgbClr val="FFF1CB"/>
      </a:accent1>
      <a:accent2>
        <a:srgbClr val="FFF1CB"/>
      </a:accent2>
      <a:accent3>
        <a:srgbClr val="FFFFFF"/>
      </a:accent3>
      <a:accent4>
        <a:srgbClr val="FFFFFF"/>
      </a:accent4>
      <a:accent5>
        <a:srgbClr val="09375F"/>
      </a:accent5>
      <a:accent6>
        <a:srgbClr val="09375F"/>
      </a:accent6>
      <a:hlink>
        <a:srgbClr val="09375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82</Words>
  <Application>Microsoft Office PowerPoint</Application>
  <PresentationFormat>Demonstracija ekrane (16:9)</PresentationFormat>
  <Paragraphs>15</Paragraphs>
  <Slides>9</Slides>
  <Notes>9</Notes>
  <HiddenSlides>0</HiddenSlides>
  <MMClips>14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5" baseType="lpstr">
      <vt:lpstr>Arial</vt:lpstr>
      <vt:lpstr>Passion One</vt:lpstr>
      <vt:lpstr>Open Sans</vt:lpstr>
      <vt:lpstr>Lalezar</vt:lpstr>
      <vt:lpstr>Open Sans SemiBold</vt:lpstr>
      <vt:lpstr>Flags of the World by Slidesgo</vt:lpstr>
      <vt:lpstr>LITHUANIAN GREETINGS</vt:lpstr>
      <vt:lpstr>Labas! / Hello!</vt:lpstr>
      <vt:lpstr>Labas rytas! / Good morning!</vt:lpstr>
      <vt:lpstr>Laba diena! / Good afternoon!</vt:lpstr>
      <vt:lpstr>Labas  vakaras! /  Good evening!</vt:lpstr>
      <vt:lpstr>Iki! / See you soon! </vt:lpstr>
      <vt:lpstr>Viso gero! / Goodbye!</vt:lpstr>
      <vt:lpstr>Labanakt! / Good night!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LITHUANIAN GREETINGS</dc:title>
  <dc:creator>Giedrius Maldutis</dc:creator>
  <cp:lastModifiedBy>Asta Macežinskienė</cp:lastModifiedBy>
  <cp:revision>17</cp:revision>
  <dcterms:modified xsi:type="dcterms:W3CDTF">2021-01-03T17:00:11Z</dcterms:modified>
</cp:coreProperties>
</file>