
<file path=[Content_Types].xml><?xml version="1.0" encoding="utf-8"?>
<Types xmlns="http://schemas.openxmlformats.org/package/2006/content-types"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diagrams/colors11.xml" ContentType="application/vnd.openxmlformats-officedocument.drawingml.diagramColors+xml"/>
  <Override PartName="/ppt/diagrams/data15.xml" ContentType="application/vnd.openxmlformats-officedocument.drawingml.diagramData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diagrams/layout9.xml" ContentType="application/vnd.openxmlformats-officedocument.drawingml.diagramLayout+xml"/>
  <Override PartName="/ppt/diagrams/data11.xml" ContentType="application/vnd.openxmlformats-officedocument.drawingml.diagramData+xml"/>
  <Override PartName="/ppt/diagrams/data13.xml" ContentType="application/vnd.openxmlformats-officedocument.drawingml.diagramData+xml"/>
  <Default Extension="rels" ContentType="application/vnd.openxmlformats-package.relationships+xml"/>
  <Default Extension="xml" ContentType="application/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quickStyle15.xml" ContentType="application/vnd.openxmlformats-officedocument.drawingml.diagramStyle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colors8.xml" ContentType="application/vnd.openxmlformats-officedocument.drawingml.diagramColors+xml"/>
  <Override PartName="/ppt/diagrams/quickStyle13.xml" ContentType="application/vnd.openxmlformats-officedocument.drawingml.diagramStyle+xml"/>
  <Override PartName="/ppt/diagrams/layout15.xml" ContentType="application/vnd.openxmlformats-officedocument.drawingml.diagram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colors6.xml" ContentType="application/vnd.openxmlformats-officedocument.drawingml.diagramColors+xml"/>
  <Override PartName="/ppt/diagrams/quickStyle9.xml" ContentType="application/vnd.openxmlformats-officedocument.drawingml.diagramStyle+xml"/>
  <Override PartName="/ppt/diagrams/quickStyle11.xml" ContentType="application/vnd.openxmlformats-officedocument.drawingml.diagramStyle+xml"/>
  <Override PartName="/ppt/diagrams/layout13.xml" ContentType="application/vnd.openxmlformats-officedocument.drawingml.diagram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colors4.xml" ContentType="application/vnd.openxmlformats-officedocument.drawingml.diagramColors+xml"/>
  <Override PartName="/ppt/diagrams/quickStyle7.xml" ContentType="application/vnd.openxmlformats-officedocument.drawingml.diagramStyle+xml"/>
  <Override PartName="/ppt/diagrams/layout11.xml" ContentType="application/vnd.openxmlformats-officedocument.drawingml.diagramLayout+xml"/>
  <Override PartName="/ppt/diagrams/colors14.xml" ContentType="application/vnd.openxmlformats-officedocument.drawingml.diagramColors+xml"/>
  <Override PartName="/ppt/diagrams/colors16.xml" ContentType="application/vnd.openxmlformats-officedocument.drawingml.diagramColor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diagrams/colors12.xml" ContentType="application/vnd.openxmlformats-officedocument.drawingml.diagramColors+xml"/>
  <Override PartName="/ppt/diagrams/data16.xml" ContentType="application/vnd.openxmlformats-officedocument.drawingml.diagramData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diagrams/quickStyle3.xml" ContentType="application/vnd.openxmlformats-officedocument.drawingml.diagramStyle+xml"/>
  <Override PartName="/ppt/diagrams/colors10.xml" ContentType="application/vnd.openxmlformats-officedocument.drawingml.diagramColors+xml"/>
  <Override PartName="/ppt/diagrams/data14.xml" ContentType="application/vnd.openxmlformats-officedocument.drawingml.diagramData+xml"/>
  <Override PartName="/ppt/slides/slide1.xml" ContentType="application/vnd.openxmlformats-officedocument.presentationml.slide+xml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Default Extension="jpeg" ContentType="image/jpeg"/>
  <Override PartName="/ppt/diagrams/layout8.xml" ContentType="application/vnd.openxmlformats-officedocument.drawingml.diagramLayout+xml"/>
  <Override PartName="/ppt/diagrams/data12.xml" ContentType="application/vnd.openxmlformats-officedocument.drawingml.diagramData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diagrams/layout6.xml" ContentType="application/vnd.openxmlformats-officedocument.drawingml.diagramLayout+xml"/>
  <Override PartName="/ppt/diagrams/data9.xml" ContentType="application/vnd.openxmlformats-officedocument.drawingml.diagramData+xml"/>
  <Override PartName="/ppt/diagrams/data10.xml" ContentType="application/vnd.openxmlformats-officedocument.drawingml.diagramData+xml"/>
  <Override PartName="/ppt/diagrams/quickStyle16.xml" ContentType="application/vnd.openxmlformats-officedocument.drawingml.diagramStyl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diagrams/layout4.xml" ContentType="application/vnd.openxmlformats-officedocument.drawingml.diagramLayout+xml"/>
  <Override PartName="/ppt/diagrams/data7.xml" ContentType="application/vnd.openxmlformats-officedocument.drawingml.diagramData+xml"/>
  <Override PartName="/ppt/diagrams/colors9.xml" ContentType="application/vnd.openxmlformats-officedocument.drawingml.diagramColors+xml"/>
  <Override PartName="/ppt/diagrams/quickStyle14.xml" ContentType="application/vnd.openxmlformats-officedocument.drawingml.diagramStyle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Default Extension="gif" ContentType="image/gif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quickStyle12.xml" ContentType="application/vnd.openxmlformats-officedocument.drawingml.diagramStyle+xml"/>
  <Override PartName="/ppt/diagrams/layout16.xml" ContentType="application/vnd.openxmlformats-officedocument.drawingml.diagramLayout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quickStyle8.xml" ContentType="application/vnd.openxmlformats-officedocument.drawingml.diagramStyle+xml"/>
  <Override PartName="/ppt/diagrams/quickStyle10.xml" ContentType="application/vnd.openxmlformats-officedocument.drawingml.diagramStyle+xml"/>
  <Override PartName="/ppt/diagrams/layout14.xml" ContentType="application/vnd.openxmlformats-officedocument.drawingml.diagramLayout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quickStyle6.xml" ContentType="application/vnd.openxmlformats-officedocument.drawingml.diagramStyle+xml"/>
  <Override PartName="/ppt/diagrams/layout12.xml" ContentType="application/vnd.openxmlformats-officedocument.drawingml.diagramLayout+xml"/>
  <Override PartName="/ppt/diagrams/colors15.xml" ContentType="application/vnd.openxmlformats-officedocument.drawingml.diagramColors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Override PartName="/ppt/diagrams/colors13.xml" ContentType="application/vnd.openxmlformats-officedocument.drawingml.diagramCol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9" r:id="rId6"/>
    <p:sldId id="260" r:id="rId7"/>
    <p:sldId id="270" r:id="rId8"/>
    <p:sldId id="261" r:id="rId9"/>
    <p:sldId id="262" r:id="rId10"/>
    <p:sldId id="263" r:id="rId11"/>
    <p:sldId id="267" r:id="rId12"/>
    <p:sldId id="268" r:id="rId13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109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image" Target="../media/image4.jpeg"/><Relationship Id="rId4" Type="http://schemas.openxmlformats.org/officeDocument/2006/relationships/image" Target="../media/image7.jpe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image" Target="../media/image8.gif"/><Relationship Id="rId4" Type="http://schemas.openxmlformats.org/officeDocument/2006/relationships/image" Target="../media/image11.jpeg"/></Relationships>
</file>

<file path=ppt/diagrams/_rels/data8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5BC5754-7105-41FD-BFE5-CC3391541C60}" type="doc">
      <dgm:prSet loTypeId="urn:microsoft.com/office/officeart/2005/8/layout/chevron2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tr-TR"/>
        </a:p>
      </dgm:t>
    </dgm:pt>
    <dgm:pt modelId="{14F4DB79-4939-4FDB-A558-D941FD95200C}">
      <dgm:prSet/>
      <dgm:spPr/>
      <dgm:t>
        <a:bodyPr/>
        <a:lstStyle/>
        <a:p>
          <a:pPr rtl="0"/>
          <a:r>
            <a:rPr lang="tr-TR" b="1" dirty="0" smtClean="0">
              <a:latin typeface="Algerian" pitchFamily="82" charset="0"/>
            </a:rPr>
            <a:t>VALUES</a:t>
          </a:r>
          <a:r>
            <a:rPr lang="tr-TR" dirty="0" smtClean="0">
              <a:latin typeface="Algerian" pitchFamily="82" charset="0"/>
            </a:rPr>
            <a:t> </a:t>
          </a:r>
          <a:r>
            <a:rPr lang="tr-TR" b="1" dirty="0" smtClean="0">
              <a:latin typeface="Algerian" pitchFamily="82" charset="0"/>
            </a:rPr>
            <a:t>EDUCATION</a:t>
          </a:r>
          <a:endParaRPr lang="tr-TR" b="1" dirty="0">
            <a:latin typeface="Algerian" pitchFamily="82" charset="0"/>
          </a:endParaRPr>
        </a:p>
      </dgm:t>
    </dgm:pt>
    <dgm:pt modelId="{AD838029-F4E3-4F2D-83F2-FDDADEC1FE61}" type="parTrans" cxnId="{95D8584D-F1F6-4692-9F24-DC1FE3381FF0}">
      <dgm:prSet/>
      <dgm:spPr/>
      <dgm:t>
        <a:bodyPr/>
        <a:lstStyle/>
        <a:p>
          <a:endParaRPr lang="tr-TR"/>
        </a:p>
      </dgm:t>
    </dgm:pt>
    <dgm:pt modelId="{E20FDB1A-A9A7-4D08-9ABD-C2BFC3F07CAA}" type="sibTrans" cxnId="{95D8584D-F1F6-4692-9F24-DC1FE3381FF0}">
      <dgm:prSet/>
      <dgm:spPr/>
      <dgm:t>
        <a:bodyPr/>
        <a:lstStyle/>
        <a:p>
          <a:endParaRPr lang="tr-TR"/>
        </a:p>
      </dgm:t>
    </dgm:pt>
    <dgm:pt modelId="{B9FA6940-179A-48C6-BA0E-571FCBE6B1B1}">
      <dgm:prSet/>
      <dgm:spPr>
        <a:gradFill rotWithShape="0">
          <a:gsLst>
            <a:gs pos="0">
              <a:srgbClr val="DCEBF5"/>
            </a:gs>
            <a:gs pos="8000">
              <a:srgbClr val="83A7C3"/>
            </a:gs>
            <a:gs pos="13000">
              <a:srgbClr val="768FB9"/>
            </a:gs>
            <a:gs pos="21001">
              <a:srgbClr val="83A7C3"/>
            </a:gs>
            <a:gs pos="52000">
              <a:srgbClr val="FFFFFF"/>
            </a:gs>
            <a:gs pos="56000">
              <a:srgbClr val="9C6563"/>
            </a:gs>
            <a:gs pos="58000">
              <a:srgbClr val="80302D"/>
            </a:gs>
            <a:gs pos="71001">
              <a:srgbClr val="C0524E"/>
            </a:gs>
            <a:gs pos="94000">
              <a:srgbClr val="EBDAD4"/>
            </a:gs>
            <a:gs pos="100000">
              <a:srgbClr val="55261C"/>
            </a:gs>
          </a:gsLst>
          <a:lin ang="5400000" scaled="0"/>
        </a:gradFill>
      </dgm:spPr>
      <dgm:t>
        <a:bodyPr/>
        <a:lstStyle/>
        <a:p>
          <a:pPr rtl="0"/>
          <a:r>
            <a:rPr lang="tr-TR" dirty="0" smtClean="0">
              <a:solidFill>
                <a:schemeClr val="accent2">
                  <a:lumMod val="75000"/>
                </a:schemeClr>
              </a:solidFill>
              <a:latin typeface="Algerian" pitchFamily="82" charset="0"/>
            </a:rPr>
            <a:t>IN TALATPASA </a:t>
          </a:r>
          <a:r>
            <a:rPr lang="tr-TR" dirty="0" smtClean="0">
              <a:solidFill>
                <a:schemeClr val="bg1"/>
              </a:solidFill>
              <a:latin typeface="Algerian" pitchFamily="82" charset="0"/>
            </a:rPr>
            <a:t>SECONDARY SCHOOL</a:t>
          </a:r>
          <a:endParaRPr lang="tr-TR" dirty="0">
            <a:solidFill>
              <a:schemeClr val="bg1"/>
            </a:solidFill>
            <a:latin typeface="Algerian" pitchFamily="82" charset="0"/>
          </a:endParaRPr>
        </a:p>
      </dgm:t>
    </dgm:pt>
    <dgm:pt modelId="{92C798A2-1D51-433F-A883-A3C0627A74CA}" type="parTrans" cxnId="{69B6236D-1C78-4908-8C0D-B6AE766613A5}">
      <dgm:prSet/>
      <dgm:spPr/>
      <dgm:t>
        <a:bodyPr/>
        <a:lstStyle/>
        <a:p>
          <a:endParaRPr lang="tr-TR"/>
        </a:p>
      </dgm:t>
    </dgm:pt>
    <dgm:pt modelId="{434F911B-BE8E-41D2-8306-96E8A51F15A8}" type="sibTrans" cxnId="{69B6236D-1C78-4908-8C0D-B6AE766613A5}">
      <dgm:prSet/>
      <dgm:spPr/>
      <dgm:t>
        <a:bodyPr/>
        <a:lstStyle/>
        <a:p>
          <a:endParaRPr lang="tr-TR"/>
        </a:p>
      </dgm:t>
    </dgm:pt>
    <dgm:pt modelId="{DF03ED71-F1BF-4F99-ADF6-9E0500F7D431}" type="pres">
      <dgm:prSet presAssocID="{35BC5754-7105-41FD-BFE5-CC3391541C60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8F178EFE-BCAB-4766-B2C4-DC8879B3BF2C}" type="pres">
      <dgm:prSet presAssocID="{14F4DB79-4939-4FDB-A558-D941FD95200C}" presName="composite" presStyleCnt="0"/>
      <dgm:spPr/>
    </dgm:pt>
    <dgm:pt modelId="{C974095F-AE55-43A4-AEAF-AE39C2D0694F}" type="pres">
      <dgm:prSet presAssocID="{14F4DB79-4939-4FDB-A558-D941FD95200C}" presName="parentText" presStyleLbl="alignNode1" presStyleIdx="0" presStyleCnt="1" custScaleY="120289" custLinFactNeighborX="-54" custLinFactNeighborY="1200">
        <dgm:presLayoutVars>
          <dgm:chMax val="1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213291C9-1DBB-4640-AE20-3BD38B913122}" type="pres">
      <dgm:prSet presAssocID="{14F4DB79-4939-4FDB-A558-D941FD95200C}" presName="descendantText" presStyleLbl="alignAcc1" presStyleIdx="0" presStyleCnt="1" custScaleX="81375" custScaleY="207793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95D8584D-F1F6-4692-9F24-DC1FE3381FF0}" srcId="{35BC5754-7105-41FD-BFE5-CC3391541C60}" destId="{14F4DB79-4939-4FDB-A558-D941FD95200C}" srcOrd="0" destOrd="0" parTransId="{AD838029-F4E3-4F2D-83F2-FDDADEC1FE61}" sibTransId="{E20FDB1A-A9A7-4D08-9ABD-C2BFC3F07CAA}"/>
    <dgm:cxn modelId="{898DB45F-168E-438F-B447-50E8E741B023}" type="presOf" srcId="{14F4DB79-4939-4FDB-A558-D941FD95200C}" destId="{C974095F-AE55-43A4-AEAF-AE39C2D0694F}" srcOrd="0" destOrd="0" presId="urn:microsoft.com/office/officeart/2005/8/layout/chevron2"/>
    <dgm:cxn modelId="{B6AC29AA-D4EF-4579-8735-5E3C03FABDC3}" type="presOf" srcId="{B9FA6940-179A-48C6-BA0E-571FCBE6B1B1}" destId="{213291C9-1DBB-4640-AE20-3BD38B913122}" srcOrd="0" destOrd="0" presId="urn:microsoft.com/office/officeart/2005/8/layout/chevron2"/>
    <dgm:cxn modelId="{69B6236D-1C78-4908-8C0D-B6AE766613A5}" srcId="{14F4DB79-4939-4FDB-A558-D941FD95200C}" destId="{B9FA6940-179A-48C6-BA0E-571FCBE6B1B1}" srcOrd="0" destOrd="0" parTransId="{92C798A2-1D51-433F-A883-A3C0627A74CA}" sibTransId="{434F911B-BE8E-41D2-8306-96E8A51F15A8}"/>
    <dgm:cxn modelId="{F31EB3F3-C968-4BF6-9988-41CAC219F338}" type="presOf" srcId="{35BC5754-7105-41FD-BFE5-CC3391541C60}" destId="{DF03ED71-F1BF-4F99-ADF6-9E0500F7D431}" srcOrd="0" destOrd="0" presId="urn:microsoft.com/office/officeart/2005/8/layout/chevron2"/>
    <dgm:cxn modelId="{9B1163B1-90A5-4DFA-9358-87D41DCD6B80}" type="presParOf" srcId="{DF03ED71-F1BF-4F99-ADF6-9E0500F7D431}" destId="{8F178EFE-BCAB-4766-B2C4-DC8879B3BF2C}" srcOrd="0" destOrd="0" presId="urn:microsoft.com/office/officeart/2005/8/layout/chevron2"/>
    <dgm:cxn modelId="{742438AB-CC9F-420F-BE0C-9224C967025E}" type="presParOf" srcId="{8F178EFE-BCAB-4766-B2C4-DC8879B3BF2C}" destId="{C974095F-AE55-43A4-AEAF-AE39C2D0694F}" srcOrd="0" destOrd="0" presId="urn:microsoft.com/office/officeart/2005/8/layout/chevron2"/>
    <dgm:cxn modelId="{F127F2E8-C368-45FB-AAFA-52D8FD240D1A}" type="presParOf" srcId="{8F178EFE-BCAB-4766-B2C4-DC8879B3BF2C}" destId="{213291C9-1DBB-4640-AE20-3BD38B913122}" srcOrd="1" destOrd="0" presId="urn:microsoft.com/office/officeart/2005/8/layout/chevron2"/>
  </dgm:cxnLst>
  <dgm:bg/>
  <dgm:whole/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5BC93DD4-A29C-4ABB-8A03-22D8E7FAA00B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5F3E5755-083C-4025-93D3-2005D996CFD1}">
      <dgm:prSet custT="1"/>
      <dgm:spPr/>
      <dgm:t>
        <a:bodyPr/>
        <a:lstStyle/>
        <a:p>
          <a:pPr rtl="0"/>
          <a:r>
            <a:rPr lang="tr-TR" sz="2400" b="1" dirty="0" smtClean="0"/>
            <a:t>We </a:t>
          </a:r>
          <a:r>
            <a:rPr lang="tr-TR" sz="2400" b="1" dirty="0" err="1" smtClean="0"/>
            <a:t>did</a:t>
          </a:r>
          <a:r>
            <a:rPr lang="tr-TR" sz="2400" b="1" dirty="0" smtClean="0"/>
            <a:t> </a:t>
          </a:r>
          <a:r>
            <a:rPr lang="tr-TR" sz="2400" b="1" dirty="0" smtClean="0">
              <a:solidFill>
                <a:schemeClr val="accent6">
                  <a:lumMod val="75000"/>
                </a:schemeClr>
              </a:solidFill>
            </a:rPr>
            <a:t>BOARD OF BEST FRIEND </a:t>
          </a:r>
          <a:r>
            <a:rPr lang="tr-TR" sz="2400" b="1" dirty="0" smtClean="0"/>
            <a:t>in </a:t>
          </a:r>
          <a:r>
            <a:rPr lang="tr-TR" sz="2400" b="1" dirty="0" err="1" smtClean="0"/>
            <a:t>our</a:t>
          </a:r>
          <a:r>
            <a:rPr lang="tr-TR" sz="2400" b="1" dirty="0" smtClean="0"/>
            <a:t> </a:t>
          </a:r>
          <a:r>
            <a:rPr lang="tr-TR" sz="2400" b="1" dirty="0" err="1" smtClean="0"/>
            <a:t>classrooms</a:t>
          </a:r>
          <a:r>
            <a:rPr lang="tr-TR" sz="2400" b="1" dirty="0" smtClean="0"/>
            <a:t>.</a:t>
          </a:r>
          <a:endParaRPr lang="tr-TR" sz="2400" b="1" dirty="0"/>
        </a:p>
      </dgm:t>
    </dgm:pt>
    <dgm:pt modelId="{12410262-8984-49D4-A37B-9C4B0F3335A0}" type="parTrans" cxnId="{5ED7C321-6683-4A36-8D25-189E61E6729F}">
      <dgm:prSet/>
      <dgm:spPr/>
      <dgm:t>
        <a:bodyPr/>
        <a:lstStyle/>
        <a:p>
          <a:endParaRPr lang="tr-TR"/>
        </a:p>
      </dgm:t>
    </dgm:pt>
    <dgm:pt modelId="{53DB2CE1-B8AF-45B8-ACEB-C19F0AC8DC41}" type="sibTrans" cxnId="{5ED7C321-6683-4A36-8D25-189E61E6729F}">
      <dgm:prSet/>
      <dgm:spPr/>
      <dgm:t>
        <a:bodyPr/>
        <a:lstStyle/>
        <a:p>
          <a:endParaRPr lang="tr-TR"/>
        </a:p>
      </dgm:t>
    </dgm:pt>
    <dgm:pt modelId="{C2007338-A6FF-400F-BAD9-BFFB3B230FDD}" type="pres">
      <dgm:prSet presAssocID="{5BC93DD4-A29C-4ABB-8A03-22D8E7FAA00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D0D6DF6F-E554-451B-B22B-67C7FFCDA356}" type="pres">
      <dgm:prSet presAssocID="{5F3E5755-083C-4025-93D3-2005D996CFD1}" presName="parentText" presStyleLbl="node1" presStyleIdx="0" presStyleCnt="1" custScaleY="483849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5ED7C321-6683-4A36-8D25-189E61E6729F}" srcId="{5BC93DD4-A29C-4ABB-8A03-22D8E7FAA00B}" destId="{5F3E5755-083C-4025-93D3-2005D996CFD1}" srcOrd="0" destOrd="0" parTransId="{12410262-8984-49D4-A37B-9C4B0F3335A0}" sibTransId="{53DB2CE1-B8AF-45B8-ACEB-C19F0AC8DC41}"/>
    <dgm:cxn modelId="{EEF19F6F-8E81-4EC8-B130-800C71981F2E}" type="presOf" srcId="{5F3E5755-083C-4025-93D3-2005D996CFD1}" destId="{D0D6DF6F-E554-451B-B22B-67C7FFCDA356}" srcOrd="0" destOrd="0" presId="urn:microsoft.com/office/officeart/2005/8/layout/vList2"/>
    <dgm:cxn modelId="{D6AA1743-0EFC-49E9-9871-A384CB93F4AB}" type="presOf" srcId="{5BC93DD4-A29C-4ABB-8A03-22D8E7FAA00B}" destId="{C2007338-A6FF-400F-BAD9-BFFB3B230FDD}" srcOrd="0" destOrd="0" presId="urn:microsoft.com/office/officeart/2005/8/layout/vList2"/>
    <dgm:cxn modelId="{2CEB755F-4B41-45DA-9786-B42AAD13F532}" type="presParOf" srcId="{C2007338-A6FF-400F-BAD9-BFFB3B230FDD}" destId="{D0D6DF6F-E554-451B-B22B-67C7FFCDA356}" srcOrd="0" destOrd="0" presId="urn:microsoft.com/office/officeart/2005/8/layout/vList2"/>
  </dgm:cxnLst>
  <dgm:bg/>
  <dgm:whole/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123C2092-00E4-467E-B166-7FAB7577564A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tr-TR"/>
        </a:p>
      </dgm:t>
    </dgm:pt>
    <dgm:pt modelId="{71C3E6D7-7EBC-4DA8-9B96-4D7F56E0A5DA}">
      <dgm:prSet/>
      <dgm:spPr/>
      <dgm:t>
        <a:bodyPr/>
        <a:lstStyle/>
        <a:p>
          <a:pPr rtl="0"/>
          <a:r>
            <a:rPr lang="tr-TR" b="1" dirty="0" smtClean="0"/>
            <a:t>LETTERS WERE WRITTEN FROM FRIEND TO FRIEND FOR STRONG AND GOOD RELATIONSHIP.</a:t>
          </a:r>
          <a:endParaRPr lang="tr-TR" b="1" dirty="0"/>
        </a:p>
      </dgm:t>
    </dgm:pt>
    <dgm:pt modelId="{2505DAE6-B3C6-46D1-859B-2B391CFCF183}" type="parTrans" cxnId="{B3C54497-2D7D-4B16-A851-2C0E30E95376}">
      <dgm:prSet/>
      <dgm:spPr/>
      <dgm:t>
        <a:bodyPr/>
        <a:lstStyle/>
        <a:p>
          <a:endParaRPr lang="tr-TR"/>
        </a:p>
      </dgm:t>
    </dgm:pt>
    <dgm:pt modelId="{11911479-73AD-46E1-9D29-8AB80D0CC2F0}" type="sibTrans" cxnId="{B3C54497-2D7D-4B16-A851-2C0E30E95376}">
      <dgm:prSet/>
      <dgm:spPr/>
      <dgm:t>
        <a:bodyPr/>
        <a:lstStyle/>
        <a:p>
          <a:endParaRPr lang="tr-TR"/>
        </a:p>
      </dgm:t>
    </dgm:pt>
    <dgm:pt modelId="{75D1C147-BAA7-4428-88DF-1D9AB3764777}" type="pres">
      <dgm:prSet presAssocID="{123C2092-00E4-467E-B166-7FAB7577564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84C741EB-1FA6-42A2-96E9-0FA3B5C7143B}" type="pres">
      <dgm:prSet presAssocID="{71C3E6D7-7EBC-4DA8-9B96-4D7F56E0A5DA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7346D42D-9ABD-4221-BF5C-10B6B27E153C}" type="presOf" srcId="{71C3E6D7-7EBC-4DA8-9B96-4D7F56E0A5DA}" destId="{84C741EB-1FA6-42A2-96E9-0FA3B5C7143B}" srcOrd="0" destOrd="0" presId="urn:microsoft.com/office/officeart/2005/8/layout/vList2"/>
    <dgm:cxn modelId="{B3C54497-2D7D-4B16-A851-2C0E30E95376}" srcId="{123C2092-00E4-467E-B166-7FAB7577564A}" destId="{71C3E6D7-7EBC-4DA8-9B96-4D7F56E0A5DA}" srcOrd="0" destOrd="0" parTransId="{2505DAE6-B3C6-46D1-859B-2B391CFCF183}" sibTransId="{11911479-73AD-46E1-9D29-8AB80D0CC2F0}"/>
    <dgm:cxn modelId="{FA200C12-1180-42D0-B312-9032D8F422C8}" type="presOf" srcId="{123C2092-00E4-467E-B166-7FAB7577564A}" destId="{75D1C147-BAA7-4428-88DF-1D9AB3764777}" srcOrd="0" destOrd="0" presId="urn:microsoft.com/office/officeart/2005/8/layout/vList2"/>
    <dgm:cxn modelId="{E87E3386-5726-4AC2-BBAD-CCC1755C4798}" type="presParOf" srcId="{75D1C147-BAA7-4428-88DF-1D9AB3764777}" destId="{84C741EB-1FA6-42A2-96E9-0FA3B5C7143B}" srcOrd="0" destOrd="0" presId="urn:microsoft.com/office/officeart/2005/8/layout/vList2"/>
  </dgm:cxnLst>
  <dgm:bg/>
  <dgm:whole/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69EA1B9B-9953-4D80-AC97-671D1EB1069F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tr-TR"/>
        </a:p>
      </dgm:t>
    </dgm:pt>
    <dgm:pt modelId="{304FFE9E-79D7-4C95-86D5-FC8551E2FB6A}">
      <dgm:prSet/>
      <dgm:spPr/>
      <dgm:t>
        <a:bodyPr/>
        <a:lstStyle/>
        <a:p>
          <a:pPr rtl="0"/>
          <a:r>
            <a:rPr lang="tr-TR" b="1" dirty="0" smtClean="0"/>
            <a:t>TRAFFIC DRAMA</a:t>
          </a:r>
          <a:endParaRPr lang="tr-TR" b="1" dirty="0"/>
        </a:p>
      </dgm:t>
    </dgm:pt>
    <dgm:pt modelId="{D4B63EE2-D2A7-4E91-8C25-D97952A68041}" type="parTrans" cxnId="{D88F5B95-95C3-4068-BB76-5954B959A58C}">
      <dgm:prSet/>
      <dgm:spPr/>
      <dgm:t>
        <a:bodyPr/>
        <a:lstStyle/>
        <a:p>
          <a:endParaRPr lang="tr-TR"/>
        </a:p>
      </dgm:t>
    </dgm:pt>
    <dgm:pt modelId="{365BDF5E-04E5-4E83-9DCD-5EEB5F2EB688}" type="sibTrans" cxnId="{D88F5B95-95C3-4068-BB76-5954B959A58C}">
      <dgm:prSet/>
      <dgm:spPr/>
      <dgm:t>
        <a:bodyPr/>
        <a:lstStyle/>
        <a:p>
          <a:endParaRPr lang="tr-TR"/>
        </a:p>
      </dgm:t>
    </dgm:pt>
    <dgm:pt modelId="{2093BA83-4827-4F34-8B33-8E9A1C86AC4F}">
      <dgm:prSet/>
      <dgm:spPr/>
      <dgm:t>
        <a:bodyPr/>
        <a:lstStyle/>
        <a:p>
          <a:pPr rtl="0"/>
          <a:r>
            <a:rPr lang="tr-TR" b="1" dirty="0" smtClean="0"/>
            <a:t>THEY ARE IN THE BUS</a:t>
          </a:r>
          <a:endParaRPr lang="tr-TR" b="1" dirty="0"/>
        </a:p>
      </dgm:t>
    </dgm:pt>
    <dgm:pt modelId="{A57B91DD-C5C7-4DF9-BCBB-400D23BB4383}" type="parTrans" cxnId="{CCA93BD8-E48B-49B1-A1A3-DC3468DB8DFA}">
      <dgm:prSet/>
      <dgm:spPr/>
      <dgm:t>
        <a:bodyPr/>
        <a:lstStyle/>
        <a:p>
          <a:endParaRPr lang="tr-TR"/>
        </a:p>
      </dgm:t>
    </dgm:pt>
    <dgm:pt modelId="{F2F7C3CE-90CE-49C7-922F-5485D815B753}" type="sibTrans" cxnId="{CCA93BD8-E48B-49B1-A1A3-DC3468DB8DFA}">
      <dgm:prSet/>
      <dgm:spPr/>
      <dgm:t>
        <a:bodyPr/>
        <a:lstStyle/>
        <a:p>
          <a:endParaRPr lang="tr-TR"/>
        </a:p>
      </dgm:t>
    </dgm:pt>
    <dgm:pt modelId="{F21BF9D1-17A5-4CF6-9F14-32798D78578E}">
      <dgm:prSet/>
      <dgm:spPr/>
      <dgm:t>
        <a:bodyPr/>
        <a:lstStyle/>
        <a:p>
          <a:pPr rtl="0"/>
          <a:r>
            <a:rPr lang="tr-TR" b="1" dirty="0" smtClean="0"/>
            <a:t>THEY HAVE BEEN TEACHING RESPECT OTHER PEOPLE</a:t>
          </a:r>
          <a:endParaRPr lang="tr-TR" b="1" dirty="0"/>
        </a:p>
      </dgm:t>
    </dgm:pt>
    <dgm:pt modelId="{4904127F-0DBD-4CE1-95B1-7C456665D370}" type="parTrans" cxnId="{C6805D5A-A8E0-46E9-A5F0-E49AB7E02A9A}">
      <dgm:prSet/>
      <dgm:spPr/>
      <dgm:t>
        <a:bodyPr/>
        <a:lstStyle/>
        <a:p>
          <a:endParaRPr lang="tr-TR"/>
        </a:p>
      </dgm:t>
    </dgm:pt>
    <dgm:pt modelId="{B7CCFE22-FC15-48E9-9DC8-3F2917DA3163}" type="sibTrans" cxnId="{C6805D5A-A8E0-46E9-A5F0-E49AB7E02A9A}">
      <dgm:prSet/>
      <dgm:spPr/>
      <dgm:t>
        <a:bodyPr/>
        <a:lstStyle/>
        <a:p>
          <a:endParaRPr lang="tr-TR"/>
        </a:p>
      </dgm:t>
    </dgm:pt>
    <dgm:pt modelId="{A3836A14-9E26-41A6-8EBA-A6975A2F5CFA}" type="pres">
      <dgm:prSet presAssocID="{69EA1B9B-9953-4D80-AC97-671D1EB1069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107216C9-94C7-4A1D-85BC-33E3C5843E36}" type="pres">
      <dgm:prSet presAssocID="{304FFE9E-79D7-4C95-86D5-FC8551E2FB6A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B349208F-99EE-4B49-99D7-EB747035AE23}" type="pres">
      <dgm:prSet presAssocID="{365BDF5E-04E5-4E83-9DCD-5EEB5F2EB688}" presName="spacer" presStyleCnt="0"/>
      <dgm:spPr/>
    </dgm:pt>
    <dgm:pt modelId="{CAD5E708-4EDD-4303-B537-71D1CFF631F3}" type="pres">
      <dgm:prSet presAssocID="{2093BA83-4827-4F34-8B33-8E9A1C86AC4F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22C78CE2-894C-4330-A80E-78CA9B94170F}" type="pres">
      <dgm:prSet presAssocID="{F2F7C3CE-90CE-49C7-922F-5485D815B753}" presName="spacer" presStyleCnt="0"/>
      <dgm:spPr/>
    </dgm:pt>
    <dgm:pt modelId="{314592D9-5BB6-4C80-B4C2-2B8AE733EFC4}" type="pres">
      <dgm:prSet presAssocID="{F21BF9D1-17A5-4CF6-9F14-32798D78578E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E1829008-01FF-4AE5-813B-DC3A77E51D81}" type="presOf" srcId="{304FFE9E-79D7-4C95-86D5-FC8551E2FB6A}" destId="{107216C9-94C7-4A1D-85BC-33E3C5843E36}" srcOrd="0" destOrd="0" presId="urn:microsoft.com/office/officeart/2005/8/layout/vList2"/>
    <dgm:cxn modelId="{17BCE52E-A00F-48E4-B670-606AE327C80D}" type="presOf" srcId="{69EA1B9B-9953-4D80-AC97-671D1EB1069F}" destId="{A3836A14-9E26-41A6-8EBA-A6975A2F5CFA}" srcOrd="0" destOrd="0" presId="urn:microsoft.com/office/officeart/2005/8/layout/vList2"/>
    <dgm:cxn modelId="{C6805D5A-A8E0-46E9-A5F0-E49AB7E02A9A}" srcId="{69EA1B9B-9953-4D80-AC97-671D1EB1069F}" destId="{F21BF9D1-17A5-4CF6-9F14-32798D78578E}" srcOrd="2" destOrd="0" parTransId="{4904127F-0DBD-4CE1-95B1-7C456665D370}" sibTransId="{B7CCFE22-FC15-48E9-9DC8-3F2917DA3163}"/>
    <dgm:cxn modelId="{CCA93BD8-E48B-49B1-A1A3-DC3468DB8DFA}" srcId="{69EA1B9B-9953-4D80-AC97-671D1EB1069F}" destId="{2093BA83-4827-4F34-8B33-8E9A1C86AC4F}" srcOrd="1" destOrd="0" parTransId="{A57B91DD-C5C7-4DF9-BCBB-400D23BB4383}" sibTransId="{F2F7C3CE-90CE-49C7-922F-5485D815B753}"/>
    <dgm:cxn modelId="{1C076122-5244-4447-A88B-5D9CE27BC517}" type="presOf" srcId="{F21BF9D1-17A5-4CF6-9F14-32798D78578E}" destId="{314592D9-5BB6-4C80-B4C2-2B8AE733EFC4}" srcOrd="0" destOrd="0" presId="urn:microsoft.com/office/officeart/2005/8/layout/vList2"/>
    <dgm:cxn modelId="{D88F5B95-95C3-4068-BB76-5954B959A58C}" srcId="{69EA1B9B-9953-4D80-AC97-671D1EB1069F}" destId="{304FFE9E-79D7-4C95-86D5-FC8551E2FB6A}" srcOrd="0" destOrd="0" parTransId="{D4B63EE2-D2A7-4E91-8C25-D97952A68041}" sibTransId="{365BDF5E-04E5-4E83-9DCD-5EEB5F2EB688}"/>
    <dgm:cxn modelId="{4A20E56C-FDDB-44B5-BFE5-8B5B9625CCA0}" type="presOf" srcId="{2093BA83-4827-4F34-8B33-8E9A1C86AC4F}" destId="{CAD5E708-4EDD-4303-B537-71D1CFF631F3}" srcOrd="0" destOrd="0" presId="urn:microsoft.com/office/officeart/2005/8/layout/vList2"/>
    <dgm:cxn modelId="{8A1CBF74-BD77-4B94-B7BD-6987E9DACB5F}" type="presParOf" srcId="{A3836A14-9E26-41A6-8EBA-A6975A2F5CFA}" destId="{107216C9-94C7-4A1D-85BC-33E3C5843E36}" srcOrd="0" destOrd="0" presId="urn:microsoft.com/office/officeart/2005/8/layout/vList2"/>
    <dgm:cxn modelId="{E20578B8-4830-4960-9CAC-92FF88E79BA6}" type="presParOf" srcId="{A3836A14-9E26-41A6-8EBA-A6975A2F5CFA}" destId="{B349208F-99EE-4B49-99D7-EB747035AE23}" srcOrd="1" destOrd="0" presId="urn:microsoft.com/office/officeart/2005/8/layout/vList2"/>
    <dgm:cxn modelId="{753F9627-9C3A-4F35-9055-73ED56BAD272}" type="presParOf" srcId="{A3836A14-9E26-41A6-8EBA-A6975A2F5CFA}" destId="{CAD5E708-4EDD-4303-B537-71D1CFF631F3}" srcOrd="2" destOrd="0" presId="urn:microsoft.com/office/officeart/2005/8/layout/vList2"/>
    <dgm:cxn modelId="{D70E7B15-9860-47BD-A2FA-15A908CE80A7}" type="presParOf" srcId="{A3836A14-9E26-41A6-8EBA-A6975A2F5CFA}" destId="{22C78CE2-894C-4330-A80E-78CA9B94170F}" srcOrd="3" destOrd="0" presId="urn:microsoft.com/office/officeart/2005/8/layout/vList2"/>
    <dgm:cxn modelId="{16367CC0-5F32-4E7D-9BC1-45786DB47C91}" type="presParOf" srcId="{A3836A14-9E26-41A6-8EBA-A6975A2F5CFA}" destId="{314592D9-5BB6-4C80-B4C2-2B8AE733EFC4}" srcOrd="4" destOrd="0" presId="urn:microsoft.com/office/officeart/2005/8/layout/vList2"/>
  </dgm:cxnLst>
  <dgm:bg/>
  <dgm:whole/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CAF574D4-B3A8-4A4B-8712-B94D0DA2AC5A}" type="doc">
      <dgm:prSet loTypeId="urn:microsoft.com/office/officeart/2005/8/layout/venn2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154CDE45-779B-41D2-ACD8-18EF62CD1A33}">
      <dgm:prSet custT="1"/>
      <dgm:spPr/>
      <dgm:t>
        <a:bodyPr/>
        <a:lstStyle/>
        <a:p>
          <a:pPr rtl="0"/>
          <a:r>
            <a:rPr lang="tr-TR" sz="2400" b="1" dirty="0" smtClean="0">
              <a:latin typeface="Times New Roman" pitchFamily="18" charset="0"/>
              <a:cs typeface="Times New Roman" pitchFamily="18" charset="0"/>
            </a:rPr>
            <a:t>OUR PUPILS LEARN VALUES EVERY WHERE AND EVERY TIME OUR KINDERGARTEN</a:t>
          </a:r>
          <a:endParaRPr lang="tr-TR" sz="2400" b="1" dirty="0">
            <a:latin typeface="Times New Roman" pitchFamily="18" charset="0"/>
            <a:cs typeface="Times New Roman" pitchFamily="18" charset="0"/>
          </a:endParaRPr>
        </a:p>
      </dgm:t>
    </dgm:pt>
    <dgm:pt modelId="{AC466530-DFEF-47E9-995A-297CF9BC1788}" type="parTrans" cxnId="{41A1BC7A-AFD1-4E1E-8C65-C05C206BA9FF}">
      <dgm:prSet/>
      <dgm:spPr/>
      <dgm:t>
        <a:bodyPr/>
        <a:lstStyle/>
        <a:p>
          <a:endParaRPr lang="tr-TR"/>
        </a:p>
      </dgm:t>
    </dgm:pt>
    <dgm:pt modelId="{F2E07427-88A2-494C-A546-1CBF3E54E1D3}" type="sibTrans" cxnId="{41A1BC7A-AFD1-4E1E-8C65-C05C206BA9FF}">
      <dgm:prSet/>
      <dgm:spPr/>
      <dgm:t>
        <a:bodyPr/>
        <a:lstStyle/>
        <a:p>
          <a:endParaRPr lang="tr-TR"/>
        </a:p>
      </dgm:t>
    </dgm:pt>
    <dgm:pt modelId="{BAA3173E-6D84-4A46-83DB-37A745C86586}" type="pres">
      <dgm:prSet presAssocID="{CAF574D4-B3A8-4A4B-8712-B94D0DA2AC5A}" presName="Name0" presStyleCnt="0">
        <dgm:presLayoutVars>
          <dgm:chMax val="7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47556909-262A-4CC6-9B19-17869D452B4C}" type="pres">
      <dgm:prSet presAssocID="{CAF574D4-B3A8-4A4B-8712-B94D0DA2AC5A}" presName="comp1" presStyleCnt="0"/>
      <dgm:spPr/>
    </dgm:pt>
    <dgm:pt modelId="{1D069D85-A4E4-468D-906C-5C20D6306F16}" type="pres">
      <dgm:prSet presAssocID="{CAF574D4-B3A8-4A4B-8712-B94D0DA2AC5A}" presName="circle1" presStyleLbl="node1" presStyleIdx="0" presStyleCnt="1" custScaleY="117021"/>
      <dgm:spPr/>
      <dgm:t>
        <a:bodyPr/>
        <a:lstStyle/>
        <a:p>
          <a:endParaRPr lang="tr-TR"/>
        </a:p>
      </dgm:t>
    </dgm:pt>
    <dgm:pt modelId="{4D91F41C-F994-48E2-B4F1-44507A9AF15B}" type="pres">
      <dgm:prSet presAssocID="{CAF574D4-B3A8-4A4B-8712-B94D0DA2AC5A}" presName="c1text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41A1BC7A-AFD1-4E1E-8C65-C05C206BA9FF}" srcId="{CAF574D4-B3A8-4A4B-8712-B94D0DA2AC5A}" destId="{154CDE45-779B-41D2-ACD8-18EF62CD1A33}" srcOrd="0" destOrd="0" parTransId="{AC466530-DFEF-47E9-995A-297CF9BC1788}" sibTransId="{F2E07427-88A2-494C-A546-1CBF3E54E1D3}"/>
    <dgm:cxn modelId="{E22F6FD2-C5B4-4045-B6FD-4F29118D88D3}" type="presOf" srcId="{154CDE45-779B-41D2-ACD8-18EF62CD1A33}" destId="{1D069D85-A4E4-468D-906C-5C20D6306F16}" srcOrd="0" destOrd="0" presId="urn:microsoft.com/office/officeart/2005/8/layout/venn2"/>
    <dgm:cxn modelId="{D110BB95-7461-4A72-B6C1-8B71446B7C38}" type="presOf" srcId="{154CDE45-779B-41D2-ACD8-18EF62CD1A33}" destId="{4D91F41C-F994-48E2-B4F1-44507A9AF15B}" srcOrd="1" destOrd="0" presId="urn:microsoft.com/office/officeart/2005/8/layout/venn2"/>
    <dgm:cxn modelId="{6FA50B11-6464-404F-9625-6C0574438F21}" type="presOf" srcId="{CAF574D4-B3A8-4A4B-8712-B94D0DA2AC5A}" destId="{BAA3173E-6D84-4A46-83DB-37A745C86586}" srcOrd="0" destOrd="0" presId="urn:microsoft.com/office/officeart/2005/8/layout/venn2"/>
    <dgm:cxn modelId="{6A7D80FD-2CD4-458F-9C8B-7433EEA39822}" type="presParOf" srcId="{BAA3173E-6D84-4A46-83DB-37A745C86586}" destId="{47556909-262A-4CC6-9B19-17869D452B4C}" srcOrd="0" destOrd="0" presId="urn:microsoft.com/office/officeart/2005/8/layout/venn2"/>
    <dgm:cxn modelId="{88EB7B38-1678-48AA-A955-CC900E7E71B2}" type="presParOf" srcId="{47556909-262A-4CC6-9B19-17869D452B4C}" destId="{1D069D85-A4E4-468D-906C-5C20D6306F16}" srcOrd="0" destOrd="0" presId="urn:microsoft.com/office/officeart/2005/8/layout/venn2"/>
    <dgm:cxn modelId="{4E7D69D2-F4A4-49F2-9239-1100CC0D26D0}" type="presParOf" srcId="{47556909-262A-4CC6-9B19-17869D452B4C}" destId="{4D91F41C-F994-48E2-B4F1-44507A9AF15B}" srcOrd="1" destOrd="0" presId="urn:microsoft.com/office/officeart/2005/8/layout/venn2"/>
  </dgm:cxnLst>
  <dgm:bg/>
  <dgm:whole/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F683C4B4-D02D-4CDC-9538-561AA7AE2431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3B790AC1-A148-4B86-B7ED-B38E0B83EA07}">
      <dgm:prSet custT="1"/>
      <dgm:spPr/>
      <dgm:t>
        <a:bodyPr/>
        <a:lstStyle/>
        <a:p>
          <a:pPr rtl="0"/>
          <a:r>
            <a:rPr lang="tr-TR" sz="2800" b="1" dirty="0" smtClean="0">
              <a:latin typeface="Times New Roman" pitchFamily="18" charset="0"/>
              <a:cs typeface="Times New Roman" pitchFamily="18" charset="0"/>
            </a:rPr>
            <a:t>WE DID ALL TOGETHER VALUES TREE FOR TEACH COLLABORATION TO OUR PUPILS</a:t>
          </a:r>
          <a:endParaRPr lang="tr-TR" sz="2800" b="1" dirty="0">
            <a:latin typeface="Times New Roman" pitchFamily="18" charset="0"/>
            <a:cs typeface="Times New Roman" pitchFamily="18" charset="0"/>
          </a:endParaRPr>
        </a:p>
      </dgm:t>
    </dgm:pt>
    <dgm:pt modelId="{7363A00E-D3FE-4ABE-8DB8-15375873AD66}" type="parTrans" cxnId="{F74D05A2-4559-45FB-BF25-18CEA938CD23}">
      <dgm:prSet/>
      <dgm:spPr/>
      <dgm:t>
        <a:bodyPr/>
        <a:lstStyle/>
        <a:p>
          <a:endParaRPr lang="tr-TR"/>
        </a:p>
      </dgm:t>
    </dgm:pt>
    <dgm:pt modelId="{8450FA43-49A1-4FE0-8DBC-3F3EF60A7424}" type="sibTrans" cxnId="{F74D05A2-4559-45FB-BF25-18CEA938CD23}">
      <dgm:prSet/>
      <dgm:spPr/>
      <dgm:t>
        <a:bodyPr/>
        <a:lstStyle/>
        <a:p>
          <a:endParaRPr lang="tr-TR"/>
        </a:p>
      </dgm:t>
    </dgm:pt>
    <dgm:pt modelId="{A6E21A11-96D1-448E-B298-548A65B4DB09}" type="pres">
      <dgm:prSet presAssocID="{F683C4B4-D02D-4CDC-9538-561AA7AE243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CE603519-3D4C-471B-A5AB-280279A5BD2F}" type="pres">
      <dgm:prSet presAssocID="{3B790AC1-A148-4B86-B7ED-B38E0B83EA07}" presName="parentText" presStyleLbl="node1" presStyleIdx="0" presStyleCnt="1" custScaleY="149825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7E1E571B-D922-4CB3-959C-B02420A7C8B4}" type="presOf" srcId="{3B790AC1-A148-4B86-B7ED-B38E0B83EA07}" destId="{CE603519-3D4C-471B-A5AB-280279A5BD2F}" srcOrd="0" destOrd="0" presId="urn:microsoft.com/office/officeart/2005/8/layout/vList2"/>
    <dgm:cxn modelId="{F74D05A2-4559-45FB-BF25-18CEA938CD23}" srcId="{F683C4B4-D02D-4CDC-9538-561AA7AE2431}" destId="{3B790AC1-A148-4B86-B7ED-B38E0B83EA07}" srcOrd="0" destOrd="0" parTransId="{7363A00E-D3FE-4ABE-8DB8-15375873AD66}" sibTransId="{8450FA43-49A1-4FE0-8DBC-3F3EF60A7424}"/>
    <dgm:cxn modelId="{05880537-D0C0-4AFF-87D6-619445CC81E7}" type="presOf" srcId="{F683C4B4-D02D-4CDC-9538-561AA7AE2431}" destId="{A6E21A11-96D1-448E-B298-548A65B4DB09}" srcOrd="0" destOrd="0" presId="urn:microsoft.com/office/officeart/2005/8/layout/vList2"/>
    <dgm:cxn modelId="{318572CE-F7E7-4AFE-842F-1CBDC51B6AD8}" type="presParOf" srcId="{A6E21A11-96D1-448E-B298-548A65B4DB09}" destId="{CE603519-3D4C-471B-A5AB-280279A5BD2F}" srcOrd="0" destOrd="0" presId="urn:microsoft.com/office/officeart/2005/8/layout/vList2"/>
  </dgm:cxnLst>
  <dgm:bg/>
  <dgm:whole/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EB230CB2-71BA-40CC-AB5C-B7ECEFAC2B85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F830A58A-6A9E-4A31-8C65-24091BAB6A8E}">
      <dgm:prSet custT="1"/>
      <dgm:spPr/>
      <dgm:t>
        <a:bodyPr/>
        <a:lstStyle/>
        <a:p>
          <a:pPr rtl="0"/>
          <a:r>
            <a:rPr lang="tr-TR" sz="2400" b="1" dirty="0" smtClean="0">
              <a:latin typeface="Times New Roman" pitchFamily="18" charset="0"/>
              <a:cs typeface="Times New Roman" pitchFamily="18" charset="0"/>
            </a:rPr>
            <a:t>THEY LEARN THEIR RESPONSIBI-LITIES WITH LITTLE THINGS</a:t>
          </a:r>
          <a:endParaRPr lang="tr-TR" sz="2400" b="1" dirty="0">
            <a:latin typeface="Times New Roman" pitchFamily="18" charset="0"/>
            <a:cs typeface="Times New Roman" pitchFamily="18" charset="0"/>
          </a:endParaRPr>
        </a:p>
      </dgm:t>
    </dgm:pt>
    <dgm:pt modelId="{D7EDD259-4CD3-4144-86A8-FC92E6EEB52C}" type="parTrans" cxnId="{2B9A5992-62E1-4047-A3D0-CD2D21CE2169}">
      <dgm:prSet/>
      <dgm:spPr/>
      <dgm:t>
        <a:bodyPr/>
        <a:lstStyle/>
        <a:p>
          <a:endParaRPr lang="tr-TR"/>
        </a:p>
      </dgm:t>
    </dgm:pt>
    <dgm:pt modelId="{9E5FAAD6-06FE-49F7-A014-D4F504B0A50F}" type="sibTrans" cxnId="{2B9A5992-62E1-4047-A3D0-CD2D21CE2169}">
      <dgm:prSet/>
      <dgm:spPr/>
      <dgm:t>
        <a:bodyPr/>
        <a:lstStyle/>
        <a:p>
          <a:endParaRPr lang="tr-TR"/>
        </a:p>
      </dgm:t>
    </dgm:pt>
    <dgm:pt modelId="{E938EDE7-E82A-4028-AB67-F945EFAF0D0F}" type="pres">
      <dgm:prSet presAssocID="{EB230CB2-71BA-40CC-AB5C-B7ECEFAC2B8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1F8A8600-6A96-4552-966A-A48515FD4CB8}" type="pres">
      <dgm:prSet presAssocID="{F830A58A-6A9E-4A31-8C65-24091BAB6A8E}" presName="parentText" presStyleLbl="node1" presStyleIdx="0" presStyleCnt="1" custScaleY="1171425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2D0F9349-24A5-4AC6-82BC-88154E875A0C}" type="presOf" srcId="{EB230CB2-71BA-40CC-AB5C-B7ECEFAC2B85}" destId="{E938EDE7-E82A-4028-AB67-F945EFAF0D0F}" srcOrd="0" destOrd="0" presId="urn:microsoft.com/office/officeart/2005/8/layout/vList2"/>
    <dgm:cxn modelId="{0F43F6ED-76F1-40B0-8E72-8DED4A5BF785}" type="presOf" srcId="{F830A58A-6A9E-4A31-8C65-24091BAB6A8E}" destId="{1F8A8600-6A96-4552-966A-A48515FD4CB8}" srcOrd="0" destOrd="0" presId="urn:microsoft.com/office/officeart/2005/8/layout/vList2"/>
    <dgm:cxn modelId="{2B9A5992-62E1-4047-A3D0-CD2D21CE2169}" srcId="{EB230CB2-71BA-40CC-AB5C-B7ECEFAC2B85}" destId="{F830A58A-6A9E-4A31-8C65-24091BAB6A8E}" srcOrd="0" destOrd="0" parTransId="{D7EDD259-4CD3-4144-86A8-FC92E6EEB52C}" sibTransId="{9E5FAAD6-06FE-49F7-A014-D4F504B0A50F}"/>
    <dgm:cxn modelId="{4393CBEB-E6AB-433E-8010-46C170A580B0}" type="presParOf" srcId="{E938EDE7-E82A-4028-AB67-F945EFAF0D0F}" destId="{1F8A8600-6A96-4552-966A-A48515FD4CB8}" srcOrd="0" destOrd="0" presId="urn:microsoft.com/office/officeart/2005/8/layout/vList2"/>
  </dgm:cxnLst>
  <dgm:bg/>
  <dgm:whole/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EB230CB2-71BA-40CC-AB5C-B7ECEFAC2B85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F830A58A-6A9E-4A31-8C65-24091BAB6A8E}">
      <dgm:prSet custT="1"/>
      <dgm:spPr/>
      <dgm:t>
        <a:bodyPr/>
        <a:lstStyle/>
        <a:p>
          <a:pPr rtl="0"/>
          <a:r>
            <a:rPr lang="tr-TR" sz="2800" b="1" dirty="0" smtClean="0">
              <a:latin typeface="Times New Roman" pitchFamily="18" charset="0"/>
              <a:cs typeface="Times New Roman" pitchFamily="18" charset="0"/>
            </a:rPr>
            <a:t>THESE THINGS ARE LITTLE FOR US BUT THESE ARE BIG THINGS FOR THEM.</a:t>
          </a:r>
          <a:endParaRPr lang="tr-TR" sz="2800" b="1" dirty="0">
            <a:latin typeface="Times New Roman" pitchFamily="18" charset="0"/>
            <a:cs typeface="Times New Roman" pitchFamily="18" charset="0"/>
          </a:endParaRPr>
        </a:p>
      </dgm:t>
    </dgm:pt>
    <dgm:pt modelId="{D7EDD259-4CD3-4144-86A8-FC92E6EEB52C}" type="parTrans" cxnId="{2B9A5992-62E1-4047-A3D0-CD2D21CE2169}">
      <dgm:prSet/>
      <dgm:spPr/>
      <dgm:t>
        <a:bodyPr/>
        <a:lstStyle/>
        <a:p>
          <a:endParaRPr lang="tr-TR"/>
        </a:p>
      </dgm:t>
    </dgm:pt>
    <dgm:pt modelId="{9E5FAAD6-06FE-49F7-A014-D4F504B0A50F}" type="sibTrans" cxnId="{2B9A5992-62E1-4047-A3D0-CD2D21CE2169}">
      <dgm:prSet/>
      <dgm:spPr/>
      <dgm:t>
        <a:bodyPr/>
        <a:lstStyle/>
        <a:p>
          <a:endParaRPr lang="tr-TR"/>
        </a:p>
      </dgm:t>
    </dgm:pt>
    <dgm:pt modelId="{E938EDE7-E82A-4028-AB67-F945EFAF0D0F}" type="pres">
      <dgm:prSet presAssocID="{EB230CB2-71BA-40CC-AB5C-B7ECEFAC2B8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1F8A8600-6A96-4552-966A-A48515FD4CB8}" type="pres">
      <dgm:prSet presAssocID="{F830A58A-6A9E-4A31-8C65-24091BAB6A8E}" presName="parentText" presStyleLbl="node1" presStyleIdx="0" presStyleCnt="1" custScaleY="1171425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A6734099-D7FA-4DBC-94EA-2DD22F9003E8}" type="presOf" srcId="{F830A58A-6A9E-4A31-8C65-24091BAB6A8E}" destId="{1F8A8600-6A96-4552-966A-A48515FD4CB8}" srcOrd="0" destOrd="0" presId="urn:microsoft.com/office/officeart/2005/8/layout/vList2"/>
    <dgm:cxn modelId="{FAD7857B-7300-4226-AF96-730669D9932A}" type="presOf" srcId="{EB230CB2-71BA-40CC-AB5C-B7ECEFAC2B85}" destId="{E938EDE7-E82A-4028-AB67-F945EFAF0D0F}" srcOrd="0" destOrd="0" presId="urn:microsoft.com/office/officeart/2005/8/layout/vList2"/>
    <dgm:cxn modelId="{2B9A5992-62E1-4047-A3D0-CD2D21CE2169}" srcId="{EB230CB2-71BA-40CC-AB5C-B7ECEFAC2B85}" destId="{F830A58A-6A9E-4A31-8C65-24091BAB6A8E}" srcOrd="0" destOrd="0" parTransId="{D7EDD259-4CD3-4144-86A8-FC92E6EEB52C}" sibTransId="{9E5FAAD6-06FE-49F7-A014-D4F504B0A50F}"/>
    <dgm:cxn modelId="{5D798523-AE64-4F8C-ACAB-CE197A9F2280}" type="presParOf" srcId="{E938EDE7-E82A-4028-AB67-F945EFAF0D0F}" destId="{1F8A8600-6A96-4552-966A-A48515FD4CB8}" srcOrd="0" destOrd="0" presId="urn:microsoft.com/office/officeart/2005/8/layout/vList2"/>
  </dgm:cxnLst>
  <dgm:bg/>
  <dgm:whole/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52D17F6-3F34-4457-A842-98F7292DA8E2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5C6066F8-7A3B-4DA5-8660-36C5FA2405B1}">
      <dgm:prSet/>
      <dgm:spPr/>
      <dgm:t>
        <a:bodyPr/>
        <a:lstStyle/>
        <a:p>
          <a:pPr rtl="0"/>
          <a:r>
            <a:rPr lang="tr-TR" b="1" dirty="0" smtClean="0"/>
            <a:t>VALUES ON BELOW ARE CARED AS A SCHOOL, AS A EDUCATIONAL INSTITUTION.</a:t>
          </a:r>
          <a:endParaRPr lang="tr-TR" b="1" dirty="0"/>
        </a:p>
      </dgm:t>
    </dgm:pt>
    <dgm:pt modelId="{49B7E54C-C4E0-46DD-ABCC-27C7BC1B40CA}" type="parTrans" cxnId="{7C7D85E8-944C-4023-9A02-DBA8D3EF852A}">
      <dgm:prSet/>
      <dgm:spPr/>
      <dgm:t>
        <a:bodyPr/>
        <a:lstStyle/>
        <a:p>
          <a:endParaRPr lang="tr-TR"/>
        </a:p>
      </dgm:t>
    </dgm:pt>
    <dgm:pt modelId="{0F587692-8549-435A-AFCF-E27F6E58C4FE}" type="sibTrans" cxnId="{7C7D85E8-944C-4023-9A02-DBA8D3EF852A}">
      <dgm:prSet/>
      <dgm:spPr/>
      <dgm:t>
        <a:bodyPr/>
        <a:lstStyle/>
        <a:p>
          <a:endParaRPr lang="tr-TR"/>
        </a:p>
      </dgm:t>
    </dgm:pt>
    <dgm:pt modelId="{4EF71107-72F7-43DA-BE74-85C670F5C464}" type="pres">
      <dgm:prSet presAssocID="{F52D17F6-3F34-4457-A842-98F7292DA8E2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2E0241DC-82CB-405A-91BB-318DF56CCEF1}" type="pres">
      <dgm:prSet presAssocID="{F52D17F6-3F34-4457-A842-98F7292DA8E2}" presName="arrow" presStyleLbl="bgShp" presStyleIdx="0" presStyleCnt="1" custScaleX="115605"/>
      <dgm:spPr/>
    </dgm:pt>
    <dgm:pt modelId="{EF7B3ED5-7CB9-4ABB-AE88-EDCAAD01EB73}" type="pres">
      <dgm:prSet presAssocID="{F52D17F6-3F34-4457-A842-98F7292DA8E2}" presName="linearProcess" presStyleCnt="0"/>
      <dgm:spPr/>
    </dgm:pt>
    <dgm:pt modelId="{EDC485C4-D52D-47EC-97CC-19138FE0D27E}" type="pres">
      <dgm:prSet presAssocID="{5C6066F8-7A3B-4DA5-8660-36C5FA2405B1}" presName="textNode" presStyleLbl="node1" presStyleIdx="0" presStyleCnt="1" custScaleX="113397" custScaleY="250000" custLinFactNeighborX="-5716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4AE05928-2E22-430F-A1E6-B1980651A208}" type="presOf" srcId="{5C6066F8-7A3B-4DA5-8660-36C5FA2405B1}" destId="{EDC485C4-D52D-47EC-97CC-19138FE0D27E}" srcOrd="0" destOrd="0" presId="urn:microsoft.com/office/officeart/2005/8/layout/hProcess9"/>
    <dgm:cxn modelId="{7C7D85E8-944C-4023-9A02-DBA8D3EF852A}" srcId="{F52D17F6-3F34-4457-A842-98F7292DA8E2}" destId="{5C6066F8-7A3B-4DA5-8660-36C5FA2405B1}" srcOrd="0" destOrd="0" parTransId="{49B7E54C-C4E0-46DD-ABCC-27C7BC1B40CA}" sibTransId="{0F587692-8549-435A-AFCF-E27F6E58C4FE}"/>
    <dgm:cxn modelId="{6E28DD11-FF19-4A84-A6CA-022FC71798D7}" type="presOf" srcId="{F52D17F6-3F34-4457-A842-98F7292DA8E2}" destId="{4EF71107-72F7-43DA-BE74-85C670F5C464}" srcOrd="0" destOrd="0" presId="urn:microsoft.com/office/officeart/2005/8/layout/hProcess9"/>
    <dgm:cxn modelId="{5B6A6D73-A9A9-4CB5-949A-3160916BB5A7}" type="presParOf" srcId="{4EF71107-72F7-43DA-BE74-85C670F5C464}" destId="{2E0241DC-82CB-405A-91BB-318DF56CCEF1}" srcOrd="0" destOrd="0" presId="urn:microsoft.com/office/officeart/2005/8/layout/hProcess9"/>
    <dgm:cxn modelId="{9438055F-AF03-4C8D-9A5A-FAEB2A369266}" type="presParOf" srcId="{4EF71107-72F7-43DA-BE74-85C670F5C464}" destId="{EF7B3ED5-7CB9-4ABB-AE88-EDCAAD01EB73}" srcOrd="1" destOrd="0" presId="urn:microsoft.com/office/officeart/2005/8/layout/hProcess9"/>
    <dgm:cxn modelId="{61921BE4-6D3C-4CC4-BE6C-6ED29A0CA935}" type="presParOf" srcId="{EF7B3ED5-7CB9-4ABB-AE88-EDCAAD01EB73}" destId="{EDC485C4-D52D-47EC-97CC-19138FE0D27E}" srcOrd="0" destOrd="0" presId="urn:microsoft.com/office/officeart/2005/8/layout/hProcess9"/>
  </dgm:cxnLst>
  <dgm:bg/>
  <dgm:whole/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741DE25-188E-4FD2-B8C0-CFF510678FC9}" type="doc">
      <dgm:prSet loTypeId="urn:microsoft.com/office/officeart/2005/8/layout/vList4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E4907148-B522-47CD-B524-23F85D5A8E90}">
      <dgm:prSet custT="1"/>
      <dgm:spPr/>
      <dgm:t>
        <a:bodyPr/>
        <a:lstStyle/>
        <a:p>
          <a:pPr rtl="0"/>
          <a:r>
            <a:rPr lang="tr-TR" sz="2800" b="1" i="0" baseline="0" dirty="0" smtClean="0"/>
            <a:t>TOLERANCE AND PEACE</a:t>
          </a:r>
          <a:endParaRPr lang="tr-TR" sz="2800" b="1" dirty="0"/>
        </a:p>
      </dgm:t>
    </dgm:pt>
    <dgm:pt modelId="{420C125A-2473-4172-B824-F6D3B4BA5376}" type="parTrans" cxnId="{C2C01743-3F6A-4EF4-B142-E67E672FAA47}">
      <dgm:prSet/>
      <dgm:spPr/>
      <dgm:t>
        <a:bodyPr/>
        <a:lstStyle/>
        <a:p>
          <a:endParaRPr lang="tr-TR"/>
        </a:p>
      </dgm:t>
    </dgm:pt>
    <dgm:pt modelId="{4FEAA97F-5247-447A-BA77-9FFCCB7FD9A5}" type="sibTrans" cxnId="{C2C01743-3F6A-4EF4-B142-E67E672FAA47}">
      <dgm:prSet/>
      <dgm:spPr/>
      <dgm:t>
        <a:bodyPr/>
        <a:lstStyle/>
        <a:p>
          <a:endParaRPr lang="tr-TR"/>
        </a:p>
      </dgm:t>
    </dgm:pt>
    <dgm:pt modelId="{D7C97CB6-010A-4699-842A-5EB81C7C1DD3}">
      <dgm:prSet custT="1"/>
      <dgm:spPr/>
      <dgm:t>
        <a:bodyPr/>
        <a:lstStyle/>
        <a:p>
          <a:pPr rtl="0"/>
          <a:r>
            <a:rPr lang="tr-TR" sz="2800" b="1" i="0" baseline="0" dirty="0" smtClean="0"/>
            <a:t>FRIENDSHIP</a:t>
          </a:r>
          <a:endParaRPr lang="tr-TR" sz="2800" b="1" dirty="0"/>
        </a:p>
      </dgm:t>
    </dgm:pt>
    <dgm:pt modelId="{8E1A7594-2B7A-47F8-B77A-B8616ACD2FE1}" type="parTrans" cxnId="{3D672E3C-CB66-4247-91A5-A5E493183929}">
      <dgm:prSet/>
      <dgm:spPr/>
      <dgm:t>
        <a:bodyPr/>
        <a:lstStyle/>
        <a:p>
          <a:endParaRPr lang="tr-TR"/>
        </a:p>
      </dgm:t>
    </dgm:pt>
    <dgm:pt modelId="{3E480C8D-2B6D-4376-A5F2-A0F25FFD2502}" type="sibTrans" cxnId="{3D672E3C-CB66-4247-91A5-A5E493183929}">
      <dgm:prSet/>
      <dgm:spPr/>
      <dgm:t>
        <a:bodyPr/>
        <a:lstStyle/>
        <a:p>
          <a:endParaRPr lang="tr-TR"/>
        </a:p>
      </dgm:t>
    </dgm:pt>
    <dgm:pt modelId="{2B4450B0-D795-4481-9230-13217B5BCCE6}">
      <dgm:prSet custT="1"/>
      <dgm:spPr/>
      <dgm:t>
        <a:bodyPr/>
        <a:lstStyle/>
        <a:p>
          <a:pPr rtl="0"/>
          <a:r>
            <a:rPr lang="tr-TR" sz="2800" b="1" i="0" baseline="0" dirty="0" smtClean="0"/>
            <a:t>RESPECT</a:t>
          </a:r>
          <a:r>
            <a:rPr lang="tr-TR" sz="2800" b="1" i="0" dirty="0" smtClean="0"/>
            <a:t> (ESPECIALLY DIVERSITY AND DIFFERENCIES)</a:t>
          </a:r>
          <a:endParaRPr lang="tr-TR" sz="2800" b="1" dirty="0"/>
        </a:p>
      </dgm:t>
    </dgm:pt>
    <dgm:pt modelId="{8222FB8D-B680-466E-9A14-6B3A3FF1B093}" type="parTrans" cxnId="{28DCCFAA-912F-47ED-BD2E-7367A89469F3}">
      <dgm:prSet/>
      <dgm:spPr/>
      <dgm:t>
        <a:bodyPr/>
        <a:lstStyle/>
        <a:p>
          <a:endParaRPr lang="tr-TR"/>
        </a:p>
      </dgm:t>
    </dgm:pt>
    <dgm:pt modelId="{423D994A-4348-41B3-B445-10AD723AD153}" type="sibTrans" cxnId="{28DCCFAA-912F-47ED-BD2E-7367A89469F3}">
      <dgm:prSet/>
      <dgm:spPr/>
      <dgm:t>
        <a:bodyPr/>
        <a:lstStyle/>
        <a:p>
          <a:endParaRPr lang="tr-TR"/>
        </a:p>
      </dgm:t>
    </dgm:pt>
    <dgm:pt modelId="{AD254D1E-57B8-482D-9057-17C059304A89}">
      <dgm:prSet custT="1"/>
      <dgm:spPr/>
      <dgm:t>
        <a:bodyPr/>
        <a:lstStyle/>
        <a:p>
          <a:pPr rtl="0"/>
          <a:r>
            <a:rPr lang="tr-TR" sz="2800" b="1" baseline="0" dirty="0" smtClean="0"/>
            <a:t>HELPING</a:t>
          </a:r>
          <a:r>
            <a:rPr lang="tr-TR" sz="2800" b="1" dirty="0" smtClean="0"/>
            <a:t> EACH OTHER</a:t>
          </a:r>
          <a:endParaRPr lang="tr-TR" sz="2800" b="1" dirty="0"/>
        </a:p>
      </dgm:t>
    </dgm:pt>
    <dgm:pt modelId="{D35C0294-DEC7-40BC-ABDB-0A09FACE7E59}" type="parTrans" cxnId="{25FABD48-4282-476D-8C84-D98A510078DE}">
      <dgm:prSet/>
      <dgm:spPr/>
      <dgm:t>
        <a:bodyPr/>
        <a:lstStyle/>
        <a:p>
          <a:endParaRPr lang="tr-TR"/>
        </a:p>
      </dgm:t>
    </dgm:pt>
    <dgm:pt modelId="{961931E3-6390-4226-A6C0-649E6929599A}" type="sibTrans" cxnId="{25FABD48-4282-476D-8C84-D98A510078DE}">
      <dgm:prSet/>
      <dgm:spPr/>
      <dgm:t>
        <a:bodyPr/>
        <a:lstStyle/>
        <a:p>
          <a:endParaRPr lang="tr-TR"/>
        </a:p>
      </dgm:t>
    </dgm:pt>
    <dgm:pt modelId="{FD9E2555-7DF4-4555-88F5-6D9430447439}" type="pres">
      <dgm:prSet presAssocID="{E741DE25-188E-4FD2-B8C0-CFF510678FC9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E1F99B58-19B5-4DBA-BE78-5747EF6763D8}" type="pres">
      <dgm:prSet presAssocID="{E4907148-B522-47CD-B524-23F85D5A8E90}" presName="comp" presStyleCnt="0"/>
      <dgm:spPr/>
    </dgm:pt>
    <dgm:pt modelId="{6A9AA03C-2C43-4DAD-8311-A716127F6823}" type="pres">
      <dgm:prSet presAssocID="{E4907148-B522-47CD-B524-23F85D5A8E90}" presName="box" presStyleLbl="node1" presStyleIdx="0" presStyleCnt="4"/>
      <dgm:spPr/>
      <dgm:t>
        <a:bodyPr/>
        <a:lstStyle/>
        <a:p>
          <a:endParaRPr lang="tr-TR"/>
        </a:p>
      </dgm:t>
    </dgm:pt>
    <dgm:pt modelId="{9D202FAF-BDBF-4CD5-8444-FE8A6294F12A}" type="pres">
      <dgm:prSet presAssocID="{E4907148-B522-47CD-B524-23F85D5A8E90}" presName="img" presStyleLbl="fgImgPlace1" presStyleIdx="0" presStyleCnt="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tr-TR"/>
        </a:p>
      </dgm:t>
    </dgm:pt>
    <dgm:pt modelId="{6BA1FC1B-04B7-4701-A342-46C67F8973B0}" type="pres">
      <dgm:prSet presAssocID="{E4907148-B522-47CD-B524-23F85D5A8E90}" presName="text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88C73FF1-8358-4CFD-A6C3-EA644E965BEF}" type="pres">
      <dgm:prSet presAssocID="{4FEAA97F-5247-447A-BA77-9FFCCB7FD9A5}" presName="spacer" presStyleCnt="0"/>
      <dgm:spPr/>
    </dgm:pt>
    <dgm:pt modelId="{8627FDD3-394C-4CAB-B121-8FD64DC8F078}" type="pres">
      <dgm:prSet presAssocID="{D7C97CB6-010A-4699-842A-5EB81C7C1DD3}" presName="comp" presStyleCnt="0"/>
      <dgm:spPr/>
    </dgm:pt>
    <dgm:pt modelId="{F0464DD8-6CCC-4B30-8CA6-918964D811A0}" type="pres">
      <dgm:prSet presAssocID="{D7C97CB6-010A-4699-842A-5EB81C7C1DD3}" presName="box" presStyleLbl="node1" presStyleIdx="1" presStyleCnt="4"/>
      <dgm:spPr/>
      <dgm:t>
        <a:bodyPr/>
        <a:lstStyle/>
        <a:p>
          <a:endParaRPr lang="tr-TR"/>
        </a:p>
      </dgm:t>
    </dgm:pt>
    <dgm:pt modelId="{64415BD6-D78B-444D-B454-6A7AE0E5EBCC}" type="pres">
      <dgm:prSet presAssocID="{D7C97CB6-010A-4699-842A-5EB81C7C1DD3}" presName="img" presStyleLbl="fgImgPlace1" presStyleIdx="1" presStyleCnt="4" custLinFactNeighborX="-720" custLinFactNeighborY="10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tr-TR"/>
        </a:p>
      </dgm:t>
    </dgm:pt>
    <dgm:pt modelId="{9F940666-4140-4391-AA69-163EEA704EF1}" type="pres">
      <dgm:prSet presAssocID="{D7C97CB6-010A-4699-842A-5EB81C7C1DD3}" presName="text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4A302D77-83F8-44ED-A5A5-350B6B979001}" type="pres">
      <dgm:prSet presAssocID="{3E480C8D-2B6D-4376-A5F2-A0F25FFD2502}" presName="spacer" presStyleCnt="0"/>
      <dgm:spPr/>
    </dgm:pt>
    <dgm:pt modelId="{4353E003-1AC5-453A-BC63-D798B04D08A6}" type="pres">
      <dgm:prSet presAssocID="{2B4450B0-D795-4481-9230-13217B5BCCE6}" presName="comp" presStyleCnt="0"/>
      <dgm:spPr/>
    </dgm:pt>
    <dgm:pt modelId="{C97FD0CA-ED2F-47BA-90F3-B82EE335042E}" type="pres">
      <dgm:prSet presAssocID="{2B4450B0-D795-4481-9230-13217B5BCCE6}" presName="box" presStyleLbl="node1" presStyleIdx="2" presStyleCnt="4"/>
      <dgm:spPr/>
      <dgm:t>
        <a:bodyPr/>
        <a:lstStyle/>
        <a:p>
          <a:endParaRPr lang="tr-TR"/>
        </a:p>
      </dgm:t>
    </dgm:pt>
    <dgm:pt modelId="{F4125290-4763-4F7B-8D8D-FB6AA29AF1DE}" type="pres">
      <dgm:prSet presAssocID="{2B4450B0-D795-4481-9230-13217B5BCCE6}" presName="img" presStyleLbl="fgImgPlace1" presStyleIdx="2" presStyleCnt="4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tr-TR"/>
        </a:p>
      </dgm:t>
    </dgm:pt>
    <dgm:pt modelId="{64131BE5-BED8-4D66-8274-EF376DF84E97}" type="pres">
      <dgm:prSet presAssocID="{2B4450B0-D795-4481-9230-13217B5BCCE6}" presName="text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C5B1E79D-35E3-4C07-935A-4268488A4014}" type="pres">
      <dgm:prSet presAssocID="{423D994A-4348-41B3-B445-10AD723AD153}" presName="spacer" presStyleCnt="0"/>
      <dgm:spPr/>
    </dgm:pt>
    <dgm:pt modelId="{A9856469-61C2-431E-BAEC-748A7C25E4B3}" type="pres">
      <dgm:prSet presAssocID="{AD254D1E-57B8-482D-9057-17C059304A89}" presName="comp" presStyleCnt="0"/>
      <dgm:spPr/>
    </dgm:pt>
    <dgm:pt modelId="{3F45FE5C-357A-49C7-80FC-291188410366}" type="pres">
      <dgm:prSet presAssocID="{AD254D1E-57B8-482D-9057-17C059304A89}" presName="box" presStyleLbl="node1" presStyleIdx="3" presStyleCnt="4"/>
      <dgm:spPr/>
      <dgm:t>
        <a:bodyPr/>
        <a:lstStyle/>
        <a:p>
          <a:endParaRPr lang="tr-TR"/>
        </a:p>
      </dgm:t>
    </dgm:pt>
    <dgm:pt modelId="{3E0C8579-065F-4E7E-BE62-E5FFECBF56A9}" type="pres">
      <dgm:prSet presAssocID="{AD254D1E-57B8-482D-9057-17C059304A89}" presName="img" presStyleLbl="fgImgPlace1" presStyleIdx="3" presStyleCnt="4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tr-TR"/>
        </a:p>
      </dgm:t>
    </dgm:pt>
    <dgm:pt modelId="{79504EDD-C4AE-484F-911B-F3FFCD28A730}" type="pres">
      <dgm:prSet presAssocID="{AD254D1E-57B8-482D-9057-17C059304A89}" presName="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25FABD48-4282-476D-8C84-D98A510078DE}" srcId="{E741DE25-188E-4FD2-B8C0-CFF510678FC9}" destId="{AD254D1E-57B8-482D-9057-17C059304A89}" srcOrd="3" destOrd="0" parTransId="{D35C0294-DEC7-40BC-ABDB-0A09FACE7E59}" sibTransId="{961931E3-6390-4226-A6C0-649E6929599A}"/>
    <dgm:cxn modelId="{2865637F-C235-499B-A982-98E67DF64B43}" type="presOf" srcId="{2B4450B0-D795-4481-9230-13217B5BCCE6}" destId="{C97FD0CA-ED2F-47BA-90F3-B82EE335042E}" srcOrd="0" destOrd="0" presId="urn:microsoft.com/office/officeart/2005/8/layout/vList4"/>
    <dgm:cxn modelId="{C2C01743-3F6A-4EF4-B142-E67E672FAA47}" srcId="{E741DE25-188E-4FD2-B8C0-CFF510678FC9}" destId="{E4907148-B522-47CD-B524-23F85D5A8E90}" srcOrd="0" destOrd="0" parTransId="{420C125A-2473-4172-B824-F6D3B4BA5376}" sibTransId="{4FEAA97F-5247-447A-BA77-9FFCCB7FD9A5}"/>
    <dgm:cxn modelId="{6E206263-535C-4428-8414-6364590C89C3}" type="presOf" srcId="{E4907148-B522-47CD-B524-23F85D5A8E90}" destId="{6BA1FC1B-04B7-4701-A342-46C67F8973B0}" srcOrd="1" destOrd="0" presId="urn:microsoft.com/office/officeart/2005/8/layout/vList4"/>
    <dgm:cxn modelId="{D988C7B7-F59F-4545-BDE3-A4A5AADD3CB3}" type="presOf" srcId="{AD254D1E-57B8-482D-9057-17C059304A89}" destId="{3F45FE5C-357A-49C7-80FC-291188410366}" srcOrd="0" destOrd="0" presId="urn:microsoft.com/office/officeart/2005/8/layout/vList4"/>
    <dgm:cxn modelId="{C7408C69-B4D4-4A3A-83A3-DA5C7C898C0C}" type="presOf" srcId="{E741DE25-188E-4FD2-B8C0-CFF510678FC9}" destId="{FD9E2555-7DF4-4555-88F5-6D9430447439}" srcOrd="0" destOrd="0" presId="urn:microsoft.com/office/officeart/2005/8/layout/vList4"/>
    <dgm:cxn modelId="{4A979152-96B3-4192-BD49-645D0B2A748E}" type="presOf" srcId="{D7C97CB6-010A-4699-842A-5EB81C7C1DD3}" destId="{F0464DD8-6CCC-4B30-8CA6-918964D811A0}" srcOrd="0" destOrd="0" presId="urn:microsoft.com/office/officeart/2005/8/layout/vList4"/>
    <dgm:cxn modelId="{A1F2B188-3D88-4FB2-86A2-FC045D6039AA}" type="presOf" srcId="{D7C97CB6-010A-4699-842A-5EB81C7C1DD3}" destId="{9F940666-4140-4391-AA69-163EEA704EF1}" srcOrd="1" destOrd="0" presId="urn:microsoft.com/office/officeart/2005/8/layout/vList4"/>
    <dgm:cxn modelId="{3D672E3C-CB66-4247-91A5-A5E493183929}" srcId="{E741DE25-188E-4FD2-B8C0-CFF510678FC9}" destId="{D7C97CB6-010A-4699-842A-5EB81C7C1DD3}" srcOrd="1" destOrd="0" parTransId="{8E1A7594-2B7A-47F8-B77A-B8616ACD2FE1}" sibTransId="{3E480C8D-2B6D-4376-A5F2-A0F25FFD2502}"/>
    <dgm:cxn modelId="{306BD9D1-F9E7-414A-8525-EE587E505933}" type="presOf" srcId="{AD254D1E-57B8-482D-9057-17C059304A89}" destId="{79504EDD-C4AE-484F-911B-F3FFCD28A730}" srcOrd="1" destOrd="0" presId="urn:microsoft.com/office/officeart/2005/8/layout/vList4"/>
    <dgm:cxn modelId="{FF11F9FB-4A3B-433A-BB0E-94EF86AB7772}" type="presOf" srcId="{E4907148-B522-47CD-B524-23F85D5A8E90}" destId="{6A9AA03C-2C43-4DAD-8311-A716127F6823}" srcOrd="0" destOrd="0" presId="urn:microsoft.com/office/officeart/2005/8/layout/vList4"/>
    <dgm:cxn modelId="{6FFC548B-250F-4A0F-855E-D7B0A4218182}" type="presOf" srcId="{2B4450B0-D795-4481-9230-13217B5BCCE6}" destId="{64131BE5-BED8-4D66-8274-EF376DF84E97}" srcOrd="1" destOrd="0" presId="urn:microsoft.com/office/officeart/2005/8/layout/vList4"/>
    <dgm:cxn modelId="{28DCCFAA-912F-47ED-BD2E-7367A89469F3}" srcId="{E741DE25-188E-4FD2-B8C0-CFF510678FC9}" destId="{2B4450B0-D795-4481-9230-13217B5BCCE6}" srcOrd="2" destOrd="0" parTransId="{8222FB8D-B680-466E-9A14-6B3A3FF1B093}" sibTransId="{423D994A-4348-41B3-B445-10AD723AD153}"/>
    <dgm:cxn modelId="{74BA737D-6BF0-4508-A084-47C7CE3C74EA}" type="presParOf" srcId="{FD9E2555-7DF4-4555-88F5-6D9430447439}" destId="{E1F99B58-19B5-4DBA-BE78-5747EF6763D8}" srcOrd="0" destOrd="0" presId="urn:microsoft.com/office/officeart/2005/8/layout/vList4"/>
    <dgm:cxn modelId="{01EFA73F-B35B-416E-8F30-7A06F382DE71}" type="presParOf" srcId="{E1F99B58-19B5-4DBA-BE78-5747EF6763D8}" destId="{6A9AA03C-2C43-4DAD-8311-A716127F6823}" srcOrd="0" destOrd="0" presId="urn:microsoft.com/office/officeart/2005/8/layout/vList4"/>
    <dgm:cxn modelId="{B998514A-4E81-4623-B53F-7944F0969662}" type="presParOf" srcId="{E1F99B58-19B5-4DBA-BE78-5747EF6763D8}" destId="{9D202FAF-BDBF-4CD5-8444-FE8A6294F12A}" srcOrd="1" destOrd="0" presId="urn:microsoft.com/office/officeart/2005/8/layout/vList4"/>
    <dgm:cxn modelId="{402513CF-632D-4377-9F3E-41B54471EE19}" type="presParOf" srcId="{E1F99B58-19B5-4DBA-BE78-5747EF6763D8}" destId="{6BA1FC1B-04B7-4701-A342-46C67F8973B0}" srcOrd="2" destOrd="0" presId="urn:microsoft.com/office/officeart/2005/8/layout/vList4"/>
    <dgm:cxn modelId="{77731DCC-A30E-48D8-8BD7-565EB1A396E1}" type="presParOf" srcId="{FD9E2555-7DF4-4555-88F5-6D9430447439}" destId="{88C73FF1-8358-4CFD-A6C3-EA644E965BEF}" srcOrd="1" destOrd="0" presId="urn:microsoft.com/office/officeart/2005/8/layout/vList4"/>
    <dgm:cxn modelId="{13C3395B-C4EE-466B-9706-DB461DA3C95E}" type="presParOf" srcId="{FD9E2555-7DF4-4555-88F5-6D9430447439}" destId="{8627FDD3-394C-4CAB-B121-8FD64DC8F078}" srcOrd="2" destOrd="0" presId="urn:microsoft.com/office/officeart/2005/8/layout/vList4"/>
    <dgm:cxn modelId="{7F20E2D4-028A-45EA-88ED-D71AF7E2428C}" type="presParOf" srcId="{8627FDD3-394C-4CAB-B121-8FD64DC8F078}" destId="{F0464DD8-6CCC-4B30-8CA6-918964D811A0}" srcOrd="0" destOrd="0" presId="urn:microsoft.com/office/officeart/2005/8/layout/vList4"/>
    <dgm:cxn modelId="{CDEE337F-9E83-4E96-B000-0AF8C451385E}" type="presParOf" srcId="{8627FDD3-394C-4CAB-B121-8FD64DC8F078}" destId="{64415BD6-D78B-444D-B454-6A7AE0E5EBCC}" srcOrd="1" destOrd="0" presId="urn:microsoft.com/office/officeart/2005/8/layout/vList4"/>
    <dgm:cxn modelId="{6258819E-753A-461F-A2A5-431E91F3C833}" type="presParOf" srcId="{8627FDD3-394C-4CAB-B121-8FD64DC8F078}" destId="{9F940666-4140-4391-AA69-163EEA704EF1}" srcOrd="2" destOrd="0" presId="urn:microsoft.com/office/officeart/2005/8/layout/vList4"/>
    <dgm:cxn modelId="{59F3816A-2356-4425-A06D-01A2E0A05ABF}" type="presParOf" srcId="{FD9E2555-7DF4-4555-88F5-6D9430447439}" destId="{4A302D77-83F8-44ED-A5A5-350B6B979001}" srcOrd="3" destOrd="0" presId="urn:microsoft.com/office/officeart/2005/8/layout/vList4"/>
    <dgm:cxn modelId="{62096DD6-6BA5-4C2E-B420-F3BD1B988E28}" type="presParOf" srcId="{FD9E2555-7DF4-4555-88F5-6D9430447439}" destId="{4353E003-1AC5-453A-BC63-D798B04D08A6}" srcOrd="4" destOrd="0" presId="urn:microsoft.com/office/officeart/2005/8/layout/vList4"/>
    <dgm:cxn modelId="{995873FC-30DD-4BFA-86A6-86AB1042DE2D}" type="presParOf" srcId="{4353E003-1AC5-453A-BC63-D798B04D08A6}" destId="{C97FD0CA-ED2F-47BA-90F3-B82EE335042E}" srcOrd="0" destOrd="0" presId="urn:microsoft.com/office/officeart/2005/8/layout/vList4"/>
    <dgm:cxn modelId="{8DD1708C-C873-4D68-8599-812D04FDCDD3}" type="presParOf" srcId="{4353E003-1AC5-453A-BC63-D798B04D08A6}" destId="{F4125290-4763-4F7B-8D8D-FB6AA29AF1DE}" srcOrd="1" destOrd="0" presId="urn:microsoft.com/office/officeart/2005/8/layout/vList4"/>
    <dgm:cxn modelId="{5EE37229-BEC2-44BA-A299-CBECA96FDC68}" type="presParOf" srcId="{4353E003-1AC5-453A-BC63-D798B04D08A6}" destId="{64131BE5-BED8-4D66-8274-EF376DF84E97}" srcOrd="2" destOrd="0" presId="urn:microsoft.com/office/officeart/2005/8/layout/vList4"/>
    <dgm:cxn modelId="{BB3D502F-E270-4CDB-99CA-6F3D58C32709}" type="presParOf" srcId="{FD9E2555-7DF4-4555-88F5-6D9430447439}" destId="{C5B1E79D-35E3-4C07-935A-4268488A4014}" srcOrd="5" destOrd="0" presId="urn:microsoft.com/office/officeart/2005/8/layout/vList4"/>
    <dgm:cxn modelId="{97AC4745-C9FE-42DB-AE1F-D72C358118E2}" type="presParOf" srcId="{FD9E2555-7DF4-4555-88F5-6D9430447439}" destId="{A9856469-61C2-431E-BAEC-748A7C25E4B3}" srcOrd="6" destOrd="0" presId="urn:microsoft.com/office/officeart/2005/8/layout/vList4"/>
    <dgm:cxn modelId="{30408FA7-D585-47A7-AECD-012ECC8F983B}" type="presParOf" srcId="{A9856469-61C2-431E-BAEC-748A7C25E4B3}" destId="{3F45FE5C-357A-49C7-80FC-291188410366}" srcOrd="0" destOrd="0" presId="urn:microsoft.com/office/officeart/2005/8/layout/vList4"/>
    <dgm:cxn modelId="{A19A9FCA-4531-4397-97CC-5B3FECE7A051}" type="presParOf" srcId="{A9856469-61C2-431E-BAEC-748A7C25E4B3}" destId="{3E0C8579-065F-4E7E-BE62-E5FFECBF56A9}" srcOrd="1" destOrd="0" presId="urn:microsoft.com/office/officeart/2005/8/layout/vList4"/>
    <dgm:cxn modelId="{970DF410-730B-4A83-9FD8-BFF6B9E2E31D}" type="presParOf" srcId="{A9856469-61C2-431E-BAEC-748A7C25E4B3}" destId="{79504EDD-C4AE-484F-911B-F3FFCD28A730}" srcOrd="2" destOrd="0" presId="urn:microsoft.com/office/officeart/2005/8/layout/vList4"/>
  </dgm:cxnLst>
  <dgm:bg/>
  <dgm:whole/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741DE25-188E-4FD2-B8C0-CFF510678FC9}" type="doc">
      <dgm:prSet loTypeId="urn:microsoft.com/office/officeart/2005/8/layout/vList4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E4907148-B522-47CD-B524-23F85D5A8E90}">
      <dgm:prSet custT="1"/>
      <dgm:spPr/>
      <dgm:t>
        <a:bodyPr/>
        <a:lstStyle/>
        <a:p>
          <a:pPr rtl="0"/>
          <a:r>
            <a:rPr lang="tr-TR" sz="3200" b="1" dirty="0" smtClean="0"/>
            <a:t>HONESTY</a:t>
          </a:r>
          <a:endParaRPr lang="tr-TR" sz="3200" b="1" dirty="0"/>
        </a:p>
      </dgm:t>
    </dgm:pt>
    <dgm:pt modelId="{420C125A-2473-4172-B824-F6D3B4BA5376}" type="parTrans" cxnId="{C2C01743-3F6A-4EF4-B142-E67E672FAA47}">
      <dgm:prSet/>
      <dgm:spPr/>
      <dgm:t>
        <a:bodyPr/>
        <a:lstStyle/>
        <a:p>
          <a:endParaRPr lang="tr-TR"/>
        </a:p>
      </dgm:t>
    </dgm:pt>
    <dgm:pt modelId="{4FEAA97F-5247-447A-BA77-9FFCCB7FD9A5}" type="sibTrans" cxnId="{C2C01743-3F6A-4EF4-B142-E67E672FAA47}">
      <dgm:prSet/>
      <dgm:spPr/>
      <dgm:t>
        <a:bodyPr/>
        <a:lstStyle/>
        <a:p>
          <a:endParaRPr lang="tr-TR"/>
        </a:p>
      </dgm:t>
    </dgm:pt>
    <dgm:pt modelId="{D7C97CB6-010A-4699-842A-5EB81C7C1DD3}">
      <dgm:prSet custT="1"/>
      <dgm:spPr/>
      <dgm:t>
        <a:bodyPr/>
        <a:lstStyle/>
        <a:p>
          <a:pPr rtl="0"/>
          <a:r>
            <a:rPr lang="tr-TR" sz="3200" b="1" dirty="0" smtClean="0"/>
            <a:t>COLLABORATION</a:t>
          </a:r>
          <a:endParaRPr lang="tr-TR" sz="3200" b="1" dirty="0"/>
        </a:p>
      </dgm:t>
    </dgm:pt>
    <dgm:pt modelId="{8E1A7594-2B7A-47F8-B77A-B8616ACD2FE1}" type="parTrans" cxnId="{3D672E3C-CB66-4247-91A5-A5E493183929}">
      <dgm:prSet/>
      <dgm:spPr/>
      <dgm:t>
        <a:bodyPr/>
        <a:lstStyle/>
        <a:p>
          <a:endParaRPr lang="tr-TR"/>
        </a:p>
      </dgm:t>
    </dgm:pt>
    <dgm:pt modelId="{3E480C8D-2B6D-4376-A5F2-A0F25FFD2502}" type="sibTrans" cxnId="{3D672E3C-CB66-4247-91A5-A5E493183929}">
      <dgm:prSet/>
      <dgm:spPr/>
      <dgm:t>
        <a:bodyPr/>
        <a:lstStyle/>
        <a:p>
          <a:endParaRPr lang="tr-TR"/>
        </a:p>
      </dgm:t>
    </dgm:pt>
    <dgm:pt modelId="{2B4450B0-D795-4481-9230-13217B5BCCE6}">
      <dgm:prSet custT="1"/>
      <dgm:spPr/>
      <dgm:t>
        <a:bodyPr/>
        <a:lstStyle/>
        <a:p>
          <a:pPr rtl="0"/>
          <a:r>
            <a:rPr lang="tr-TR" sz="3200" b="1" dirty="0" smtClean="0"/>
            <a:t>RESPONSIBILITY</a:t>
          </a:r>
          <a:endParaRPr lang="tr-TR" sz="3200" b="1" dirty="0"/>
        </a:p>
      </dgm:t>
    </dgm:pt>
    <dgm:pt modelId="{8222FB8D-B680-466E-9A14-6B3A3FF1B093}" type="parTrans" cxnId="{28DCCFAA-912F-47ED-BD2E-7367A89469F3}">
      <dgm:prSet/>
      <dgm:spPr/>
      <dgm:t>
        <a:bodyPr/>
        <a:lstStyle/>
        <a:p>
          <a:endParaRPr lang="tr-TR"/>
        </a:p>
      </dgm:t>
    </dgm:pt>
    <dgm:pt modelId="{423D994A-4348-41B3-B445-10AD723AD153}" type="sibTrans" cxnId="{28DCCFAA-912F-47ED-BD2E-7367A89469F3}">
      <dgm:prSet/>
      <dgm:spPr/>
      <dgm:t>
        <a:bodyPr/>
        <a:lstStyle/>
        <a:p>
          <a:endParaRPr lang="tr-TR"/>
        </a:p>
      </dgm:t>
    </dgm:pt>
    <dgm:pt modelId="{1FB3E6E4-C5E2-43F6-A946-59B27C62C8BA}">
      <dgm:prSet custT="1"/>
      <dgm:spPr/>
      <dgm:t>
        <a:bodyPr/>
        <a:lstStyle/>
        <a:p>
          <a:pPr rtl="0"/>
          <a:r>
            <a:rPr lang="tr-TR" sz="3200" b="1" dirty="0" smtClean="0"/>
            <a:t>SHARING</a:t>
          </a:r>
          <a:endParaRPr lang="tr-TR" sz="3200" b="1" dirty="0"/>
        </a:p>
      </dgm:t>
    </dgm:pt>
    <dgm:pt modelId="{2FC7CAE7-072F-4CFC-9C82-FD4414781E35}" type="sibTrans" cxnId="{3CD2418A-526A-49CF-A11F-AE99D1284F05}">
      <dgm:prSet/>
      <dgm:spPr/>
      <dgm:t>
        <a:bodyPr/>
        <a:lstStyle/>
        <a:p>
          <a:endParaRPr lang="tr-TR"/>
        </a:p>
      </dgm:t>
    </dgm:pt>
    <dgm:pt modelId="{B26FAA3D-27FE-4846-89C8-178D240A8783}" type="parTrans" cxnId="{3CD2418A-526A-49CF-A11F-AE99D1284F05}">
      <dgm:prSet/>
      <dgm:spPr/>
      <dgm:t>
        <a:bodyPr/>
        <a:lstStyle/>
        <a:p>
          <a:endParaRPr lang="tr-TR"/>
        </a:p>
      </dgm:t>
    </dgm:pt>
    <dgm:pt modelId="{FD9E2555-7DF4-4555-88F5-6D9430447439}" type="pres">
      <dgm:prSet presAssocID="{E741DE25-188E-4FD2-B8C0-CFF510678FC9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E1F99B58-19B5-4DBA-BE78-5747EF6763D8}" type="pres">
      <dgm:prSet presAssocID="{E4907148-B522-47CD-B524-23F85D5A8E90}" presName="comp" presStyleCnt="0"/>
      <dgm:spPr/>
    </dgm:pt>
    <dgm:pt modelId="{6A9AA03C-2C43-4DAD-8311-A716127F6823}" type="pres">
      <dgm:prSet presAssocID="{E4907148-B522-47CD-B524-23F85D5A8E90}" presName="box" presStyleLbl="node1" presStyleIdx="0" presStyleCnt="4"/>
      <dgm:spPr/>
      <dgm:t>
        <a:bodyPr/>
        <a:lstStyle/>
        <a:p>
          <a:endParaRPr lang="tr-TR"/>
        </a:p>
      </dgm:t>
    </dgm:pt>
    <dgm:pt modelId="{9D202FAF-BDBF-4CD5-8444-FE8A6294F12A}" type="pres">
      <dgm:prSet presAssocID="{E4907148-B522-47CD-B524-23F85D5A8E90}" presName="img" presStyleLbl="fgImgPlace1" presStyleIdx="0" presStyleCnt="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tr-TR"/>
        </a:p>
      </dgm:t>
    </dgm:pt>
    <dgm:pt modelId="{6BA1FC1B-04B7-4701-A342-46C67F8973B0}" type="pres">
      <dgm:prSet presAssocID="{E4907148-B522-47CD-B524-23F85D5A8E90}" presName="text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88C73FF1-8358-4CFD-A6C3-EA644E965BEF}" type="pres">
      <dgm:prSet presAssocID="{4FEAA97F-5247-447A-BA77-9FFCCB7FD9A5}" presName="spacer" presStyleCnt="0"/>
      <dgm:spPr/>
    </dgm:pt>
    <dgm:pt modelId="{8627FDD3-394C-4CAB-B121-8FD64DC8F078}" type="pres">
      <dgm:prSet presAssocID="{D7C97CB6-010A-4699-842A-5EB81C7C1DD3}" presName="comp" presStyleCnt="0"/>
      <dgm:spPr/>
    </dgm:pt>
    <dgm:pt modelId="{F0464DD8-6CCC-4B30-8CA6-918964D811A0}" type="pres">
      <dgm:prSet presAssocID="{D7C97CB6-010A-4699-842A-5EB81C7C1DD3}" presName="box" presStyleLbl="node1" presStyleIdx="1" presStyleCnt="4"/>
      <dgm:spPr/>
      <dgm:t>
        <a:bodyPr/>
        <a:lstStyle/>
        <a:p>
          <a:endParaRPr lang="tr-TR"/>
        </a:p>
      </dgm:t>
    </dgm:pt>
    <dgm:pt modelId="{64415BD6-D78B-444D-B454-6A7AE0E5EBCC}" type="pres">
      <dgm:prSet presAssocID="{D7C97CB6-010A-4699-842A-5EB81C7C1DD3}" presName="img" presStyleLbl="fgImgPlace1" presStyleIdx="1" presStyleCnt="4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tr-TR"/>
        </a:p>
      </dgm:t>
    </dgm:pt>
    <dgm:pt modelId="{9F940666-4140-4391-AA69-163EEA704EF1}" type="pres">
      <dgm:prSet presAssocID="{D7C97CB6-010A-4699-842A-5EB81C7C1DD3}" presName="text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4A302D77-83F8-44ED-A5A5-350B6B979001}" type="pres">
      <dgm:prSet presAssocID="{3E480C8D-2B6D-4376-A5F2-A0F25FFD2502}" presName="spacer" presStyleCnt="0"/>
      <dgm:spPr/>
    </dgm:pt>
    <dgm:pt modelId="{4353E003-1AC5-453A-BC63-D798B04D08A6}" type="pres">
      <dgm:prSet presAssocID="{2B4450B0-D795-4481-9230-13217B5BCCE6}" presName="comp" presStyleCnt="0"/>
      <dgm:spPr/>
    </dgm:pt>
    <dgm:pt modelId="{C97FD0CA-ED2F-47BA-90F3-B82EE335042E}" type="pres">
      <dgm:prSet presAssocID="{2B4450B0-D795-4481-9230-13217B5BCCE6}" presName="box" presStyleLbl="node1" presStyleIdx="2" presStyleCnt="4"/>
      <dgm:spPr/>
      <dgm:t>
        <a:bodyPr/>
        <a:lstStyle/>
        <a:p>
          <a:endParaRPr lang="tr-TR"/>
        </a:p>
      </dgm:t>
    </dgm:pt>
    <dgm:pt modelId="{F4125290-4763-4F7B-8D8D-FB6AA29AF1DE}" type="pres">
      <dgm:prSet presAssocID="{2B4450B0-D795-4481-9230-13217B5BCCE6}" presName="img" presStyleLbl="fgImgPlace1" presStyleIdx="2" presStyleCnt="4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tr-TR"/>
        </a:p>
      </dgm:t>
    </dgm:pt>
    <dgm:pt modelId="{64131BE5-BED8-4D66-8274-EF376DF84E97}" type="pres">
      <dgm:prSet presAssocID="{2B4450B0-D795-4481-9230-13217B5BCCE6}" presName="text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C5B1E79D-35E3-4C07-935A-4268488A4014}" type="pres">
      <dgm:prSet presAssocID="{423D994A-4348-41B3-B445-10AD723AD153}" presName="spacer" presStyleCnt="0"/>
      <dgm:spPr/>
    </dgm:pt>
    <dgm:pt modelId="{CC4D7769-3665-4A12-B3CB-B090ECED8121}" type="pres">
      <dgm:prSet presAssocID="{1FB3E6E4-C5E2-43F6-A946-59B27C62C8BA}" presName="comp" presStyleCnt="0"/>
      <dgm:spPr/>
    </dgm:pt>
    <dgm:pt modelId="{51F4D8F7-7A91-4243-A205-679326ADE403}" type="pres">
      <dgm:prSet presAssocID="{1FB3E6E4-C5E2-43F6-A946-59B27C62C8BA}" presName="box" presStyleLbl="node1" presStyleIdx="3" presStyleCnt="4"/>
      <dgm:spPr/>
      <dgm:t>
        <a:bodyPr/>
        <a:lstStyle/>
        <a:p>
          <a:endParaRPr lang="tr-TR"/>
        </a:p>
      </dgm:t>
    </dgm:pt>
    <dgm:pt modelId="{3E5D5A67-6EE6-4B51-BEFC-345F98A42DC0}" type="pres">
      <dgm:prSet presAssocID="{1FB3E6E4-C5E2-43F6-A946-59B27C62C8BA}" presName="img" presStyleLbl="fgImgPlace1" presStyleIdx="3" presStyleCnt="4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tr-TR"/>
        </a:p>
      </dgm:t>
    </dgm:pt>
    <dgm:pt modelId="{EA9B6E89-2D62-4BC9-B898-D9696EDB8A28}" type="pres">
      <dgm:prSet presAssocID="{1FB3E6E4-C5E2-43F6-A946-59B27C62C8BA}" presName="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59E09D43-91B8-4506-B63A-512C1D2C7A30}" type="presOf" srcId="{D7C97CB6-010A-4699-842A-5EB81C7C1DD3}" destId="{F0464DD8-6CCC-4B30-8CA6-918964D811A0}" srcOrd="0" destOrd="0" presId="urn:microsoft.com/office/officeart/2005/8/layout/vList4"/>
    <dgm:cxn modelId="{95A99C9C-1EA0-40D6-8CF4-AF82C3855F11}" type="presOf" srcId="{1FB3E6E4-C5E2-43F6-A946-59B27C62C8BA}" destId="{EA9B6E89-2D62-4BC9-B898-D9696EDB8A28}" srcOrd="1" destOrd="0" presId="urn:microsoft.com/office/officeart/2005/8/layout/vList4"/>
    <dgm:cxn modelId="{C2C01743-3F6A-4EF4-B142-E67E672FAA47}" srcId="{E741DE25-188E-4FD2-B8C0-CFF510678FC9}" destId="{E4907148-B522-47CD-B524-23F85D5A8E90}" srcOrd="0" destOrd="0" parTransId="{420C125A-2473-4172-B824-F6D3B4BA5376}" sibTransId="{4FEAA97F-5247-447A-BA77-9FFCCB7FD9A5}"/>
    <dgm:cxn modelId="{3B3BC37A-D800-4A94-A057-53977F48192F}" type="presOf" srcId="{1FB3E6E4-C5E2-43F6-A946-59B27C62C8BA}" destId="{51F4D8F7-7A91-4243-A205-679326ADE403}" srcOrd="0" destOrd="0" presId="urn:microsoft.com/office/officeart/2005/8/layout/vList4"/>
    <dgm:cxn modelId="{922F084E-96FF-45EB-AC02-58070079755D}" type="presOf" srcId="{E741DE25-188E-4FD2-B8C0-CFF510678FC9}" destId="{FD9E2555-7DF4-4555-88F5-6D9430447439}" srcOrd="0" destOrd="0" presId="urn:microsoft.com/office/officeart/2005/8/layout/vList4"/>
    <dgm:cxn modelId="{F942CF01-77BB-4C4D-A849-D69AE53C95D9}" type="presOf" srcId="{D7C97CB6-010A-4699-842A-5EB81C7C1DD3}" destId="{9F940666-4140-4391-AA69-163EEA704EF1}" srcOrd="1" destOrd="0" presId="urn:microsoft.com/office/officeart/2005/8/layout/vList4"/>
    <dgm:cxn modelId="{E198450E-7F1C-4636-835B-BC6EA93ABFB6}" type="presOf" srcId="{2B4450B0-D795-4481-9230-13217B5BCCE6}" destId="{64131BE5-BED8-4D66-8274-EF376DF84E97}" srcOrd="1" destOrd="0" presId="urn:microsoft.com/office/officeart/2005/8/layout/vList4"/>
    <dgm:cxn modelId="{D52C3DDD-CF6B-48A6-8FBA-388C49764465}" type="presOf" srcId="{E4907148-B522-47CD-B524-23F85D5A8E90}" destId="{6BA1FC1B-04B7-4701-A342-46C67F8973B0}" srcOrd="1" destOrd="0" presId="urn:microsoft.com/office/officeart/2005/8/layout/vList4"/>
    <dgm:cxn modelId="{81B299F2-F107-422A-81B2-AB290C4431B3}" type="presOf" srcId="{E4907148-B522-47CD-B524-23F85D5A8E90}" destId="{6A9AA03C-2C43-4DAD-8311-A716127F6823}" srcOrd="0" destOrd="0" presId="urn:microsoft.com/office/officeart/2005/8/layout/vList4"/>
    <dgm:cxn modelId="{3D672E3C-CB66-4247-91A5-A5E493183929}" srcId="{E741DE25-188E-4FD2-B8C0-CFF510678FC9}" destId="{D7C97CB6-010A-4699-842A-5EB81C7C1DD3}" srcOrd="1" destOrd="0" parTransId="{8E1A7594-2B7A-47F8-B77A-B8616ACD2FE1}" sibTransId="{3E480C8D-2B6D-4376-A5F2-A0F25FFD2502}"/>
    <dgm:cxn modelId="{3CD2418A-526A-49CF-A11F-AE99D1284F05}" srcId="{E741DE25-188E-4FD2-B8C0-CFF510678FC9}" destId="{1FB3E6E4-C5E2-43F6-A946-59B27C62C8BA}" srcOrd="3" destOrd="0" parTransId="{B26FAA3D-27FE-4846-89C8-178D240A8783}" sibTransId="{2FC7CAE7-072F-4CFC-9C82-FD4414781E35}"/>
    <dgm:cxn modelId="{28DCCFAA-912F-47ED-BD2E-7367A89469F3}" srcId="{E741DE25-188E-4FD2-B8C0-CFF510678FC9}" destId="{2B4450B0-D795-4481-9230-13217B5BCCE6}" srcOrd="2" destOrd="0" parTransId="{8222FB8D-B680-466E-9A14-6B3A3FF1B093}" sibTransId="{423D994A-4348-41B3-B445-10AD723AD153}"/>
    <dgm:cxn modelId="{3C5A0C7D-89C8-4EC8-8432-C53391BD81B7}" type="presOf" srcId="{2B4450B0-D795-4481-9230-13217B5BCCE6}" destId="{C97FD0CA-ED2F-47BA-90F3-B82EE335042E}" srcOrd="0" destOrd="0" presId="urn:microsoft.com/office/officeart/2005/8/layout/vList4"/>
    <dgm:cxn modelId="{8BAB271D-1984-45DD-8312-4A53E47E96D9}" type="presParOf" srcId="{FD9E2555-7DF4-4555-88F5-6D9430447439}" destId="{E1F99B58-19B5-4DBA-BE78-5747EF6763D8}" srcOrd="0" destOrd="0" presId="urn:microsoft.com/office/officeart/2005/8/layout/vList4"/>
    <dgm:cxn modelId="{B6C4CA81-2089-460C-B0ED-218B729D175B}" type="presParOf" srcId="{E1F99B58-19B5-4DBA-BE78-5747EF6763D8}" destId="{6A9AA03C-2C43-4DAD-8311-A716127F6823}" srcOrd="0" destOrd="0" presId="urn:microsoft.com/office/officeart/2005/8/layout/vList4"/>
    <dgm:cxn modelId="{F276D511-F0CC-41A8-9518-6767CB014A90}" type="presParOf" srcId="{E1F99B58-19B5-4DBA-BE78-5747EF6763D8}" destId="{9D202FAF-BDBF-4CD5-8444-FE8A6294F12A}" srcOrd="1" destOrd="0" presId="urn:microsoft.com/office/officeart/2005/8/layout/vList4"/>
    <dgm:cxn modelId="{9340B81D-FE90-4485-85CF-E8A545310073}" type="presParOf" srcId="{E1F99B58-19B5-4DBA-BE78-5747EF6763D8}" destId="{6BA1FC1B-04B7-4701-A342-46C67F8973B0}" srcOrd="2" destOrd="0" presId="urn:microsoft.com/office/officeart/2005/8/layout/vList4"/>
    <dgm:cxn modelId="{34D44AEC-8CFF-495B-BCFA-460A6B446207}" type="presParOf" srcId="{FD9E2555-7DF4-4555-88F5-6D9430447439}" destId="{88C73FF1-8358-4CFD-A6C3-EA644E965BEF}" srcOrd="1" destOrd="0" presId="urn:microsoft.com/office/officeart/2005/8/layout/vList4"/>
    <dgm:cxn modelId="{E91AD3A1-4BB8-44FC-B106-E1BB7313D863}" type="presParOf" srcId="{FD9E2555-7DF4-4555-88F5-6D9430447439}" destId="{8627FDD3-394C-4CAB-B121-8FD64DC8F078}" srcOrd="2" destOrd="0" presId="urn:microsoft.com/office/officeart/2005/8/layout/vList4"/>
    <dgm:cxn modelId="{78F1EA73-AA22-45C6-B723-717EBB0569BA}" type="presParOf" srcId="{8627FDD3-394C-4CAB-B121-8FD64DC8F078}" destId="{F0464DD8-6CCC-4B30-8CA6-918964D811A0}" srcOrd="0" destOrd="0" presId="urn:microsoft.com/office/officeart/2005/8/layout/vList4"/>
    <dgm:cxn modelId="{9338902B-07F3-4CBE-AE3D-F1D550E3AF06}" type="presParOf" srcId="{8627FDD3-394C-4CAB-B121-8FD64DC8F078}" destId="{64415BD6-D78B-444D-B454-6A7AE0E5EBCC}" srcOrd="1" destOrd="0" presId="urn:microsoft.com/office/officeart/2005/8/layout/vList4"/>
    <dgm:cxn modelId="{AAD88161-F200-4E4D-A8C8-A6EDABB36EC2}" type="presParOf" srcId="{8627FDD3-394C-4CAB-B121-8FD64DC8F078}" destId="{9F940666-4140-4391-AA69-163EEA704EF1}" srcOrd="2" destOrd="0" presId="urn:microsoft.com/office/officeart/2005/8/layout/vList4"/>
    <dgm:cxn modelId="{3B9FB8DF-4F00-4F64-9731-F67F49D77C4D}" type="presParOf" srcId="{FD9E2555-7DF4-4555-88F5-6D9430447439}" destId="{4A302D77-83F8-44ED-A5A5-350B6B979001}" srcOrd="3" destOrd="0" presId="urn:microsoft.com/office/officeart/2005/8/layout/vList4"/>
    <dgm:cxn modelId="{C0ED6787-95BB-4A69-9887-432529F15432}" type="presParOf" srcId="{FD9E2555-7DF4-4555-88F5-6D9430447439}" destId="{4353E003-1AC5-453A-BC63-D798B04D08A6}" srcOrd="4" destOrd="0" presId="urn:microsoft.com/office/officeart/2005/8/layout/vList4"/>
    <dgm:cxn modelId="{A5F9ADAA-1B10-4D20-A220-4275FE60C458}" type="presParOf" srcId="{4353E003-1AC5-453A-BC63-D798B04D08A6}" destId="{C97FD0CA-ED2F-47BA-90F3-B82EE335042E}" srcOrd="0" destOrd="0" presId="urn:microsoft.com/office/officeart/2005/8/layout/vList4"/>
    <dgm:cxn modelId="{F491682A-B273-4475-A438-71BD503D496A}" type="presParOf" srcId="{4353E003-1AC5-453A-BC63-D798B04D08A6}" destId="{F4125290-4763-4F7B-8D8D-FB6AA29AF1DE}" srcOrd="1" destOrd="0" presId="urn:microsoft.com/office/officeart/2005/8/layout/vList4"/>
    <dgm:cxn modelId="{46E02D1B-E1B5-43E2-9C08-7147DB733811}" type="presParOf" srcId="{4353E003-1AC5-453A-BC63-D798B04D08A6}" destId="{64131BE5-BED8-4D66-8274-EF376DF84E97}" srcOrd="2" destOrd="0" presId="urn:microsoft.com/office/officeart/2005/8/layout/vList4"/>
    <dgm:cxn modelId="{75B1B44F-E8E5-4383-88F6-FCBFC760680E}" type="presParOf" srcId="{FD9E2555-7DF4-4555-88F5-6D9430447439}" destId="{C5B1E79D-35E3-4C07-935A-4268488A4014}" srcOrd="5" destOrd="0" presId="urn:microsoft.com/office/officeart/2005/8/layout/vList4"/>
    <dgm:cxn modelId="{F1D118A0-3E12-46BB-BE9C-2B077AF6ECF4}" type="presParOf" srcId="{FD9E2555-7DF4-4555-88F5-6D9430447439}" destId="{CC4D7769-3665-4A12-B3CB-B090ECED8121}" srcOrd="6" destOrd="0" presId="urn:microsoft.com/office/officeart/2005/8/layout/vList4"/>
    <dgm:cxn modelId="{EB944E72-6AE9-4854-BE2B-4B1E098D350F}" type="presParOf" srcId="{CC4D7769-3665-4A12-B3CB-B090ECED8121}" destId="{51F4D8F7-7A91-4243-A205-679326ADE403}" srcOrd="0" destOrd="0" presId="urn:microsoft.com/office/officeart/2005/8/layout/vList4"/>
    <dgm:cxn modelId="{3FDEDDBC-45BC-461F-A4C8-F1F13D487A80}" type="presParOf" srcId="{CC4D7769-3665-4A12-B3CB-B090ECED8121}" destId="{3E5D5A67-6EE6-4B51-BEFC-345F98A42DC0}" srcOrd="1" destOrd="0" presId="urn:microsoft.com/office/officeart/2005/8/layout/vList4"/>
    <dgm:cxn modelId="{3E461AB2-EC68-43AB-83F5-6D7E874E0D71}" type="presParOf" srcId="{CC4D7769-3665-4A12-B3CB-B090ECED8121}" destId="{EA9B6E89-2D62-4BC9-B898-D9696EDB8A28}" srcOrd="2" destOrd="0" presId="urn:microsoft.com/office/officeart/2005/8/layout/vList4"/>
  </dgm:cxnLst>
  <dgm:bg/>
  <dgm:whole/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4F0370F-60C7-455A-95F2-DDB3B4BBCC7C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B02DB2E3-B140-4943-935D-22087C466924}">
      <dgm:prSet/>
      <dgm:spPr/>
      <dgm:t>
        <a:bodyPr/>
        <a:lstStyle/>
        <a:p>
          <a:pPr algn="l" rtl="0"/>
          <a:r>
            <a:rPr lang="tr-TR" b="1" dirty="0" smtClean="0"/>
            <a:t>We made wristband of friendship together for teaching tolerance and friendship.</a:t>
          </a:r>
          <a:endParaRPr lang="tr-TR" b="1" dirty="0"/>
        </a:p>
      </dgm:t>
    </dgm:pt>
    <dgm:pt modelId="{76A94854-D5A5-4F42-BDCA-0A9EF599B451}" type="parTrans" cxnId="{0AD10273-7F7C-4020-8492-BF8E4FCB3995}">
      <dgm:prSet/>
      <dgm:spPr/>
      <dgm:t>
        <a:bodyPr/>
        <a:lstStyle/>
        <a:p>
          <a:pPr algn="l"/>
          <a:endParaRPr lang="tr-TR"/>
        </a:p>
      </dgm:t>
    </dgm:pt>
    <dgm:pt modelId="{FE66AC44-98C2-4BE7-A7B7-34660E83A683}" type="sibTrans" cxnId="{0AD10273-7F7C-4020-8492-BF8E4FCB3995}">
      <dgm:prSet/>
      <dgm:spPr/>
      <dgm:t>
        <a:bodyPr/>
        <a:lstStyle/>
        <a:p>
          <a:pPr algn="l"/>
          <a:endParaRPr lang="tr-TR"/>
        </a:p>
      </dgm:t>
    </dgm:pt>
    <dgm:pt modelId="{C187EC2C-5514-4CBD-BD5D-3C86C200EE8F}" type="pres">
      <dgm:prSet presAssocID="{44F0370F-60C7-455A-95F2-DDB3B4BBCC7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EA85AE94-4799-4932-9EEC-6F6A305BBEE6}" type="pres">
      <dgm:prSet presAssocID="{B02DB2E3-B140-4943-935D-22087C466924}" presName="parentText" presStyleLbl="node1" presStyleIdx="0" presStyleCnt="1" custScaleY="128273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12FBAC0D-0B3B-4053-B9AD-E111B9C72941}" type="presOf" srcId="{B02DB2E3-B140-4943-935D-22087C466924}" destId="{EA85AE94-4799-4932-9EEC-6F6A305BBEE6}" srcOrd="0" destOrd="0" presId="urn:microsoft.com/office/officeart/2005/8/layout/vList2"/>
    <dgm:cxn modelId="{0AD10273-7F7C-4020-8492-BF8E4FCB3995}" srcId="{44F0370F-60C7-455A-95F2-DDB3B4BBCC7C}" destId="{B02DB2E3-B140-4943-935D-22087C466924}" srcOrd="0" destOrd="0" parTransId="{76A94854-D5A5-4F42-BDCA-0A9EF599B451}" sibTransId="{FE66AC44-98C2-4BE7-A7B7-34660E83A683}"/>
    <dgm:cxn modelId="{4B7470E7-F266-49A8-A13D-0F76100B7FE4}" type="presOf" srcId="{44F0370F-60C7-455A-95F2-DDB3B4BBCC7C}" destId="{C187EC2C-5514-4CBD-BD5D-3C86C200EE8F}" srcOrd="0" destOrd="0" presId="urn:microsoft.com/office/officeart/2005/8/layout/vList2"/>
    <dgm:cxn modelId="{66F90C38-B55C-4DF1-8B92-B0AF8DDFFEFE}" type="presParOf" srcId="{C187EC2C-5514-4CBD-BD5D-3C86C200EE8F}" destId="{EA85AE94-4799-4932-9EEC-6F6A305BBEE6}" srcOrd="0" destOrd="0" presId="urn:microsoft.com/office/officeart/2005/8/layout/vList2"/>
  </dgm:cxnLst>
  <dgm:bg/>
  <dgm:whole/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CF723F9-C82E-4821-8404-27F233A3CA8F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tr-TR"/>
        </a:p>
      </dgm:t>
    </dgm:pt>
    <dgm:pt modelId="{4B680D60-0D6A-4723-8E1C-4EDE99A36239}">
      <dgm:prSet/>
      <dgm:spPr/>
      <dgm:t>
        <a:bodyPr/>
        <a:lstStyle/>
        <a:p>
          <a:pPr rtl="0"/>
          <a:r>
            <a:rPr lang="tr-TR" b="1" dirty="0" smtClean="0"/>
            <a:t>HOW DO WE TEACH THESE VALUES?</a:t>
          </a:r>
          <a:endParaRPr lang="tr-TR" b="1" dirty="0"/>
        </a:p>
      </dgm:t>
    </dgm:pt>
    <dgm:pt modelId="{45952684-5044-4D21-A8D9-0BF499D08DC8}" type="parTrans" cxnId="{3F14AA6C-0B99-400D-8454-05F7745B7A93}">
      <dgm:prSet/>
      <dgm:spPr/>
      <dgm:t>
        <a:bodyPr/>
        <a:lstStyle/>
        <a:p>
          <a:endParaRPr lang="tr-TR"/>
        </a:p>
      </dgm:t>
    </dgm:pt>
    <dgm:pt modelId="{BBC5691A-B064-4781-B712-EB6B518F43E1}" type="sibTrans" cxnId="{3F14AA6C-0B99-400D-8454-05F7745B7A93}">
      <dgm:prSet/>
      <dgm:spPr/>
      <dgm:t>
        <a:bodyPr/>
        <a:lstStyle/>
        <a:p>
          <a:endParaRPr lang="tr-TR"/>
        </a:p>
      </dgm:t>
    </dgm:pt>
    <dgm:pt modelId="{70DA1FA5-5A37-4EFF-8702-C507FEE8AC43}" type="pres">
      <dgm:prSet presAssocID="{9CF723F9-C82E-4821-8404-27F233A3CA8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6229B530-6F2B-4687-8556-D2BAB0ACA124}" type="pres">
      <dgm:prSet presAssocID="{4B680D60-0D6A-4723-8E1C-4EDE99A36239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9AEB9F93-31EC-4A63-81AC-508B15C8F246}" type="presOf" srcId="{4B680D60-0D6A-4723-8E1C-4EDE99A36239}" destId="{6229B530-6F2B-4687-8556-D2BAB0ACA124}" srcOrd="0" destOrd="0" presId="urn:microsoft.com/office/officeart/2005/8/layout/vList2"/>
    <dgm:cxn modelId="{3F14AA6C-0B99-400D-8454-05F7745B7A93}" srcId="{9CF723F9-C82E-4821-8404-27F233A3CA8F}" destId="{4B680D60-0D6A-4723-8E1C-4EDE99A36239}" srcOrd="0" destOrd="0" parTransId="{45952684-5044-4D21-A8D9-0BF499D08DC8}" sibTransId="{BBC5691A-B064-4781-B712-EB6B518F43E1}"/>
    <dgm:cxn modelId="{753EA762-B2E2-416B-B604-4D54E8047DD3}" type="presOf" srcId="{9CF723F9-C82E-4821-8404-27F233A3CA8F}" destId="{70DA1FA5-5A37-4EFF-8702-C507FEE8AC43}" srcOrd="0" destOrd="0" presId="urn:microsoft.com/office/officeart/2005/8/layout/vList2"/>
    <dgm:cxn modelId="{0E389252-0B8C-423D-AD62-723D76ADFE32}" type="presParOf" srcId="{70DA1FA5-5A37-4EFF-8702-C507FEE8AC43}" destId="{6229B530-6F2B-4687-8556-D2BAB0ACA124}" srcOrd="0" destOrd="0" presId="urn:microsoft.com/office/officeart/2005/8/layout/vList2"/>
  </dgm:cxnLst>
  <dgm:bg/>
  <dgm:whole/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CCB91C6B-80A9-4E82-9FDD-AD1A222D742C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tr-TR"/>
        </a:p>
      </dgm:t>
    </dgm:pt>
    <dgm:pt modelId="{8A486CE8-A1A1-4F02-9032-091AAD838936}">
      <dgm:prSet/>
      <dgm:spPr/>
      <dgm:t>
        <a:bodyPr/>
        <a:lstStyle/>
        <a:p>
          <a:pPr rtl="0"/>
          <a:r>
            <a:rPr lang="tr-TR" b="1" dirty="0" smtClean="0"/>
            <a:t>OUR PUPILS DID PAINTINGS BOARDS OF PEACE AND TOLERANCE.</a:t>
          </a:r>
          <a:endParaRPr lang="tr-TR" b="1" dirty="0"/>
        </a:p>
      </dgm:t>
    </dgm:pt>
    <dgm:pt modelId="{F6DE5844-D36B-41EB-B87C-7B24AEFD97FA}" type="parTrans" cxnId="{A15B4A04-F32A-4EDA-993E-0253C81EB684}">
      <dgm:prSet/>
      <dgm:spPr/>
      <dgm:t>
        <a:bodyPr/>
        <a:lstStyle/>
        <a:p>
          <a:endParaRPr lang="tr-TR"/>
        </a:p>
      </dgm:t>
    </dgm:pt>
    <dgm:pt modelId="{B61BBDB9-8556-4115-92EF-CC0A98444695}" type="sibTrans" cxnId="{A15B4A04-F32A-4EDA-993E-0253C81EB684}">
      <dgm:prSet/>
      <dgm:spPr/>
      <dgm:t>
        <a:bodyPr/>
        <a:lstStyle/>
        <a:p>
          <a:endParaRPr lang="tr-TR"/>
        </a:p>
      </dgm:t>
    </dgm:pt>
    <dgm:pt modelId="{28D49F3E-FF80-4EB7-82F6-DB242289EFE7}" type="pres">
      <dgm:prSet presAssocID="{CCB91C6B-80A9-4E82-9FDD-AD1A222D742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EB2E26F1-5F39-4C40-A9CF-8CC76960DB9A}" type="pres">
      <dgm:prSet presAssocID="{8A486CE8-A1A1-4F02-9032-091AAD838936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5B8D5BA1-B642-462F-911E-5DDCBFD0E146}" type="presOf" srcId="{CCB91C6B-80A9-4E82-9FDD-AD1A222D742C}" destId="{28D49F3E-FF80-4EB7-82F6-DB242289EFE7}" srcOrd="0" destOrd="0" presId="urn:microsoft.com/office/officeart/2005/8/layout/vList2"/>
    <dgm:cxn modelId="{4CF0CA35-4E3F-4674-A2B9-C2E019FB7756}" type="presOf" srcId="{8A486CE8-A1A1-4F02-9032-091AAD838936}" destId="{EB2E26F1-5F39-4C40-A9CF-8CC76960DB9A}" srcOrd="0" destOrd="0" presId="urn:microsoft.com/office/officeart/2005/8/layout/vList2"/>
    <dgm:cxn modelId="{A15B4A04-F32A-4EDA-993E-0253C81EB684}" srcId="{CCB91C6B-80A9-4E82-9FDD-AD1A222D742C}" destId="{8A486CE8-A1A1-4F02-9032-091AAD838936}" srcOrd="0" destOrd="0" parTransId="{F6DE5844-D36B-41EB-B87C-7B24AEFD97FA}" sibTransId="{B61BBDB9-8556-4115-92EF-CC0A98444695}"/>
    <dgm:cxn modelId="{89ADE58E-4E33-44FA-BFD1-702161E60183}" type="presParOf" srcId="{28D49F3E-FF80-4EB7-82F6-DB242289EFE7}" destId="{EB2E26F1-5F39-4C40-A9CF-8CC76960DB9A}" srcOrd="0" destOrd="0" presId="urn:microsoft.com/office/officeart/2005/8/layout/vList2"/>
  </dgm:cxnLst>
  <dgm:bg/>
  <dgm:whole/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CEA83209-C4AA-40BF-9487-FAEF762B4344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7793B781-6A83-4B63-B898-7D5FBC327F21}">
      <dgm:prSet phldrT="[Metin]"/>
      <dgm:spPr/>
      <dgm:t>
        <a:bodyPr/>
        <a:lstStyle/>
        <a:p>
          <a:r>
            <a:rPr lang="tr-TR" b="1" dirty="0" smtClean="0"/>
            <a:t>FOR FRIENDSHIP</a:t>
          </a:r>
          <a:endParaRPr lang="tr-TR" b="1" dirty="0"/>
        </a:p>
      </dgm:t>
    </dgm:pt>
    <dgm:pt modelId="{62815685-3EC4-4C26-A4A3-7FAF808279C3}" type="parTrans" cxnId="{4559991F-EBAA-40B8-BD65-7898CDA7EBF8}">
      <dgm:prSet/>
      <dgm:spPr/>
      <dgm:t>
        <a:bodyPr/>
        <a:lstStyle/>
        <a:p>
          <a:endParaRPr lang="tr-TR"/>
        </a:p>
      </dgm:t>
    </dgm:pt>
    <dgm:pt modelId="{8B570070-4187-4F34-BF26-323F778AA1F5}" type="sibTrans" cxnId="{4559991F-EBAA-40B8-BD65-7898CDA7EBF8}">
      <dgm:prSet/>
      <dgm:spPr/>
      <dgm:t>
        <a:bodyPr/>
        <a:lstStyle/>
        <a:p>
          <a:endParaRPr lang="tr-TR"/>
        </a:p>
      </dgm:t>
    </dgm:pt>
    <dgm:pt modelId="{38070644-B147-442D-B75C-99BAC3E63B5E}" type="pres">
      <dgm:prSet presAssocID="{CEA83209-C4AA-40BF-9487-FAEF762B4344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1BA207E6-1790-4E8F-85B9-C29CFE02C528}" type="pres">
      <dgm:prSet presAssocID="{7793B781-6A83-4B63-B898-7D5FBC327F21}" presName="comp" presStyleCnt="0"/>
      <dgm:spPr/>
    </dgm:pt>
    <dgm:pt modelId="{B3B03A97-B76C-49E5-856F-482A2BBE4487}" type="pres">
      <dgm:prSet presAssocID="{7793B781-6A83-4B63-B898-7D5FBC327F21}" presName="box" presStyleLbl="node1" presStyleIdx="0" presStyleCnt="1"/>
      <dgm:spPr/>
      <dgm:t>
        <a:bodyPr/>
        <a:lstStyle/>
        <a:p>
          <a:endParaRPr lang="tr-TR"/>
        </a:p>
      </dgm:t>
    </dgm:pt>
    <dgm:pt modelId="{53CC7C0C-1145-45FA-9478-A277D9F67734}" type="pres">
      <dgm:prSet presAssocID="{7793B781-6A83-4B63-B898-7D5FBC327F21}" presName="img" presStyleLbl="fgImgPlace1" presStyleIdx="0" presStyleCn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CF79778C-0F1C-45D8-8557-E0970D2640C2}" type="pres">
      <dgm:prSet presAssocID="{7793B781-6A83-4B63-B898-7D5FBC327F21}" presName="text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4559991F-EBAA-40B8-BD65-7898CDA7EBF8}" srcId="{CEA83209-C4AA-40BF-9487-FAEF762B4344}" destId="{7793B781-6A83-4B63-B898-7D5FBC327F21}" srcOrd="0" destOrd="0" parTransId="{62815685-3EC4-4C26-A4A3-7FAF808279C3}" sibTransId="{8B570070-4187-4F34-BF26-323F778AA1F5}"/>
    <dgm:cxn modelId="{5F34266B-523E-47FF-835D-445EF6F2265C}" type="presOf" srcId="{7793B781-6A83-4B63-B898-7D5FBC327F21}" destId="{B3B03A97-B76C-49E5-856F-482A2BBE4487}" srcOrd="0" destOrd="0" presId="urn:microsoft.com/office/officeart/2005/8/layout/vList4"/>
    <dgm:cxn modelId="{15C2AFD4-824A-4284-AE42-5588D3EEDCD0}" type="presOf" srcId="{7793B781-6A83-4B63-B898-7D5FBC327F21}" destId="{CF79778C-0F1C-45D8-8557-E0970D2640C2}" srcOrd="1" destOrd="0" presId="urn:microsoft.com/office/officeart/2005/8/layout/vList4"/>
    <dgm:cxn modelId="{782E2AA9-D498-41FD-9002-443CF3F844DB}" type="presOf" srcId="{CEA83209-C4AA-40BF-9487-FAEF762B4344}" destId="{38070644-B147-442D-B75C-99BAC3E63B5E}" srcOrd="0" destOrd="0" presId="urn:microsoft.com/office/officeart/2005/8/layout/vList4"/>
    <dgm:cxn modelId="{95F31A7C-772B-414E-879F-680A3C25CDF8}" type="presParOf" srcId="{38070644-B147-442D-B75C-99BAC3E63B5E}" destId="{1BA207E6-1790-4E8F-85B9-C29CFE02C528}" srcOrd="0" destOrd="0" presId="urn:microsoft.com/office/officeart/2005/8/layout/vList4"/>
    <dgm:cxn modelId="{7100950F-BBC0-4183-A4AA-A5E771D2B1DC}" type="presParOf" srcId="{1BA207E6-1790-4E8F-85B9-C29CFE02C528}" destId="{B3B03A97-B76C-49E5-856F-482A2BBE4487}" srcOrd="0" destOrd="0" presId="urn:microsoft.com/office/officeart/2005/8/layout/vList4"/>
    <dgm:cxn modelId="{4D9DDA3A-694A-4A39-BC85-10782D4ADFEA}" type="presParOf" srcId="{1BA207E6-1790-4E8F-85B9-C29CFE02C528}" destId="{53CC7C0C-1145-45FA-9478-A277D9F67734}" srcOrd="1" destOrd="0" presId="urn:microsoft.com/office/officeart/2005/8/layout/vList4"/>
    <dgm:cxn modelId="{5F0584B6-36CB-41CE-98B2-4136C0B3E99A}" type="presParOf" srcId="{1BA207E6-1790-4E8F-85B9-C29CFE02C528}" destId="{CF79778C-0F1C-45D8-8557-E0970D2640C2}" srcOrd="2" destOrd="0" presId="urn:microsoft.com/office/officeart/2005/8/layout/vList4"/>
  </dgm:cxnLst>
  <dgm:bg/>
  <dgm:whole/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3A7F2B90-728A-40D1-A34C-F669A140D9F0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181F825D-E085-4311-BD61-708067908DFC}">
      <dgm:prSet/>
      <dgm:spPr/>
      <dgm:t>
        <a:bodyPr/>
        <a:lstStyle/>
        <a:p>
          <a:pPr rtl="0"/>
          <a:r>
            <a:rPr lang="tr-TR" b="1" dirty="0" err="1" smtClean="0"/>
            <a:t>Our</a:t>
          </a:r>
          <a:r>
            <a:rPr lang="tr-TR" b="1" dirty="0" smtClean="0"/>
            <a:t> </a:t>
          </a:r>
          <a:r>
            <a:rPr lang="tr-TR" b="1" dirty="0" err="1" smtClean="0"/>
            <a:t>pupils</a:t>
          </a:r>
          <a:r>
            <a:rPr lang="tr-TR" b="1" dirty="0" smtClean="0"/>
            <a:t> made friendship </a:t>
          </a:r>
          <a:r>
            <a:rPr lang="tr-TR" b="1" dirty="0" err="1" smtClean="0"/>
            <a:t>tree</a:t>
          </a:r>
          <a:r>
            <a:rPr lang="tr-TR" b="1" dirty="0" smtClean="0"/>
            <a:t> </a:t>
          </a:r>
          <a:r>
            <a:rPr lang="tr-TR" b="1" dirty="0" err="1" smtClean="0"/>
            <a:t>which</a:t>
          </a:r>
          <a:r>
            <a:rPr lang="tr-TR" b="1" dirty="0" smtClean="0"/>
            <a:t> has </a:t>
          </a:r>
          <a:r>
            <a:rPr lang="tr-TR" b="1" dirty="0" err="1" smtClean="0"/>
            <a:t>their</a:t>
          </a:r>
          <a:r>
            <a:rPr lang="tr-TR" b="1" dirty="0" smtClean="0"/>
            <a:t> </a:t>
          </a:r>
          <a:r>
            <a:rPr lang="tr-TR" b="1" dirty="0" err="1" smtClean="0"/>
            <a:t>handprint</a:t>
          </a:r>
          <a:r>
            <a:rPr lang="tr-TR" b="1" dirty="0" smtClean="0"/>
            <a:t> on it.</a:t>
          </a:r>
          <a:endParaRPr lang="tr-TR" b="1" dirty="0"/>
        </a:p>
      </dgm:t>
    </dgm:pt>
    <dgm:pt modelId="{93245215-6A4D-4F6D-9948-CEEE0921B103}" type="parTrans" cxnId="{05CF930B-76CF-4661-B4DB-90A695819D03}">
      <dgm:prSet/>
      <dgm:spPr/>
      <dgm:t>
        <a:bodyPr/>
        <a:lstStyle/>
        <a:p>
          <a:endParaRPr lang="tr-TR"/>
        </a:p>
      </dgm:t>
    </dgm:pt>
    <dgm:pt modelId="{D3A49843-BE9F-41E6-B701-3478C0845B02}" type="sibTrans" cxnId="{05CF930B-76CF-4661-B4DB-90A695819D03}">
      <dgm:prSet/>
      <dgm:spPr/>
      <dgm:t>
        <a:bodyPr/>
        <a:lstStyle/>
        <a:p>
          <a:endParaRPr lang="tr-TR"/>
        </a:p>
      </dgm:t>
    </dgm:pt>
    <dgm:pt modelId="{63FF179F-9127-400D-BA76-C8B6DB407999}" type="pres">
      <dgm:prSet presAssocID="{3A7F2B90-728A-40D1-A34C-F669A140D9F0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5B980CAA-C393-4DF7-93D4-CBA9F6E133E1}" type="pres">
      <dgm:prSet presAssocID="{181F825D-E085-4311-BD61-708067908DFC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ABD16262-4980-4DB7-B4D6-35CF879D967A}" type="presOf" srcId="{3A7F2B90-728A-40D1-A34C-F669A140D9F0}" destId="{63FF179F-9127-400D-BA76-C8B6DB407999}" srcOrd="0" destOrd="0" presId="urn:microsoft.com/office/officeart/2005/8/layout/vList2"/>
    <dgm:cxn modelId="{05CF930B-76CF-4661-B4DB-90A695819D03}" srcId="{3A7F2B90-728A-40D1-A34C-F669A140D9F0}" destId="{181F825D-E085-4311-BD61-708067908DFC}" srcOrd="0" destOrd="0" parTransId="{93245215-6A4D-4F6D-9948-CEEE0921B103}" sibTransId="{D3A49843-BE9F-41E6-B701-3478C0845B02}"/>
    <dgm:cxn modelId="{8DBDFC41-B0ED-42B1-BAC0-CE95D10418D9}" type="presOf" srcId="{181F825D-E085-4311-BD61-708067908DFC}" destId="{5B980CAA-C393-4DF7-93D4-CBA9F6E133E1}" srcOrd="0" destOrd="0" presId="urn:microsoft.com/office/officeart/2005/8/layout/vList2"/>
    <dgm:cxn modelId="{F62CDCD0-1AA1-4BE6-835A-A56D9B4DF3E8}" type="presParOf" srcId="{63FF179F-9127-400D-BA76-C8B6DB407999}" destId="{5B980CAA-C393-4DF7-93D4-CBA9F6E133E1}" srcOrd="0" destOrd="0" presId="urn:microsoft.com/office/officeart/2005/8/layout/vList2"/>
  </dgm:cxnLst>
  <dgm:bg/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05.05.2016</a:t>
            </a:fld>
            <a:endParaRPr lang="tr-TR" dirty="0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 dirty="0"/>
          </a:p>
        </p:txBody>
      </p:sp>
    </p:spTree>
  </p:cSld>
  <p:clrMapOvr>
    <a:masterClrMapping/>
  </p:clrMapOvr>
  <p:transition spd="med">
    <p:pull dir="r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05.05.2016</a:t>
            </a:fld>
            <a:endParaRPr lang="tr-TR" dirty="0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 dirty="0"/>
          </a:p>
        </p:txBody>
      </p:sp>
    </p:spTree>
  </p:cSld>
  <p:clrMapOvr>
    <a:masterClrMapping/>
  </p:clrMapOvr>
  <p:transition spd="med">
    <p:pull dir="r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05.05.2016</a:t>
            </a:fld>
            <a:endParaRPr lang="tr-TR" dirty="0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 dirty="0"/>
          </a:p>
        </p:txBody>
      </p:sp>
    </p:spTree>
  </p:cSld>
  <p:clrMapOvr>
    <a:masterClrMapping/>
  </p:clrMapOvr>
  <p:transition spd="med">
    <p:pull dir="r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05.05.2016</a:t>
            </a:fld>
            <a:endParaRPr lang="tr-TR" dirty="0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 dirty="0"/>
          </a:p>
        </p:txBody>
      </p:sp>
    </p:spTree>
  </p:cSld>
  <p:clrMapOvr>
    <a:masterClrMapping/>
  </p:clrMapOvr>
  <p:transition spd="med">
    <p:pull dir="r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05.05.2016</a:t>
            </a:fld>
            <a:endParaRPr lang="tr-TR" dirty="0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 dirty="0"/>
          </a:p>
        </p:txBody>
      </p:sp>
    </p:spTree>
  </p:cSld>
  <p:clrMapOvr>
    <a:masterClrMapping/>
  </p:clrMapOvr>
  <p:transition spd="med">
    <p:pull dir="r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05.05.2016</a:t>
            </a:fld>
            <a:endParaRPr lang="tr-TR" dirty="0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 dirty="0"/>
          </a:p>
        </p:txBody>
      </p:sp>
    </p:spTree>
  </p:cSld>
  <p:clrMapOvr>
    <a:masterClrMapping/>
  </p:clrMapOvr>
  <p:transition spd="med">
    <p:pull dir="r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05.05.2016</a:t>
            </a:fld>
            <a:endParaRPr lang="tr-TR" dirty="0"/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 dirty="0"/>
          </a:p>
        </p:txBody>
      </p:sp>
    </p:spTree>
  </p:cSld>
  <p:clrMapOvr>
    <a:masterClrMapping/>
  </p:clrMapOvr>
  <p:transition spd="med">
    <p:pull dir="r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05.05.2016</a:t>
            </a:fld>
            <a:endParaRPr lang="tr-TR" dirty="0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 dirty="0"/>
          </a:p>
        </p:txBody>
      </p:sp>
    </p:spTree>
  </p:cSld>
  <p:clrMapOvr>
    <a:masterClrMapping/>
  </p:clrMapOvr>
  <p:transition spd="med">
    <p:pull dir="r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05.05.2016</a:t>
            </a:fld>
            <a:endParaRPr lang="tr-TR" dirty="0"/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 dirty="0"/>
          </a:p>
        </p:txBody>
      </p:sp>
    </p:spTree>
  </p:cSld>
  <p:clrMapOvr>
    <a:masterClrMapping/>
  </p:clrMapOvr>
  <p:transition spd="med">
    <p:pull dir="r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05.05.2016</a:t>
            </a:fld>
            <a:endParaRPr lang="tr-TR" dirty="0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 dirty="0"/>
          </a:p>
        </p:txBody>
      </p:sp>
    </p:spTree>
  </p:cSld>
  <p:clrMapOvr>
    <a:masterClrMapping/>
  </p:clrMapOvr>
  <p:transition spd="med">
    <p:pull dir="r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 dirty="0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05.05.2016</a:t>
            </a:fld>
            <a:endParaRPr lang="tr-TR" dirty="0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 dirty="0"/>
          </a:p>
        </p:txBody>
      </p:sp>
    </p:spTree>
  </p:cSld>
  <p:clrMapOvr>
    <a:masterClrMapping/>
  </p:clrMapOvr>
  <p:transition spd="med">
    <p:pull dir="r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  <a:alpha val="5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 Yer Tutucusu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F75050-0E15-4C5B-92B0-66D068882F1F}" type="datetimeFigureOut">
              <a:rPr lang="tr-TR" smtClean="0"/>
              <a:pPr/>
              <a:t>05.05.2016</a:t>
            </a:fld>
            <a:endParaRPr lang="tr-TR" dirty="0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 dirty="0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DEFA8C-F947-479F-BE07-76B6B3F80BF1}" type="slidenum">
              <a:rPr lang="tr-TR" smtClean="0"/>
              <a:pPr/>
              <a:t>‹#›</a:t>
            </a:fld>
            <a:endParaRPr lang="tr-T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pull dir="rd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2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7" Type="http://schemas.openxmlformats.org/officeDocument/2006/relationships/image" Target="../media/image28.jpeg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5.xml"/><Relationship Id="rId13" Type="http://schemas.openxmlformats.org/officeDocument/2006/relationships/image" Target="../media/image32.jpeg"/><Relationship Id="rId3" Type="http://schemas.openxmlformats.org/officeDocument/2006/relationships/image" Target="../media/image30.jpeg"/><Relationship Id="rId7" Type="http://schemas.openxmlformats.org/officeDocument/2006/relationships/diagramQuickStyle" Target="../diagrams/quickStyle15.xml"/><Relationship Id="rId12" Type="http://schemas.openxmlformats.org/officeDocument/2006/relationships/diagramColors" Target="../diagrams/colors16.xm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15.xml"/><Relationship Id="rId11" Type="http://schemas.openxmlformats.org/officeDocument/2006/relationships/diagramQuickStyle" Target="../diagrams/quickStyle16.xml"/><Relationship Id="rId5" Type="http://schemas.openxmlformats.org/officeDocument/2006/relationships/diagramData" Target="../diagrams/data15.xml"/><Relationship Id="rId10" Type="http://schemas.openxmlformats.org/officeDocument/2006/relationships/diagramLayout" Target="../diagrams/layout16.xml"/><Relationship Id="rId4" Type="http://schemas.openxmlformats.org/officeDocument/2006/relationships/image" Target="../media/image31.jpeg"/><Relationship Id="rId9" Type="http://schemas.openxmlformats.org/officeDocument/2006/relationships/diagramData" Target="../diagrams/data1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Talatpa&#351;a.Md.Yrd\Desktop\LIZBON\The%20ant%20and%20the%20grasshopper%20the%20end%2005.05.2016.mp4" TargetMode="External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3.xml"/><Relationship Id="rId3" Type="http://schemas.openxmlformats.org/officeDocument/2006/relationships/diagramLayout" Target="../diagrams/layout2.xml"/><Relationship Id="rId7" Type="http://schemas.openxmlformats.org/officeDocument/2006/relationships/diagramLayout" Target="../diagrams/layout3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3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Relationship Id="rId9" Type="http://schemas.openxmlformats.org/officeDocument/2006/relationships/diagramColors" Target="../diagrams/colors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6.xml"/><Relationship Id="rId3" Type="http://schemas.openxmlformats.org/officeDocument/2006/relationships/diagramLayout" Target="../diagrams/layout5.xml"/><Relationship Id="rId7" Type="http://schemas.openxmlformats.org/officeDocument/2006/relationships/diagramLayout" Target="../diagrams/layout6.xml"/><Relationship Id="rId12" Type="http://schemas.openxmlformats.org/officeDocument/2006/relationships/image" Target="../media/image14.jpe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6.xml"/><Relationship Id="rId11" Type="http://schemas.openxmlformats.org/officeDocument/2006/relationships/image" Target="../media/image13.jpeg"/><Relationship Id="rId5" Type="http://schemas.openxmlformats.org/officeDocument/2006/relationships/diagramColors" Target="../diagrams/colors5.xml"/><Relationship Id="rId10" Type="http://schemas.openxmlformats.org/officeDocument/2006/relationships/image" Target="../media/image12.jpeg"/><Relationship Id="rId4" Type="http://schemas.openxmlformats.org/officeDocument/2006/relationships/diagramQuickStyle" Target="../diagrams/quickStyle5.xml"/><Relationship Id="rId9" Type="http://schemas.openxmlformats.org/officeDocument/2006/relationships/diagramColors" Target="../diagrams/colors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diagramLayout" Target="../diagrams/layout7.xml"/><Relationship Id="rId7" Type="http://schemas.openxmlformats.org/officeDocument/2006/relationships/image" Target="../media/image16.jpe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diagramColors" Target="../diagrams/colors7.xml"/><Relationship Id="rId10" Type="http://schemas.openxmlformats.org/officeDocument/2006/relationships/image" Target="../media/image19.jpeg"/><Relationship Id="rId4" Type="http://schemas.openxmlformats.org/officeDocument/2006/relationships/diagramQuickStyle" Target="../diagrams/quickStyle7.xml"/><Relationship Id="rId9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9.xml"/><Relationship Id="rId13" Type="http://schemas.openxmlformats.org/officeDocument/2006/relationships/diagramLayout" Target="../diagrams/layout10.xml"/><Relationship Id="rId3" Type="http://schemas.openxmlformats.org/officeDocument/2006/relationships/diagramLayout" Target="../diagrams/layout8.xml"/><Relationship Id="rId7" Type="http://schemas.openxmlformats.org/officeDocument/2006/relationships/image" Target="../media/image21.jpeg"/><Relationship Id="rId12" Type="http://schemas.openxmlformats.org/officeDocument/2006/relationships/diagramData" Target="../diagrams/data10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11" Type="http://schemas.openxmlformats.org/officeDocument/2006/relationships/diagramColors" Target="../diagrams/colors9.xml"/><Relationship Id="rId5" Type="http://schemas.openxmlformats.org/officeDocument/2006/relationships/diagramColors" Target="../diagrams/colors8.xml"/><Relationship Id="rId15" Type="http://schemas.openxmlformats.org/officeDocument/2006/relationships/diagramColors" Target="../diagrams/colors10.xml"/><Relationship Id="rId10" Type="http://schemas.openxmlformats.org/officeDocument/2006/relationships/diagramQuickStyle" Target="../diagrams/quickStyle9.xml"/><Relationship Id="rId4" Type="http://schemas.openxmlformats.org/officeDocument/2006/relationships/diagramQuickStyle" Target="../diagrams/quickStyle8.xml"/><Relationship Id="rId9" Type="http://schemas.openxmlformats.org/officeDocument/2006/relationships/diagramLayout" Target="../diagrams/layout9.xml"/><Relationship Id="rId14" Type="http://schemas.openxmlformats.org/officeDocument/2006/relationships/diagramQuickStyle" Target="../diagrams/quickStyle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7" Type="http://schemas.openxmlformats.org/officeDocument/2006/relationships/image" Target="../media/image23.jpeg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diagramColors" Target="../diagrams/colors12.xm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2.xml"/><Relationship Id="rId5" Type="http://schemas.openxmlformats.org/officeDocument/2006/relationships/diagramLayout" Target="../diagrams/layout12.xml"/><Relationship Id="rId4" Type="http://schemas.openxmlformats.org/officeDocument/2006/relationships/diagramData" Target="../diagrams/data1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3.xml"/><Relationship Id="rId3" Type="http://schemas.openxmlformats.org/officeDocument/2006/relationships/image" Target="../media/image26.jpeg"/><Relationship Id="rId7" Type="http://schemas.openxmlformats.org/officeDocument/2006/relationships/diagramQuickStyle" Target="../diagrams/quickStyle13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3.xml"/><Relationship Id="rId5" Type="http://schemas.openxmlformats.org/officeDocument/2006/relationships/diagramData" Target="../diagrams/data13.xml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Diyagram"/>
          <p:cNvGraphicFramePr/>
          <p:nvPr/>
        </p:nvGraphicFramePr>
        <p:xfrm>
          <a:off x="685800" y="857232"/>
          <a:ext cx="7772400" cy="53578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2 Resim" descr="ERASMUS+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3857620" cy="735372"/>
          </a:xfrm>
          <a:prstGeom prst="rect">
            <a:avLst/>
          </a:prstGeom>
        </p:spPr>
      </p:pic>
      <p:pic>
        <p:nvPicPr>
          <p:cNvPr id="5" name="4 Resim" descr="AB TURK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86612" y="0"/>
            <a:ext cx="1857388" cy="714356"/>
          </a:xfrm>
          <a:prstGeom prst="rect">
            <a:avLst/>
          </a:prstGeom>
        </p:spPr>
      </p:pic>
      <p:pic>
        <p:nvPicPr>
          <p:cNvPr id="6" name="5 Resim" descr="tp logo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571604" y="1142984"/>
            <a:ext cx="1305203" cy="1305203"/>
          </a:xfrm>
          <a:prstGeom prst="rect">
            <a:avLst/>
          </a:prstGeom>
        </p:spPr>
      </p:pic>
    </p:spTree>
  </p:cSld>
  <p:clrMapOvr>
    <a:masterClrMapping/>
  </p:clrMapOvr>
  <p:transition spd="med">
    <p:pull dir="r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7 İçerik Yer Tutucusu"/>
          <p:cNvGraphicFramePr>
            <a:graphicFrameLocks noGrp="1"/>
          </p:cNvGraphicFramePr>
          <p:nvPr>
            <p:ph idx="1"/>
          </p:nvPr>
        </p:nvGraphicFramePr>
        <p:xfrm>
          <a:off x="5000628" y="1600200"/>
          <a:ext cx="3929090" cy="48291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4" name="3 Grup"/>
          <p:cNvGrpSpPr/>
          <p:nvPr/>
        </p:nvGrpSpPr>
        <p:grpSpPr>
          <a:xfrm>
            <a:off x="357158" y="142852"/>
            <a:ext cx="8229600" cy="1311696"/>
            <a:chOff x="0" y="1442866"/>
            <a:chExt cx="8229600" cy="1311696"/>
          </a:xfrm>
        </p:grpSpPr>
        <p:sp>
          <p:nvSpPr>
            <p:cNvPr id="5" name="4 Yuvarlatılmış Dikdörtgen"/>
            <p:cNvSpPr/>
            <p:nvPr/>
          </p:nvSpPr>
          <p:spPr>
            <a:xfrm>
              <a:off x="0" y="1442866"/>
              <a:ext cx="8229600" cy="1311696"/>
            </a:xfrm>
            <a:prstGeom prst="roundRect">
              <a:avLst>
                <a:gd name="adj" fmla="val 10000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Yuvarlatılmış Dikdörtgen 4"/>
            <p:cNvSpPr/>
            <p:nvPr/>
          </p:nvSpPr>
          <p:spPr>
            <a:xfrm>
              <a:off x="1777089" y="1442866"/>
              <a:ext cx="6452510" cy="131169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121920" rIns="121920" bIns="121920" numCol="1" spcCol="1270" anchor="ctr" anchorCtr="0">
              <a:noAutofit/>
            </a:bodyPr>
            <a:lstStyle/>
            <a:p>
              <a:pPr lvl="0" algn="l" defTabSz="14224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tr-TR" sz="3200" b="1" kern="1200" dirty="0" smtClean="0"/>
                <a:t>COLLABORATION</a:t>
              </a:r>
              <a:endParaRPr lang="tr-TR" sz="3200" b="1" kern="1200" dirty="0"/>
            </a:p>
          </p:txBody>
        </p:sp>
      </p:grpSp>
      <p:sp>
        <p:nvSpPr>
          <p:cNvPr id="7" name="6 Yuvarlatılmış Dikdörtgen"/>
          <p:cNvSpPr/>
          <p:nvPr/>
        </p:nvSpPr>
        <p:spPr>
          <a:xfrm>
            <a:off x="500034" y="285728"/>
            <a:ext cx="1645920" cy="1049357"/>
          </a:xfrm>
          <a:prstGeom prst="roundRect">
            <a:avLst>
              <a:gd name="adj" fmla="val 10000"/>
            </a:avLst>
          </a:prstGeom>
          <a:blipFill rotWithShape="0">
            <a:blip r:embed="rId6"/>
            <a:stretch>
              <a:fillRect/>
            </a:stretch>
          </a:blip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9" name="8 Resim" descr="DEĞERLER AĞACI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14282" y="1714488"/>
            <a:ext cx="4643470" cy="4643470"/>
          </a:xfrm>
          <a:prstGeom prst="rect">
            <a:avLst/>
          </a:prstGeom>
        </p:spPr>
      </p:pic>
    </p:spTree>
  </p:cSld>
  <p:clrMapOvr>
    <a:masterClrMapping/>
  </p:clrMapOvr>
  <p:transition spd="med">
    <p:pull dir="r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5 Resim" descr="ailemle çalışıyoru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4678" y="3357562"/>
            <a:ext cx="2714644" cy="2159124"/>
          </a:xfrm>
          <a:prstGeom prst="rect">
            <a:avLst/>
          </a:prstGeom>
        </p:spPr>
      </p:pic>
      <p:pic>
        <p:nvPicPr>
          <p:cNvPr id="27" name="7 Resim" descr="hatamı kabul ediyorum2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000760" y="1000108"/>
            <a:ext cx="2979230" cy="2067494"/>
          </a:xfrm>
          <a:prstGeom prst="rect">
            <a:avLst/>
          </a:prstGeom>
        </p:spPr>
      </p:pic>
      <p:pic>
        <p:nvPicPr>
          <p:cNvPr id="28" name="9 Resim" descr="adalet mutlu hayvanlar 0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845" y="1000108"/>
            <a:ext cx="2786082" cy="2000216"/>
          </a:xfrm>
          <a:prstGeom prst="rect">
            <a:avLst/>
          </a:prstGeom>
        </p:spPr>
      </p:pic>
      <p:grpSp>
        <p:nvGrpSpPr>
          <p:cNvPr id="14" name="13 Grup"/>
          <p:cNvGrpSpPr/>
          <p:nvPr/>
        </p:nvGrpSpPr>
        <p:grpSpPr>
          <a:xfrm>
            <a:off x="428596" y="142852"/>
            <a:ext cx="8229600" cy="714380"/>
            <a:chOff x="0" y="2885732"/>
            <a:chExt cx="8229600" cy="1311696"/>
          </a:xfrm>
        </p:grpSpPr>
        <p:sp>
          <p:nvSpPr>
            <p:cNvPr id="15" name="14 Yuvarlatılmış Dikdörtgen"/>
            <p:cNvSpPr/>
            <p:nvPr/>
          </p:nvSpPr>
          <p:spPr>
            <a:xfrm>
              <a:off x="0" y="2885732"/>
              <a:ext cx="8229600" cy="1311696"/>
            </a:xfrm>
            <a:prstGeom prst="roundRect">
              <a:avLst>
                <a:gd name="adj" fmla="val 10000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Yuvarlatılmış Dikdörtgen 4"/>
            <p:cNvSpPr/>
            <p:nvPr/>
          </p:nvSpPr>
          <p:spPr>
            <a:xfrm>
              <a:off x="1777089" y="2885732"/>
              <a:ext cx="6452510" cy="131169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121920" rIns="121920" bIns="121920" numCol="1" spcCol="1270" anchor="ctr" anchorCtr="0">
              <a:noAutofit/>
            </a:bodyPr>
            <a:lstStyle/>
            <a:p>
              <a:pPr lvl="0" algn="l" defTabSz="14224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tr-TR" sz="3200" b="1" kern="1200" dirty="0" smtClean="0"/>
                <a:t>RESPONSIBILITY</a:t>
              </a:r>
              <a:endParaRPr lang="tr-TR" sz="3200" b="1" kern="1200" dirty="0"/>
            </a:p>
          </p:txBody>
        </p:sp>
      </p:grpSp>
      <p:graphicFrame>
        <p:nvGraphicFramePr>
          <p:cNvPr id="18" name="17 Diyagram"/>
          <p:cNvGraphicFramePr/>
          <p:nvPr/>
        </p:nvGraphicFramePr>
        <p:xfrm>
          <a:off x="214282" y="3214686"/>
          <a:ext cx="2714644" cy="32861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19" name="18 Diyagram"/>
          <p:cNvGraphicFramePr/>
          <p:nvPr/>
        </p:nvGraphicFramePr>
        <p:xfrm>
          <a:off x="6072198" y="3214686"/>
          <a:ext cx="2714644" cy="32861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pic>
        <p:nvPicPr>
          <p:cNvPr id="12" name="11 Resim" descr="IMG_1006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071802" y="1000108"/>
            <a:ext cx="2786082" cy="2071702"/>
          </a:xfrm>
          <a:prstGeom prst="rect">
            <a:avLst/>
          </a:prstGeom>
        </p:spPr>
      </p:pic>
    </p:spTree>
  </p:cSld>
  <p:clrMapOvr>
    <a:masterClrMapping/>
  </p:clrMapOvr>
  <p:transition spd="med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7 Grup"/>
          <p:cNvGrpSpPr/>
          <p:nvPr/>
        </p:nvGrpSpPr>
        <p:grpSpPr>
          <a:xfrm>
            <a:off x="214282" y="214290"/>
            <a:ext cx="8229600" cy="1571636"/>
            <a:chOff x="0" y="4328598"/>
            <a:chExt cx="8229600" cy="1311696"/>
          </a:xfrm>
        </p:grpSpPr>
        <p:sp>
          <p:nvSpPr>
            <p:cNvPr id="9" name="8 Yuvarlatılmış Dikdörtgen"/>
            <p:cNvSpPr/>
            <p:nvPr/>
          </p:nvSpPr>
          <p:spPr>
            <a:xfrm>
              <a:off x="0" y="4328598"/>
              <a:ext cx="8229600" cy="1311696"/>
            </a:xfrm>
            <a:prstGeom prst="roundRect">
              <a:avLst>
                <a:gd name="adj" fmla="val 10000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Yuvarlatılmış Dikdörtgen 4"/>
            <p:cNvSpPr/>
            <p:nvPr/>
          </p:nvSpPr>
          <p:spPr>
            <a:xfrm>
              <a:off x="1777089" y="4328598"/>
              <a:ext cx="6452510" cy="131169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121920" rIns="121920" bIns="121920" numCol="1" spcCol="1270" anchor="ctr" anchorCtr="0">
              <a:noAutofit/>
            </a:bodyPr>
            <a:lstStyle/>
            <a:p>
              <a:pPr lvl="0" algn="l" defTabSz="14224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tr-TR" sz="3200" b="1" kern="1200" dirty="0" smtClean="0"/>
                <a:t>KNOWN A STORY FOR BRAKE PREJUDICES… </a:t>
              </a:r>
            </a:p>
            <a:p>
              <a:pPr lvl="0" algn="l" defTabSz="14224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tr-TR" sz="3200" b="1" kern="1200" dirty="0" smtClean="0"/>
                <a:t>SHARING AND FRIENDSHIP</a:t>
              </a:r>
              <a:endParaRPr lang="tr-TR" sz="3200" b="1" kern="1200" dirty="0"/>
            </a:p>
          </p:txBody>
        </p:sp>
      </p:grpSp>
      <p:sp>
        <p:nvSpPr>
          <p:cNvPr id="11" name="10 Yuvarlatılmış Dikdörtgen"/>
          <p:cNvSpPr/>
          <p:nvPr/>
        </p:nvSpPr>
        <p:spPr>
          <a:xfrm>
            <a:off x="285720" y="428604"/>
            <a:ext cx="1645920" cy="1049357"/>
          </a:xfrm>
          <a:prstGeom prst="roundRect">
            <a:avLst>
              <a:gd name="adj" fmla="val 10000"/>
            </a:avLst>
          </a:prstGeom>
          <a:blipFill rotWithShape="0">
            <a:blip r:embed="rId3" cstate="print"/>
            <a:stretch>
              <a:fillRect/>
            </a:stretch>
          </a:blip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12" name="The ant and the grasshopper the end 05.05.2016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357290" y="2286000"/>
            <a:ext cx="6858048" cy="3643330"/>
          </a:xfrm>
          <a:prstGeom prst="rect">
            <a:avLst/>
          </a:prstGeom>
        </p:spPr>
      </p:pic>
    </p:spTree>
  </p:cSld>
  <p:clrMapOvr>
    <a:masterClrMapping/>
  </p:clrMapOvr>
  <p:transition spd="med">
    <p:pull dir="r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 fullScrn="1"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4 İçerik Yer Tutucusu"/>
          <p:cNvGraphicFramePr>
            <a:graphicFrameLocks noGrp="1"/>
          </p:cNvGraphicFramePr>
          <p:nvPr>
            <p:ph idx="1"/>
          </p:nvPr>
        </p:nvGraphicFramePr>
        <p:xfrm>
          <a:off x="357158" y="285728"/>
          <a:ext cx="8229600" cy="15001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5 Diyagram"/>
          <p:cNvGraphicFramePr/>
          <p:nvPr/>
        </p:nvGraphicFramePr>
        <p:xfrm>
          <a:off x="500034" y="2000240"/>
          <a:ext cx="8229600" cy="45005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</p:cSld>
  <p:clrMapOvr>
    <a:masterClrMapping/>
  </p:clrMapOvr>
  <p:transition spd="med">
    <p:pull dir="r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Diyagram"/>
          <p:cNvGraphicFramePr/>
          <p:nvPr/>
        </p:nvGraphicFramePr>
        <p:xfrm>
          <a:off x="500034" y="428604"/>
          <a:ext cx="8229600" cy="56436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spd="med">
    <p:pull dir="r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6 İçerik Yer Tutucusu"/>
          <p:cNvGraphicFramePr>
            <a:graphicFrameLocks noGrp="1"/>
          </p:cNvGraphicFramePr>
          <p:nvPr>
            <p:ph idx="1"/>
          </p:nvPr>
        </p:nvGraphicFramePr>
        <p:xfrm>
          <a:off x="3214678" y="1500174"/>
          <a:ext cx="5143536" cy="10715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5 Diyagram"/>
          <p:cNvGraphicFramePr/>
          <p:nvPr/>
        </p:nvGraphicFramePr>
        <p:xfrm>
          <a:off x="500034" y="142852"/>
          <a:ext cx="8143932" cy="15716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8" name="7 Resim" descr="IMG_0859.JP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72000" y="3500438"/>
            <a:ext cx="4286280" cy="3000397"/>
          </a:xfrm>
          <a:prstGeom prst="rect">
            <a:avLst/>
          </a:prstGeom>
        </p:spPr>
      </p:pic>
      <p:pic>
        <p:nvPicPr>
          <p:cNvPr id="11" name="10 Resim" descr="IMG_0860.JP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2844" y="2786058"/>
            <a:ext cx="3857652" cy="3278983"/>
          </a:xfrm>
          <a:prstGeom prst="rect">
            <a:avLst/>
          </a:prstGeom>
        </p:spPr>
      </p:pic>
      <p:sp>
        <p:nvSpPr>
          <p:cNvPr id="12" name="11 Yuvarlatılmış Dikdörtgen"/>
          <p:cNvSpPr/>
          <p:nvPr/>
        </p:nvSpPr>
        <p:spPr>
          <a:xfrm>
            <a:off x="500034" y="1500174"/>
            <a:ext cx="2500330" cy="1143008"/>
          </a:xfrm>
          <a:prstGeom prst="roundRect">
            <a:avLst>
              <a:gd name="adj" fmla="val 10000"/>
            </a:avLst>
          </a:prstGeom>
          <a:blipFill rotWithShape="0">
            <a:blip r:embed="rId12" cstate="print"/>
            <a:stretch>
              <a:fillRect/>
            </a:stretch>
          </a:blip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</p:cSld>
  <p:clrMapOvr>
    <a:masterClrMapping/>
  </p:clrMapOvr>
  <p:transition spd="med">
    <p:pull dir="r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8 İçerik Yer Tutucusu"/>
          <p:cNvGraphicFramePr>
            <a:graphicFrameLocks noGrp="1"/>
          </p:cNvGraphicFramePr>
          <p:nvPr>
            <p:ph idx="1"/>
          </p:nvPr>
        </p:nvGraphicFramePr>
        <p:xfrm>
          <a:off x="428596" y="1285860"/>
          <a:ext cx="8229600" cy="10429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5" name="4 Grup"/>
          <p:cNvGrpSpPr/>
          <p:nvPr/>
        </p:nvGrpSpPr>
        <p:grpSpPr>
          <a:xfrm>
            <a:off x="428596" y="214290"/>
            <a:ext cx="8229600" cy="1046036"/>
            <a:chOff x="0" y="0"/>
            <a:chExt cx="8229600" cy="1046036"/>
          </a:xfrm>
        </p:grpSpPr>
        <p:sp>
          <p:nvSpPr>
            <p:cNvPr id="6" name="5 Yuvarlatılmış Dikdörtgen"/>
            <p:cNvSpPr/>
            <p:nvPr/>
          </p:nvSpPr>
          <p:spPr>
            <a:xfrm>
              <a:off x="0" y="0"/>
              <a:ext cx="8229600" cy="1046036"/>
            </a:xfrm>
            <a:prstGeom prst="roundRect">
              <a:avLst>
                <a:gd name="adj" fmla="val 10000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Yuvarlatılmış Dikdörtgen 4"/>
            <p:cNvSpPr/>
            <p:nvPr/>
          </p:nvSpPr>
          <p:spPr>
            <a:xfrm>
              <a:off x="1750523" y="0"/>
              <a:ext cx="6479076" cy="104603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lvl="0" algn="l" defTabSz="12446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tr-TR" sz="2800" b="1" i="0" kern="1200" baseline="0" dirty="0" smtClean="0"/>
                <a:t>TOLERANCE AND PEACE</a:t>
              </a:r>
              <a:endParaRPr lang="tr-TR" sz="2800" b="1" kern="1200" dirty="0"/>
            </a:p>
          </p:txBody>
        </p:sp>
      </p:grpSp>
      <p:sp>
        <p:nvSpPr>
          <p:cNvPr id="8" name="7 Yuvarlatılmış Dikdörtgen"/>
          <p:cNvSpPr/>
          <p:nvPr/>
        </p:nvSpPr>
        <p:spPr>
          <a:xfrm>
            <a:off x="571472" y="285728"/>
            <a:ext cx="1645920" cy="836829"/>
          </a:xfrm>
          <a:prstGeom prst="roundRect">
            <a:avLst>
              <a:gd name="adj" fmla="val 10000"/>
            </a:avLst>
          </a:prstGeom>
          <a:blipFill rotWithShape="0">
            <a:blip r:embed="rId6" cstate="print"/>
            <a:stretch>
              <a:fillRect/>
            </a:stretch>
          </a:blip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10" name="9 Resim" descr="DSC01054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14282" y="4572008"/>
            <a:ext cx="4143404" cy="2143140"/>
          </a:xfrm>
          <a:prstGeom prst="rect">
            <a:avLst/>
          </a:prstGeom>
        </p:spPr>
      </p:pic>
      <p:pic>
        <p:nvPicPr>
          <p:cNvPr id="11" name="10 Resim" descr="IMG_0902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4282" y="2357430"/>
            <a:ext cx="4143404" cy="2071702"/>
          </a:xfrm>
          <a:prstGeom prst="rect">
            <a:avLst/>
          </a:prstGeom>
        </p:spPr>
      </p:pic>
      <p:pic>
        <p:nvPicPr>
          <p:cNvPr id="12" name="11 Resim" descr="IMG_0904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57752" y="2357430"/>
            <a:ext cx="3714776" cy="2077522"/>
          </a:xfrm>
          <a:prstGeom prst="rect">
            <a:avLst/>
          </a:prstGeom>
        </p:spPr>
      </p:pic>
      <p:pic>
        <p:nvPicPr>
          <p:cNvPr id="14" name="13 Resim" descr="IMG_0906.JP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57752" y="4500570"/>
            <a:ext cx="3714776" cy="2214578"/>
          </a:xfrm>
          <a:prstGeom prst="rect">
            <a:avLst/>
          </a:prstGeom>
        </p:spPr>
      </p:pic>
    </p:spTree>
  </p:cSld>
  <p:clrMapOvr>
    <a:masterClrMapping/>
  </p:clrMapOvr>
  <p:transition spd="med">
    <p:pull dir="r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4 Diyagram"/>
          <p:cNvGraphicFramePr/>
          <p:nvPr/>
        </p:nvGraphicFramePr>
        <p:xfrm>
          <a:off x="142844" y="274638"/>
          <a:ext cx="8543956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5 İçerik Yer Tutucusu" descr="2015-12-06-16-13-46-059.jpg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142844" y="1500174"/>
            <a:ext cx="4310066" cy="3571900"/>
          </a:xfrm>
        </p:spPr>
      </p:pic>
      <p:pic>
        <p:nvPicPr>
          <p:cNvPr id="7" name="6 Resim" descr="IMG_7419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14876" y="3214686"/>
            <a:ext cx="4191029" cy="3429024"/>
          </a:xfrm>
          <a:prstGeom prst="rect">
            <a:avLst/>
          </a:prstGeom>
        </p:spPr>
      </p:pic>
      <p:graphicFrame>
        <p:nvGraphicFramePr>
          <p:cNvPr id="10" name="9 Diyagram"/>
          <p:cNvGraphicFramePr/>
          <p:nvPr/>
        </p:nvGraphicFramePr>
        <p:xfrm>
          <a:off x="285720" y="5286388"/>
          <a:ext cx="3929090" cy="12858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14" name="13 Diyagram"/>
          <p:cNvGraphicFramePr/>
          <p:nvPr/>
        </p:nvGraphicFramePr>
        <p:xfrm>
          <a:off x="4714876" y="1571612"/>
          <a:ext cx="4000528" cy="13573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</p:spTree>
  </p:cSld>
  <p:clrMapOvr>
    <a:masterClrMapping/>
  </p:clrMapOvr>
  <p:transition spd="med">
    <p:pull dir="r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İçerik Yer Tutucusu"/>
          <p:cNvGraphicFramePr>
            <a:graphicFrameLocks noGrp="1"/>
          </p:cNvGraphicFramePr>
          <p:nvPr>
            <p:ph idx="1"/>
          </p:nvPr>
        </p:nvGraphicFramePr>
        <p:xfrm>
          <a:off x="428596" y="214291"/>
          <a:ext cx="8229600" cy="15001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4 Resim" descr="IMG_6279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000628" y="1857364"/>
            <a:ext cx="3607619" cy="4429156"/>
          </a:xfrm>
          <a:prstGeom prst="rect">
            <a:avLst/>
          </a:prstGeom>
        </p:spPr>
      </p:pic>
      <p:pic>
        <p:nvPicPr>
          <p:cNvPr id="6" name="5 Resim" descr="IMG_628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42910" y="1857364"/>
            <a:ext cx="3429024" cy="4381531"/>
          </a:xfrm>
          <a:prstGeom prst="rect">
            <a:avLst/>
          </a:prstGeom>
        </p:spPr>
      </p:pic>
    </p:spTree>
  </p:cSld>
  <p:clrMapOvr>
    <a:masterClrMapping/>
  </p:clrMapOvr>
  <p:transition spd="med">
    <p:pull dir="r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8 İçerik Yer Tutucusu" descr="IMG_0839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7158" y="1643050"/>
            <a:ext cx="4786346" cy="4357718"/>
          </a:xfrm>
        </p:spPr>
      </p:pic>
      <p:grpSp>
        <p:nvGrpSpPr>
          <p:cNvPr id="5" name="4 Grup"/>
          <p:cNvGrpSpPr/>
          <p:nvPr/>
        </p:nvGrpSpPr>
        <p:grpSpPr>
          <a:xfrm>
            <a:off x="357158" y="428604"/>
            <a:ext cx="8229600" cy="832873"/>
            <a:chOff x="0" y="1832321"/>
            <a:chExt cx="8229600" cy="832873"/>
          </a:xfrm>
        </p:grpSpPr>
        <p:sp>
          <p:nvSpPr>
            <p:cNvPr id="6" name="5 Yuvarlatılmış Dikdörtgen"/>
            <p:cNvSpPr/>
            <p:nvPr/>
          </p:nvSpPr>
          <p:spPr>
            <a:xfrm>
              <a:off x="0" y="1832321"/>
              <a:ext cx="8229600" cy="832873"/>
            </a:xfrm>
            <a:prstGeom prst="roundRect">
              <a:avLst>
                <a:gd name="adj" fmla="val 10000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Yuvarlatılmış Dikdörtgen 4"/>
            <p:cNvSpPr/>
            <p:nvPr/>
          </p:nvSpPr>
          <p:spPr>
            <a:xfrm>
              <a:off x="1729207" y="1832321"/>
              <a:ext cx="6500392" cy="83287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lvl="0" algn="l" defTabSz="12446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tr-TR" sz="2800" b="1" i="0" kern="1200" baseline="0" dirty="0" smtClean="0"/>
                <a:t>RESPECT</a:t>
              </a:r>
              <a:r>
                <a:rPr lang="tr-TR" sz="2800" b="1" i="0" kern="1200" dirty="0" smtClean="0"/>
                <a:t> (ESPECIALLY DIVERSITY AND DIFFERENCIES)</a:t>
              </a:r>
              <a:endParaRPr lang="tr-TR" sz="2800" b="1" kern="1200" dirty="0"/>
            </a:p>
          </p:txBody>
        </p:sp>
      </p:grpSp>
      <p:sp>
        <p:nvSpPr>
          <p:cNvPr id="8" name="7 Yuvarlatılmış Dikdörtgen"/>
          <p:cNvSpPr/>
          <p:nvPr/>
        </p:nvSpPr>
        <p:spPr>
          <a:xfrm>
            <a:off x="428596" y="500042"/>
            <a:ext cx="1645920" cy="666298"/>
          </a:xfrm>
          <a:prstGeom prst="roundRect">
            <a:avLst>
              <a:gd name="adj" fmla="val 10000"/>
            </a:avLst>
          </a:prstGeom>
          <a:blipFill rotWithShape="0">
            <a:blip r:embed="rId3" cstate="print"/>
            <a:stretch>
              <a:fillRect/>
            </a:stretch>
          </a:blip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aphicFrame>
        <p:nvGraphicFramePr>
          <p:cNvPr id="11" name="10 Diyagram"/>
          <p:cNvGraphicFramePr/>
          <p:nvPr/>
        </p:nvGraphicFramePr>
        <p:xfrm>
          <a:off x="5572132" y="1643050"/>
          <a:ext cx="3000396" cy="44291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p:transition spd="med">
    <p:pull dir="r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7 Grup"/>
          <p:cNvGrpSpPr/>
          <p:nvPr/>
        </p:nvGrpSpPr>
        <p:grpSpPr>
          <a:xfrm>
            <a:off x="428596" y="285728"/>
            <a:ext cx="8229600" cy="1046036"/>
            <a:chOff x="0" y="3451920"/>
            <a:chExt cx="8229600" cy="1046036"/>
          </a:xfrm>
        </p:grpSpPr>
        <p:sp>
          <p:nvSpPr>
            <p:cNvPr id="9" name="8 Yuvarlatılmış Dikdörtgen"/>
            <p:cNvSpPr/>
            <p:nvPr/>
          </p:nvSpPr>
          <p:spPr>
            <a:xfrm>
              <a:off x="0" y="3451920"/>
              <a:ext cx="8229600" cy="1046036"/>
            </a:xfrm>
            <a:prstGeom prst="roundRect">
              <a:avLst>
                <a:gd name="adj" fmla="val 10000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Yuvarlatılmış Dikdörtgen 4"/>
            <p:cNvSpPr/>
            <p:nvPr/>
          </p:nvSpPr>
          <p:spPr>
            <a:xfrm>
              <a:off x="1750523" y="3451920"/>
              <a:ext cx="6479076" cy="104603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lvl="0" algn="l" defTabSz="12446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tr-TR" sz="2800" b="1" kern="1200" baseline="0" dirty="0" smtClean="0"/>
                <a:t>HELPING</a:t>
              </a:r>
              <a:r>
                <a:rPr lang="tr-TR" sz="2800" b="1" kern="1200" dirty="0" smtClean="0"/>
                <a:t> EACH OTHER</a:t>
              </a:r>
              <a:endParaRPr lang="tr-TR" sz="2800" b="1" kern="1200" dirty="0"/>
            </a:p>
          </p:txBody>
        </p:sp>
      </p:grpSp>
      <p:sp>
        <p:nvSpPr>
          <p:cNvPr id="11" name="10 Yuvarlatılmış Dikdörtgen"/>
          <p:cNvSpPr/>
          <p:nvPr/>
        </p:nvSpPr>
        <p:spPr>
          <a:xfrm>
            <a:off x="500034" y="357166"/>
            <a:ext cx="1645920" cy="836829"/>
          </a:xfrm>
          <a:prstGeom prst="roundRect">
            <a:avLst>
              <a:gd name="adj" fmla="val 10000"/>
            </a:avLst>
          </a:prstGeom>
          <a:blipFill rotWithShape="0">
            <a:blip r:embed="rId2"/>
            <a:stretch>
              <a:fillRect/>
            </a:stretch>
          </a:blip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12" name="11 Resim" descr="102_466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20" y="1428736"/>
            <a:ext cx="2143140" cy="5234940"/>
          </a:xfrm>
          <a:prstGeom prst="rect">
            <a:avLst/>
          </a:prstGeom>
        </p:spPr>
      </p:pic>
      <p:pic>
        <p:nvPicPr>
          <p:cNvPr id="13" name="12 Resim" descr="102_466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857884" y="1428736"/>
            <a:ext cx="2868926" cy="5219700"/>
          </a:xfrm>
          <a:prstGeom prst="rect">
            <a:avLst/>
          </a:prstGeom>
        </p:spPr>
      </p:pic>
      <p:graphicFrame>
        <p:nvGraphicFramePr>
          <p:cNvPr id="18" name="17 Diyagram"/>
          <p:cNvGraphicFramePr/>
          <p:nvPr/>
        </p:nvGraphicFramePr>
        <p:xfrm>
          <a:off x="2500298" y="1571612"/>
          <a:ext cx="3357586" cy="42148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</p:cSld>
  <p:clrMapOvr>
    <a:masterClrMapping/>
  </p:clrMapOvr>
  <p:transition spd="med">
    <p:pull dir="rd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306</TotalTime>
  <Words>187</Words>
  <PresentationFormat>Ekran Gösterisi (4:3)</PresentationFormat>
  <Paragraphs>32</Paragraphs>
  <Slides>12</Slides>
  <Notes>0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12</vt:i4>
      </vt:variant>
    </vt:vector>
  </HeadingPairs>
  <TitlesOfParts>
    <vt:vector size="13" baseType="lpstr">
      <vt:lpstr>Ofis Teması</vt:lpstr>
      <vt:lpstr>Slayt 1</vt:lpstr>
      <vt:lpstr>Slayt 2</vt:lpstr>
      <vt:lpstr>Slayt 3</vt:lpstr>
      <vt:lpstr>Slayt 4</vt:lpstr>
      <vt:lpstr>Slayt 5</vt:lpstr>
      <vt:lpstr>Slayt 6</vt:lpstr>
      <vt:lpstr>Slayt 7</vt:lpstr>
      <vt:lpstr>Slayt 8</vt:lpstr>
      <vt:lpstr>Slayt 9</vt:lpstr>
      <vt:lpstr>Slayt 10</vt:lpstr>
      <vt:lpstr>Slayt 11</vt:lpstr>
      <vt:lpstr>Slayt 12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Slayt 1</dc:title>
  <dc:creator>Talatpaşa.Md.Yrd</dc:creator>
  <cp:lastModifiedBy>Talatpaşa.Md.Yrd</cp:lastModifiedBy>
  <cp:revision>55</cp:revision>
  <dcterms:created xsi:type="dcterms:W3CDTF">2016-04-14T08:57:28Z</dcterms:created>
  <dcterms:modified xsi:type="dcterms:W3CDTF">2016-05-05T13:32:04Z</dcterms:modified>
</cp:coreProperties>
</file>