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07.03.2016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Talatpa&#351;a.Md.Yrd\Desktop\ITALY\PERSONA%20DOLLS\MOV_5617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357290" y="357166"/>
            <a:ext cx="65722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UGLY DUCKLING</a:t>
            </a:r>
          </a:p>
          <a:p>
            <a:pPr algn="ctr"/>
            <a:r>
              <a:rPr lang="tr-TR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 OUR CLASSROOM</a:t>
            </a:r>
            <a:endParaRPr lang="tr-TR" sz="5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4 Resim" descr="IMG_02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071678"/>
            <a:ext cx="4000528" cy="3857652"/>
          </a:xfrm>
          <a:prstGeom prst="rect">
            <a:avLst/>
          </a:prstGeom>
        </p:spPr>
      </p:pic>
      <p:pic>
        <p:nvPicPr>
          <p:cNvPr id="6" name="5 Resim" descr="IMG_02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2143116"/>
            <a:ext cx="4286248" cy="3804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428595" y="285728"/>
            <a:ext cx="850112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WE TOLD THE STORY OUR PUPILS.</a:t>
            </a:r>
            <a:endParaRPr lang="tr-TR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5 Resim" descr="IMG_02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071546"/>
            <a:ext cx="4000528" cy="5143536"/>
          </a:xfrm>
          <a:prstGeom prst="rect">
            <a:avLst/>
          </a:prstGeom>
        </p:spPr>
      </p:pic>
      <p:pic>
        <p:nvPicPr>
          <p:cNvPr id="5" name="4 Resim" descr="IMG_019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30" y="1071546"/>
            <a:ext cx="4357750" cy="514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85720" y="285728"/>
            <a:ext cx="85194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SHARED ROLES FOR DRAMA.</a:t>
            </a:r>
            <a:endParaRPr lang="tr-TR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4 Resim" descr="IMG_02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4143372" cy="3214692"/>
          </a:xfrm>
          <a:prstGeom prst="rect">
            <a:avLst/>
          </a:prstGeom>
        </p:spPr>
      </p:pic>
      <p:pic>
        <p:nvPicPr>
          <p:cNvPr id="7" name="6 Resim" descr="IMG_02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1000108"/>
            <a:ext cx="4429124" cy="3214710"/>
          </a:xfrm>
          <a:prstGeom prst="rect">
            <a:avLst/>
          </a:prstGeom>
        </p:spPr>
      </p:pic>
      <p:pic>
        <p:nvPicPr>
          <p:cNvPr id="8" name="7 Resim" descr="IMG_023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4286232"/>
            <a:ext cx="3357586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357290" y="428604"/>
            <a:ext cx="628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AND SHOW BEGINS…</a:t>
            </a:r>
            <a:endParaRPr lang="tr-T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MOV_5617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57290" y="1357298"/>
            <a:ext cx="6554830" cy="514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</Words>
  <PresentationFormat>Ekran Gösterisi (4:3)</PresentationFormat>
  <Paragraphs>5</Paragraphs>
  <Slides>4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Slayt 1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Talatpaşa.Md.Yrd</dc:creator>
  <cp:lastModifiedBy>Talatpaşa.Md.Yrd</cp:lastModifiedBy>
  <cp:revision>6</cp:revision>
  <dcterms:created xsi:type="dcterms:W3CDTF">2016-03-07T09:35:36Z</dcterms:created>
  <dcterms:modified xsi:type="dcterms:W3CDTF">2016-03-07T14:14:35Z</dcterms:modified>
</cp:coreProperties>
</file>