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00" r:id="rId3"/>
    <p:sldId id="295" r:id="rId4"/>
    <p:sldId id="257" r:id="rId5"/>
    <p:sldId id="290" r:id="rId6"/>
    <p:sldId id="292" r:id="rId7"/>
    <p:sldId id="283" r:id="rId8"/>
    <p:sldId id="296" r:id="rId9"/>
    <p:sldId id="284" r:id="rId10"/>
    <p:sldId id="299" r:id="rId11"/>
    <p:sldId id="297" r:id="rId12"/>
    <p:sldId id="298" r:id="rId13"/>
    <p:sldId id="301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FDF8F1"/>
    <a:srgbClr val="FAEBD2"/>
    <a:srgbClr val="F6DE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8CF0EE-3E07-45BE-8110-DA59A6C514B5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A8D4B-F090-4497-B3F0-F47E13834C26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5E359-DBE7-476A-BD5F-CBB91D5A42F9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5/20/2018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81675" y="381000"/>
            <a:ext cx="3276600" cy="1552575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r>
              <a:rPr lang="it-IT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Erasmus+</a:t>
            </a:r>
            <a:r>
              <a:rPr lang="it-IT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it-IT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“EVERY CHILD IS SPECIAL”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012160" y="1988840"/>
            <a:ext cx="2895600" cy="936104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r>
              <a:rPr lang="it-IT" sz="22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Activities</a:t>
            </a:r>
            <a:r>
              <a:rPr lang="it-IT" sz="22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after</a:t>
            </a:r>
            <a:r>
              <a:rPr lang="it-IT" sz="22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Spain</a:t>
            </a:r>
            <a:endParaRPr lang="it-IT" sz="2200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endParaRPr lang="it-IT" sz="2200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endParaRPr lang="ru-RU" sz="2200" b="1" dirty="0">
              <a:solidFill>
                <a:srgbClr val="FDF8F1"/>
              </a:solidFill>
            </a:endParaRPr>
          </a:p>
        </p:txBody>
      </p:sp>
      <p:pic>
        <p:nvPicPr>
          <p:cNvPr id="4" name="Picture 2" descr="C:\Users\manzo\Desktop\logo_erasm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021288"/>
            <a:ext cx="3116015" cy="623203"/>
          </a:xfrm>
          <a:prstGeom prst="rect">
            <a:avLst/>
          </a:prstGeom>
          <a:noFill/>
        </p:spPr>
      </p:pic>
      <p:pic>
        <p:nvPicPr>
          <p:cNvPr id="5" name="Immagine 4" descr="Suitsupp_A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2786058"/>
            <a:ext cx="1992149" cy="2817873"/>
          </a:xfrm>
          <a:prstGeom prst="rect">
            <a:avLst/>
          </a:prstGeom>
        </p:spPr>
      </p:pic>
      <p:pic>
        <p:nvPicPr>
          <p:cNvPr id="8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1428736"/>
            <a:ext cx="4357718" cy="3000396"/>
          </a:xfrm>
          <a:prstGeom prst="rect">
            <a:avLst/>
          </a:prstGeom>
        </p:spPr>
      </p:pic>
      <p:pic>
        <p:nvPicPr>
          <p:cNvPr id="9" name="Картина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4357694"/>
            <a:ext cx="1686512" cy="19934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</a:t>
            </a:r>
            <a:r>
              <a:rPr lang="it-IT" dirty="0" smtClean="0"/>
              <a:t>AIELLA</a:t>
            </a:r>
            <a:endParaRPr lang="it-IT" dirty="0"/>
          </a:p>
        </p:txBody>
      </p:sp>
      <p:pic>
        <p:nvPicPr>
          <p:cNvPr id="12291" name="Picture 3" descr="E:\ \SPAGNA\DSC_0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8358214" cy="4691074"/>
          </a:xfrm>
          <a:prstGeom prst="rect">
            <a:avLst/>
          </a:prstGeom>
          <a:noFill/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4" descr="https://media2.picsearch.com/is?gsHjjUOc1kBaBvBPhg40g1tGnCYJdnvafb7HDWnxJiI&amp;height=12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anzo\Desktop\logo_erasm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6234797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67" name="Picture 3" descr="E:\ \SPAGNA\DSC_0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215370" cy="5357850"/>
          </a:xfrm>
          <a:prstGeom prst="rect">
            <a:avLst/>
          </a:prstGeom>
          <a:noFill/>
        </p:spPr>
      </p:pic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Segnaposto contenuto 4" descr="https://media2.picsearch.com/is?gsHjjUOc1kBaBvBPhg40g1tGnCYJdnvafb7HDWnxJiI&amp;height=12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manzo\Desktop\logo_erasm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6000768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2" name="Picture 2" descr="E:\ \SPAGNA\DSC_0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7286644" cy="4762512"/>
          </a:xfrm>
          <a:prstGeom prst="rect">
            <a:avLst/>
          </a:prstGeom>
          <a:noFill/>
        </p:spPr>
      </p:pic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Segnaposto contenuto 4" descr="https://media2.picsearch.com/is?gsHjjUOc1kBaBvBPhg40g1tGnCYJdnvafb7HDWnxJiI&amp;height=12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anzo\Desktop\logo_erasm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6234797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4338" name="Picture 2" descr="E:\ \SPAGNA\DSC_0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8072494" cy="4643470"/>
          </a:xfrm>
          <a:prstGeom prst="rect">
            <a:avLst/>
          </a:prstGeom>
          <a:noFill/>
        </p:spPr>
      </p:pic>
      <p:pic>
        <p:nvPicPr>
          <p:cNvPr id="5" name="Segnaposto contenuto 4" descr="https://media2.picsearch.com/is?gsHjjUOc1kBaBvBPhg40g1tGnCYJdnvafb7HDWnxJiI&amp;height=12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anzo\Desktop\logo_erasm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929330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teacher wearing traditional Spanish dress</a:t>
            </a:r>
            <a:endParaRPr lang="it-IT" dirty="0"/>
          </a:p>
        </p:txBody>
      </p:sp>
      <p:pic>
        <p:nvPicPr>
          <p:cNvPr id="13314" name="Picture 2" descr="E:\ \SPAGNA\DSC_0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9"/>
            <a:ext cx="7786742" cy="4610112"/>
          </a:xfrm>
          <a:prstGeom prst="rect">
            <a:avLst/>
          </a:prstGeom>
          <a:noFill/>
        </p:spPr>
      </p:pic>
      <p:pic>
        <p:nvPicPr>
          <p:cNvPr id="5" name="Segnaposto contenuto 4" descr="https://media2.picsearch.com/is?gsHjjUOc1kBaBvBPhg40g1tGnCYJdnvafb7HDWnxJiI&amp;height=12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000108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Spanish</a:t>
            </a:r>
            <a:r>
              <a:rPr lang="it-IT" dirty="0" smtClean="0"/>
              <a:t> </a:t>
            </a:r>
            <a:r>
              <a:rPr lang="it-IT" dirty="0" err="1" smtClean="0"/>
              <a:t>costumes</a:t>
            </a:r>
            <a:endParaRPr lang="it-I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357298"/>
            <a:ext cx="285752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514191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manzo\Desktop\logo_erasm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715016"/>
            <a:ext cx="3116015" cy="623203"/>
          </a:xfrm>
          <a:prstGeom prst="rect">
            <a:avLst/>
          </a:prstGeom>
          <a:noFill/>
        </p:spPr>
      </p:pic>
      <p:pic>
        <p:nvPicPr>
          <p:cNvPr id="9" name="Segnaposto contenuto 4" descr="https://media2.picsearch.com/is?gsHjjUOc1kBaBvBPhg40g1tGnCYJdnvafb7HDWnxJiI&amp;height=128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nzo\Desktop\logo_erasm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021288"/>
            <a:ext cx="3116015" cy="62320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7224" y="785794"/>
            <a:ext cx="7820823" cy="531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Segnaposto contenuto 4" descr="https://media2.picsearch.com/is?gsHjjUOc1kBaBvBPhg40g1tGnCYJdnvafb7HDWnxJiI&amp;height=128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1429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nzo\Desktop\logo_eras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21288"/>
            <a:ext cx="3116015" cy="62320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28"/>
            <a:ext cx="7839502" cy="49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posto contenuto 4" descr="https://media2.picsearch.com/is?gsHjjUOc1kBaBvBPhg40g1tGnCYJdnvafb7HDWnxJiI&amp;height=128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000636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nzo\Desktop\logo_eras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21288"/>
            <a:ext cx="3116015" cy="623203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2214554"/>
            <a:ext cx="34290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928670"/>
            <a:ext cx="41242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egnaposto contenuto 4" descr="https://media2.picsearch.com/is?gsHjjUOc1kBaBvBPhg40g1tGnCYJdnvafb7HDWnxJiI&amp;height=128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500042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315200" cy="1008112"/>
          </a:xfrm>
        </p:spPr>
        <p:txBody>
          <a:bodyPr/>
          <a:lstStyle/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manzo\Desktop\logo_eras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949280"/>
            <a:ext cx="3116015" cy="623203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42984"/>
            <a:ext cx="814393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egnaposto contenuto 4" descr="https://media2.picsearch.com/is?gsHjjUOc1kBaBvBPhg40g1tGnCYJdnvafb7HDWnxJiI&amp;height=128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85728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82082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posto contenuto 4" descr="https://media2.picsearch.com/is?gsHjjUOc1kBaBvBPhg40g1tGnCYJdnvafb7HDWnxJiI&amp;height=128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anzo\Desktop\logo_erasm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949280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1071546"/>
            <a:ext cx="7315200" cy="504056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Great </a:t>
            </a:r>
            <a:r>
              <a:rPr lang="it-IT" dirty="0" err="1" smtClean="0"/>
              <a:t>friendship</a:t>
            </a:r>
            <a:r>
              <a:rPr lang="it-IT" dirty="0" smtClean="0"/>
              <a:t> 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Bulgarian</a:t>
            </a:r>
            <a:r>
              <a:rPr lang="it-IT" dirty="0" smtClean="0"/>
              <a:t> </a:t>
            </a:r>
            <a:r>
              <a:rPr lang="it-IT" dirty="0" err="1" smtClean="0"/>
              <a:t>friends</a:t>
            </a:r>
            <a:endParaRPr lang="it-IT" dirty="0"/>
          </a:p>
        </p:txBody>
      </p:sp>
      <p:pic>
        <p:nvPicPr>
          <p:cNvPr id="4" name="Picture 2" descr="C:\Users\manzo\Desktop\logo_eras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949280"/>
            <a:ext cx="3116015" cy="623203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500890" y="285728"/>
            <a:ext cx="15240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egnaposto contenuto 4" descr="https://media2.picsearch.com/is?gsHjjUOc1kBaBvBPhg40g1tGnCYJdnvafb7HDWnxJiI&amp;height=128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0042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21</Words>
  <Application>Microsoft Office PowerPoint</Application>
  <PresentationFormat>Presentazione su schermo (4:3)</PresentationFormat>
  <Paragraphs>10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Equinozio</vt:lpstr>
      <vt:lpstr>Erasmus+ “EVERY CHILD IS SPECIAL”</vt:lpstr>
      <vt:lpstr>the teacher wearing traditional Spanish dress</vt:lpstr>
      <vt:lpstr>Spanish costumes</vt:lpstr>
      <vt:lpstr>Diapositiva 4</vt:lpstr>
      <vt:lpstr>Diapositiva 5</vt:lpstr>
      <vt:lpstr>Diapositiva 6</vt:lpstr>
      <vt:lpstr>Diapositiva 7</vt:lpstr>
      <vt:lpstr>Diapositiva 8</vt:lpstr>
      <vt:lpstr> </vt:lpstr>
      <vt:lpstr>PAIELLA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“EVERY CHILD IS SPECIAL</dc:title>
  <dc:creator>manzo</dc:creator>
  <cp:lastModifiedBy>Utente</cp:lastModifiedBy>
  <cp:revision>39</cp:revision>
  <dcterms:created xsi:type="dcterms:W3CDTF">2016-05-06T10:44:10Z</dcterms:created>
  <dcterms:modified xsi:type="dcterms:W3CDTF">2018-05-20T18:38:54Z</dcterms:modified>
</cp:coreProperties>
</file>