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iagrams/quickStyle10.xml" ContentType="application/vnd.openxmlformats-officedocument.drawingml.diagramStyl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51856F-9A31-49B8-86E5-A1B948F395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81C984F9-206B-4036-95DD-2AF4DBAADC14}">
      <dgm:prSet/>
      <dgm:spPr/>
      <dgm:t>
        <a:bodyPr/>
        <a:lstStyle/>
        <a:p>
          <a:pPr rtl="0"/>
          <a:r>
            <a:rPr lang="tr-TR" b="1" dirty="0" smtClean="0"/>
            <a:t>MOTOR PROGRESS</a:t>
          </a:r>
          <a:endParaRPr lang="tr-TR" b="1" dirty="0"/>
        </a:p>
      </dgm:t>
    </dgm:pt>
    <dgm:pt modelId="{224C184C-55EC-4492-8D07-3CBF2D815328}" type="parTrans" cxnId="{6F76CDFA-795D-4F73-AE0F-44B9D800441E}">
      <dgm:prSet/>
      <dgm:spPr/>
      <dgm:t>
        <a:bodyPr/>
        <a:lstStyle/>
        <a:p>
          <a:endParaRPr lang="tr-TR"/>
        </a:p>
      </dgm:t>
    </dgm:pt>
    <dgm:pt modelId="{02130629-FCE0-4D2B-A2E9-5E206546514B}" type="sibTrans" cxnId="{6F76CDFA-795D-4F73-AE0F-44B9D800441E}">
      <dgm:prSet/>
      <dgm:spPr/>
      <dgm:t>
        <a:bodyPr/>
        <a:lstStyle/>
        <a:p>
          <a:endParaRPr lang="tr-TR"/>
        </a:p>
      </dgm:t>
    </dgm:pt>
    <dgm:pt modelId="{E7CDA890-38E5-4242-808D-2ED1CA46D01A}" type="pres">
      <dgm:prSet presAssocID="{6551856F-9A31-49B8-86E5-A1B948F395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A9F4C5-1D0B-4B6C-BE1F-39AC8569A6AA}" type="pres">
      <dgm:prSet presAssocID="{81C984F9-206B-4036-95DD-2AF4DBAADC1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2A87C07-B09D-493F-AC44-2A6C54D301BD}" type="presOf" srcId="{81C984F9-206B-4036-95DD-2AF4DBAADC14}" destId="{D7A9F4C5-1D0B-4B6C-BE1F-39AC8569A6AA}" srcOrd="0" destOrd="0" presId="urn:microsoft.com/office/officeart/2005/8/layout/vList2"/>
    <dgm:cxn modelId="{58431303-B54E-4E98-BC64-3D2943AFA95B}" type="presOf" srcId="{6551856F-9A31-49B8-86E5-A1B948F3954B}" destId="{E7CDA890-38E5-4242-808D-2ED1CA46D01A}" srcOrd="0" destOrd="0" presId="urn:microsoft.com/office/officeart/2005/8/layout/vList2"/>
    <dgm:cxn modelId="{6F76CDFA-795D-4F73-AE0F-44B9D800441E}" srcId="{6551856F-9A31-49B8-86E5-A1B948F3954B}" destId="{81C984F9-206B-4036-95DD-2AF4DBAADC14}" srcOrd="0" destOrd="0" parTransId="{224C184C-55EC-4492-8D07-3CBF2D815328}" sibTransId="{02130629-FCE0-4D2B-A2E9-5E206546514B}"/>
    <dgm:cxn modelId="{4F5C82D5-B49A-478D-887E-98EB462C6DBA}" type="presParOf" srcId="{E7CDA890-38E5-4242-808D-2ED1CA46D01A}" destId="{D7A9F4C5-1D0B-4B6C-BE1F-39AC8569A6AA}" srcOrd="0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F4FFC4-1284-4E49-B932-BE4DD3CFB6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A444EEF-89A5-4C2D-8038-72C61ACDBFDA}">
      <dgm:prSet/>
      <dgm:spPr/>
      <dgm:t>
        <a:bodyPr/>
        <a:lstStyle/>
        <a:p>
          <a:pPr algn="ctr" rtl="0"/>
          <a:r>
            <a:rPr lang="tr-TR" dirty="0" smtClean="0"/>
            <a:t>ABLE TO USE TOOLS CLEANING</a:t>
          </a:r>
          <a:endParaRPr lang="tr-TR" dirty="0"/>
        </a:p>
      </dgm:t>
    </dgm:pt>
    <dgm:pt modelId="{9A732802-314D-4487-BF61-683F8F0FE024}" type="parTrans" cxnId="{D1449A03-32E7-4A4E-A5BE-4D2C3CDB5124}">
      <dgm:prSet/>
      <dgm:spPr/>
      <dgm:t>
        <a:bodyPr/>
        <a:lstStyle/>
        <a:p>
          <a:endParaRPr lang="tr-TR"/>
        </a:p>
      </dgm:t>
    </dgm:pt>
    <dgm:pt modelId="{D0B692F0-B169-4D1A-9AA2-6E241BA54EA4}" type="sibTrans" cxnId="{D1449A03-32E7-4A4E-A5BE-4D2C3CDB5124}">
      <dgm:prSet/>
      <dgm:spPr/>
      <dgm:t>
        <a:bodyPr/>
        <a:lstStyle/>
        <a:p>
          <a:endParaRPr lang="tr-TR"/>
        </a:p>
      </dgm:t>
    </dgm:pt>
    <dgm:pt modelId="{5D1E3AB8-12E6-4D38-8465-C55A75A9C94B}">
      <dgm:prSet/>
      <dgm:spPr/>
      <dgm:t>
        <a:bodyPr/>
        <a:lstStyle/>
        <a:p>
          <a:pPr rtl="0"/>
          <a:r>
            <a:rPr lang="tr-TR" dirty="0" smtClean="0"/>
            <a:t>ABLE TO EAT OWN MEAL</a:t>
          </a:r>
          <a:endParaRPr lang="tr-TR" dirty="0"/>
        </a:p>
      </dgm:t>
    </dgm:pt>
    <dgm:pt modelId="{831DFA6D-14E5-46C2-890D-A8FA7A0540FD}" type="parTrans" cxnId="{09B41FC2-63B5-45FC-BE63-2021DE7061D7}">
      <dgm:prSet/>
      <dgm:spPr/>
      <dgm:t>
        <a:bodyPr/>
        <a:lstStyle/>
        <a:p>
          <a:endParaRPr lang="tr-TR"/>
        </a:p>
      </dgm:t>
    </dgm:pt>
    <dgm:pt modelId="{067FD9C4-F34F-45BF-B2B0-24B1306434DD}" type="sibTrans" cxnId="{09B41FC2-63B5-45FC-BE63-2021DE7061D7}">
      <dgm:prSet/>
      <dgm:spPr/>
      <dgm:t>
        <a:bodyPr/>
        <a:lstStyle/>
        <a:p>
          <a:endParaRPr lang="tr-TR"/>
        </a:p>
      </dgm:t>
    </dgm:pt>
    <dgm:pt modelId="{AD20C7D4-0844-41E8-A357-4D9CAC95DD04}">
      <dgm:prSet/>
      <dgm:spPr/>
      <dgm:t>
        <a:bodyPr/>
        <a:lstStyle/>
        <a:p>
          <a:pPr rtl="0"/>
          <a:r>
            <a:rPr lang="tr-TR" dirty="0" smtClean="0"/>
            <a:t>ABLE TO USE TOILET PROPERLY</a:t>
          </a:r>
          <a:endParaRPr lang="tr-TR" dirty="0"/>
        </a:p>
      </dgm:t>
    </dgm:pt>
    <dgm:pt modelId="{420CBD41-C992-415B-8900-280AC221FEB7}" type="parTrans" cxnId="{BCDCD5CF-533F-4B45-A212-5DC71F5F668D}">
      <dgm:prSet/>
      <dgm:spPr/>
      <dgm:t>
        <a:bodyPr/>
        <a:lstStyle/>
        <a:p>
          <a:endParaRPr lang="tr-TR"/>
        </a:p>
      </dgm:t>
    </dgm:pt>
    <dgm:pt modelId="{1DA21EE0-CEC4-4997-85D3-B32371AF9693}" type="sibTrans" cxnId="{BCDCD5CF-533F-4B45-A212-5DC71F5F668D}">
      <dgm:prSet/>
      <dgm:spPr/>
      <dgm:t>
        <a:bodyPr/>
        <a:lstStyle/>
        <a:p>
          <a:endParaRPr lang="tr-TR"/>
        </a:p>
      </dgm:t>
    </dgm:pt>
    <dgm:pt modelId="{3FDD69F1-80D7-4737-854C-0DE79E9263FC}" type="pres">
      <dgm:prSet presAssocID="{79F4FFC4-1284-4E49-B932-BE4DD3CFB6DF}" presName="linear" presStyleCnt="0">
        <dgm:presLayoutVars>
          <dgm:animLvl val="lvl"/>
          <dgm:resizeHandles val="exact"/>
        </dgm:presLayoutVars>
      </dgm:prSet>
      <dgm:spPr/>
    </dgm:pt>
    <dgm:pt modelId="{D085A7D4-0E48-4359-8C30-6E1043C38CCE}" type="pres">
      <dgm:prSet presAssocID="{5A444EEF-89A5-4C2D-8038-72C61ACDBFDA}" presName="parentText" presStyleLbl="node1" presStyleIdx="0" presStyleCnt="3" custAng="0" custScaleY="219023" custLinFactY="-24982" custLinFactNeighborY="-100000">
        <dgm:presLayoutVars>
          <dgm:chMax val="0"/>
          <dgm:bulletEnabled val="1"/>
        </dgm:presLayoutVars>
      </dgm:prSet>
      <dgm:spPr/>
    </dgm:pt>
    <dgm:pt modelId="{42D1B190-0031-42BB-84A2-EA61AFFE6A6F}" type="pres">
      <dgm:prSet presAssocID="{D0B692F0-B169-4D1A-9AA2-6E241BA54EA4}" presName="spacer" presStyleCnt="0"/>
      <dgm:spPr/>
    </dgm:pt>
    <dgm:pt modelId="{4719D145-5E57-47BC-B410-795FD1EEC686}" type="pres">
      <dgm:prSet presAssocID="{5D1E3AB8-12E6-4D38-8465-C55A75A9C94B}" presName="parentText" presStyleLbl="node1" presStyleIdx="1" presStyleCnt="3" custScaleY="176509">
        <dgm:presLayoutVars>
          <dgm:chMax val="0"/>
          <dgm:bulletEnabled val="1"/>
        </dgm:presLayoutVars>
      </dgm:prSet>
      <dgm:spPr/>
    </dgm:pt>
    <dgm:pt modelId="{8861676C-6788-4C17-985C-66D81F83B648}" type="pres">
      <dgm:prSet presAssocID="{067FD9C4-F34F-45BF-B2B0-24B1306434DD}" presName="spacer" presStyleCnt="0"/>
      <dgm:spPr/>
    </dgm:pt>
    <dgm:pt modelId="{E403DD89-2560-4B2B-94D7-56A83E936F5A}" type="pres">
      <dgm:prSet presAssocID="{AD20C7D4-0844-41E8-A357-4D9CAC95DD04}" presName="parentText" presStyleLbl="node1" presStyleIdx="2" presStyleCnt="3" custScaleY="169715">
        <dgm:presLayoutVars>
          <dgm:chMax val="0"/>
          <dgm:bulletEnabled val="1"/>
        </dgm:presLayoutVars>
      </dgm:prSet>
      <dgm:spPr/>
    </dgm:pt>
  </dgm:ptLst>
  <dgm:cxnLst>
    <dgm:cxn modelId="{BA2F6575-87DF-4A26-9EF9-AB0B2E2B51F6}" type="presOf" srcId="{AD20C7D4-0844-41E8-A357-4D9CAC95DD04}" destId="{E403DD89-2560-4B2B-94D7-56A83E936F5A}" srcOrd="0" destOrd="0" presId="urn:microsoft.com/office/officeart/2005/8/layout/vList2"/>
    <dgm:cxn modelId="{5ACB42AA-72E0-4FC3-93D3-38BB4C09520B}" type="presOf" srcId="{79F4FFC4-1284-4E49-B932-BE4DD3CFB6DF}" destId="{3FDD69F1-80D7-4737-854C-0DE79E9263FC}" srcOrd="0" destOrd="0" presId="urn:microsoft.com/office/officeart/2005/8/layout/vList2"/>
    <dgm:cxn modelId="{D1449A03-32E7-4A4E-A5BE-4D2C3CDB5124}" srcId="{79F4FFC4-1284-4E49-B932-BE4DD3CFB6DF}" destId="{5A444EEF-89A5-4C2D-8038-72C61ACDBFDA}" srcOrd="0" destOrd="0" parTransId="{9A732802-314D-4487-BF61-683F8F0FE024}" sibTransId="{D0B692F0-B169-4D1A-9AA2-6E241BA54EA4}"/>
    <dgm:cxn modelId="{09B41FC2-63B5-45FC-BE63-2021DE7061D7}" srcId="{79F4FFC4-1284-4E49-B932-BE4DD3CFB6DF}" destId="{5D1E3AB8-12E6-4D38-8465-C55A75A9C94B}" srcOrd="1" destOrd="0" parTransId="{831DFA6D-14E5-46C2-890D-A8FA7A0540FD}" sibTransId="{067FD9C4-F34F-45BF-B2B0-24B1306434DD}"/>
    <dgm:cxn modelId="{BCDCD5CF-533F-4B45-A212-5DC71F5F668D}" srcId="{79F4FFC4-1284-4E49-B932-BE4DD3CFB6DF}" destId="{AD20C7D4-0844-41E8-A357-4D9CAC95DD04}" srcOrd="2" destOrd="0" parTransId="{420CBD41-C992-415B-8900-280AC221FEB7}" sibTransId="{1DA21EE0-CEC4-4997-85D3-B32371AF9693}"/>
    <dgm:cxn modelId="{9974B90C-00D7-44DD-897B-CBE9DA4EACDB}" type="presOf" srcId="{5A444EEF-89A5-4C2D-8038-72C61ACDBFDA}" destId="{D085A7D4-0E48-4359-8C30-6E1043C38CCE}" srcOrd="0" destOrd="0" presId="urn:microsoft.com/office/officeart/2005/8/layout/vList2"/>
    <dgm:cxn modelId="{D0AC716C-D4DC-4C49-BC91-050AEB8D247A}" type="presOf" srcId="{5D1E3AB8-12E6-4D38-8465-C55A75A9C94B}" destId="{4719D145-5E57-47BC-B410-795FD1EEC686}" srcOrd="0" destOrd="0" presId="urn:microsoft.com/office/officeart/2005/8/layout/vList2"/>
    <dgm:cxn modelId="{3E4919E6-B916-4E19-9DAB-410FD6C2D567}" type="presParOf" srcId="{3FDD69F1-80D7-4737-854C-0DE79E9263FC}" destId="{D085A7D4-0E48-4359-8C30-6E1043C38CCE}" srcOrd="0" destOrd="0" presId="urn:microsoft.com/office/officeart/2005/8/layout/vList2"/>
    <dgm:cxn modelId="{B95F400E-78F9-4012-A63E-8436B33BB818}" type="presParOf" srcId="{3FDD69F1-80D7-4737-854C-0DE79E9263FC}" destId="{42D1B190-0031-42BB-84A2-EA61AFFE6A6F}" srcOrd="1" destOrd="0" presId="urn:microsoft.com/office/officeart/2005/8/layout/vList2"/>
    <dgm:cxn modelId="{4CCA1F79-55FE-47C1-9AE3-B693D6071F95}" type="presParOf" srcId="{3FDD69F1-80D7-4737-854C-0DE79E9263FC}" destId="{4719D145-5E57-47BC-B410-795FD1EEC686}" srcOrd="2" destOrd="0" presId="urn:microsoft.com/office/officeart/2005/8/layout/vList2"/>
    <dgm:cxn modelId="{F6701550-2431-4749-8FA9-C3DBF71BD3E7}" type="presParOf" srcId="{3FDD69F1-80D7-4737-854C-0DE79E9263FC}" destId="{8861676C-6788-4C17-985C-66D81F83B648}" srcOrd="3" destOrd="0" presId="urn:microsoft.com/office/officeart/2005/8/layout/vList2"/>
    <dgm:cxn modelId="{A7E9A7E1-C9AD-4C4B-965A-4255CE94669C}" type="presParOf" srcId="{3FDD69F1-80D7-4737-854C-0DE79E9263FC}" destId="{E403DD89-2560-4B2B-94D7-56A83E936F5A}" srcOrd="4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F106DC-EBF2-4CD2-99ED-2656D9E940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9FECD7DA-D46B-4664-9F2D-92A2FB34FC8D}">
      <dgm:prSet/>
      <dgm:spPr/>
      <dgm:t>
        <a:bodyPr/>
        <a:lstStyle/>
        <a:p>
          <a:pPr rtl="0"/>
          <a:r>
            <a:rPr lang="tr-TR" dirty="0" smtClean="0"/>
            <a:t>ABLE TO MAKE MOVE THAT NEED TO COORDINATION OF BODY</a:t>
          </a:r>
          <a:endParaRPr lang="tr-TR" dirty="0"/>
        </a:p>
      </dgm:t>
    </dgm:pt>
    <dgm:pt modelId="{A89E2AEF-0651-4230-9F1C-B7BE67D0D3FE}" type="parTrans" cxnId="{1AAEC73E-3939-4534-BE33-BEB4981905D8}">
      <dgm:prSet/>
      <dgm:spPr/>
      <dgm:t>
        <a:bodyPr/>
        <a:lstStyle/>
        <a:p>
          <a:endParaRPr lang="tr-TR"/>
        </a:p>
      </dgm:t>
    </dgm:pt>
    <dgm:pt modelId="{0AB36BF0-3D25-41C3-99CA-19C3FFCFB34D}" type="sibTrans" cxnId="{1AAEC73E-3939-4534-BE33-BEB4981905D8}">
      <dgm:prSet/>
      <dgm:spPr/>
      <dgm:t>
        <a:bodyPr/>
        <a:lstStyle/>
        <a:p>
          <a:endParaRPr lang="tr-TR"/>
        </a:p>
      </dgm:t>
    </dgm:pt>
    <dgm:pt modelId="{56CF7914-F1C8-471C-9E28-F72AE3C73069}">
      <dgm:prSet custT="1"/>
      <dgm:spPr/>
      <dgm:t>
        <a:bodyPr/>
        <a:lstStyle/>
        <a:p>
          <a:pPr algn="ctr" rtl="0"/>
          <a:r>
            <a:rPr lang="tr-TR" sz="2800" b="1" dirty="0" smtClean="0">
              <a:solidFill>
                <a:schemeClr val="bg1"/>
              </a:solidFill>
            </a:rPr>
            <a:t>EXAMPLES</a:t>
          </a:r>
          <a:endParaRPr lang="tr-TR" sz="2800" b="1" dirty="0">
            <a:solidFill>
              <a:schemeClr val="bg1"/>
            </a:solidFill>
          </a:endParaRPr>
        </a:p>
      </dgm:t>
    </dgm:pt>
    <dgm:pt modelId="{CF98EDF8-D330-4064-831B-66802F46A8B3}" type="parTrans" cxnId="{FE3A6611-672E-40D4-A551-36EED0E32E90}">
      <dgm:prSet/>
      <dgm:spPr/>
      <dgm:t>
        <a:bodyPr/>
        <a:lstStyle/>
        <a:p>
          <a:endParaRPr lang="tr-TR"/>
        </a:p>
      </dgm:t>
    </dgm:pt>
    <dgm:pt modelId="{2A03C98E-29FA-44D2-B020-0F0E83A73EC3}" type="sibTrans" cxnId="{FE3A6611-672E-40D4-A551-36EED0E32E90}">
      <dgm:prSet/>
      <dgm:spPr/>
      <dgm:t>
        <a:bodyPr/>
        <a:lstStyle/>
        <a:p>
          <a:endParaRPr lang="tr-TR"/>
        </a:p>
      </dgm:t>
    </dgm:pt>
    <dgm:pt modelId="{56819A56-5925-413E-AF24-EB486F5A54D3}">
      <dgm:prSet/>
      <dgm:spPr/>
      <dgm:t>
        <a:bodyPr/>
        <a:lstStyle/>
        <a:p>
          <a:pPr rtl="0"/>
          <a:r>
            <a:rPr lang="tr-TR" dirty="0" smtClean="0"/>
            <a:t>PLAYING DOUGH</a:t>
          </a:r>
          <a:endParaRPr lang="tr-TR" dirty="0"/>
        </a:p>
      </dgm:t>
    </dgm:pt>
    <dgm:pt modelId="{D36250E0-86E2-4C5B-B263-0F89CD116413}" type="parTrans" cxnId="{0855DDAC-B4E2-4685-A1B7-D3102F4621E0}">
      <dgm:prSet/>
      <dgm:spPr/>
      <dgm:t>
        <a:bodyPr/>
        <a:lstStyle/>
        <a:p>
          <a:endParaRPr lang="tr-TR"/>
        </a:p>
      </dgm:t>
    </dgm:pt>
    <dgm:pt modelId="{83C62D2C-EEAE-4B28-9C91-FA6C0E305AE8}" type="sibTrans" cxnId="{0855DDAC-B4E2-4685-A1B7-D3102F4621E0}">
      <dgm:prSet/>
      <dgm:spPr/>
      <dgm:t>
        <a:bodyPr/>
        <a:lstStyle/>
        <a:p>
          <a:endParaRPr lang="tr-TR"/>
        </a:p>
      </dgm:t>
    </dgm:pt>
    <dgm:pt modelId="{6D84FACD-F6D9-4E79-93DE-ABA9103EFDE6}">
      <dgm:prSet/>
      <dgm:spPr/>
      <dgm:t>
        <a:bodyPr/>
        <a:lstStyle/>
        <a:p>
          <a:pPr rtl="0"/>
          <a:r>
            <a:rPr lang="tr-TR" dirty="0" smtClean="0"/>
            <a:t>CUTTING WITH SCISSORS</a:t>
          </a:r>
          <a:endParaRPr lang="tr-TR" dirty="0"/>
        </a:p>
      </dgm:t>
    </dgm:pt>
    <dgm:pt modelId="{02A91C95-1D1C-4B0B-86EC-8FAE5199F26A}" type="parTrans" cxnId="{539DF7D8-18C6-4F26-B3C2-3759C5B117E1}">
      <dgm:prSet/>
      <dgm:spPr/>
      <dgm:t>
        <a:bodyPr/>
        <a:lstStyle/>
        <a:p>
          <a:endParaRPr lang="tr-TR"/>
        </a:p>
      </dgm:t>
    </dgm:pt>
    <dgm:pt modelId="{F46EB7EF-DE6D-41CF-AB1F-9940654AF865}" type="sibTrans" cxnId="{539DF7D8-18C6-4F26-B3C2-3759C5B117E1}">
      <dgm:prSet/>
      <dgm:spPr/>
      <dgm:t>
        <a:bodyPr/>
        <a:lstStyle/>
        <a:p>
          <a:endParaRPr lang="tr-TR"/>
        </a:p>
      </dgm:t>
    </dgm:pt>
    <dgm:pt modelId="{03ED31BD-7788-4A0D-9741-0022F0680F40}" type="pres">
      <dgm:prSet presAssocID="{E7F106DC-EBF2-4CD2-99ED-2656D9E940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4166BB6-4A1B-42DF-9623-3D6B6E0DDBFC}" type="pres">
      <dgm:prSet presAssocID="{9FECD7DA-D46B-4664-9F2D-92A2FB34FC8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C2C9F2-8BF4-491D-9FA1-AD91E53F04DE}" type="pres">
      <dgm:prSet presAssocID="{0AB36BF0-3D25-41C3-99CA-19C3FFCFB34D}" presName="spacer" presStyleCnt="0"/>
      <dgm:spPr/>
    </dgm:pt>
    <dgm:pt modelId="{C97C8EA5-700C-44F4-9B88-F135A7087A65}" type="pres">
      <dgm:prSet presAssocID="{56CF7914-F1C8-471C-9E28-F72AE3C7306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C0481F-F831-45BD-B840-A7E30E89931D}" type="pres">
      <dgm:prSet presAssocID="{2A03C98E-29FA-44D2-B020-0F0E83A73EC3}" presName="spacer" presStyleCnt="0"/>
      <dgm:spPr/>
    </dgm:pt>
    <dgm:pt modelId="{D10C3D03-E935-49E7-9350-828B7FC28047}" type="pres">
      <dgm:prSet presAssocID="{56819A56-5925-413E-AF24-EB486F5A54D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B7D30A-5A72-4E8D-B225-59B159BD323A}" type="pres">
      <dgm:prSet presAssocID="{83C62D2C-EEAE-4B28-9C91-FA6C0E305AE8}" presName="spacer" presStyleCnt="0"/>
      <dgm:spPr/>
    </dgm:pt>
    <dgm:pt modelId="{AF750F2F-E1A1-43A0-8B70-F0F390ECEE88}" type="pres">
      <dgm:prSet presAssocID="{6D84FACD-F6D9-4E79-93DE-ABA9103EFDE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9A06B0A-DD8F-4F26-9135-661E924ED720}" type="presOf" srcId="{E7F106DC-EBF2-4CD2-99ED-2656D9E94002}" destId="{03ED31BD-7788-4A0D-9741-0022F0680F40}" srcOrd="0" destOrd="0" presId="urn:microsoft.com/office/officeart/2005/8/layout/vList2"/>
    <dgm:cxn modelId="{1AAEC73E-3939-4534-BE33-BEB4981905D8}" srcId="{E7F106DC-EBF2-4CD2-99ED-2656D9E94002}" destId="{9FECD7DA-D46B-4664-9F2D-92A2FB34FC8D}" srcOrd="0" destOrd="0" parTransId="{A89E2AEF-0651-4230-9F1C-B7BE67D0D3FE}" sibTransId="{0AB36BF0-3D25-41C3-99CA-19C3FFCFB34D}"/>
    <dgm:cxn modelId="{0E204D95-49C6-4511-82F9-D2A08D26139F}" type="presOf" srcId="{56819A56-5925-413E-AF24-EB486F5A54D3}" destId="{D10C3D03-E935-49E7-9350-828B7FC28047}" srcOrd="0" destOrd="0" presId="urn:microsoft.com/office/officeart/2005/8/layout/vList2"/>
    <dgm:cxn modelId="{539DF7D8-18C6-4F26-B3C2-3759C5B117E1}" srcId="{E7F106DC-EBF2-4CD2-99ED-2656D9E94002}" destId="{6D84FACD-F6D9-4E79-93DE-ABA9103EFDE6}" srcOrd="3" destOrd="0" parTransId="{02A91C95-1D1C-4B0B-86EC-8FAE5199F26A}" sibTransId="{F46EB7EF-DE6D-41CF-AB1F-9940654AF865}"/>
    <dgm:cxn modelId="{54D0D585-7D82-4B0C-A136-41FA62BFED34}" type="presOf" srcId="{6D84FACD-F6D9-4E79-93DE-ABA9103EFDE6}" destId="{AF750F2F-E1A1-43A0-8B70-F0F390ECEE88}" srcOrd="0" destOrd="0" presId="urn:microsoft.com/office/officeart/2005/8/layout/vList2"/>
    <dgm:cxn modelId="{96F68B8F-750A-4939-9202-76E5F99C8650}" type="presOf" srcId="{9FECD7DA-D46B-4664-9F2D-92A2FB34FC8D}" destId="{64166BB6-4A1B-42DF-9623-3D6B6E0DDBFC}" srcOrd="0" destOrd="0" presId="urn:microsoft.com/office/officeart/2005/8/layout/vList2"/>
    <dgm:cxn modelId="{60596FCB-1880-4B62-BE5D-C43F8C6D6172}" type="presOf" srcId="{56CF7914-F1C8-471C-9E28-F72AE3C73069}" destId="{C97C8EA5-700C-44F4-9B88-F135A7087A65}" srcOrd="0" destOrd="0" presId="urn:microsoft.com/office/officeart/2005/8/layout/vList2"/>
    <dgm:cxn modelId="{FE3A6611-672E-40D4-A551-36EED0E32E90}" srcId="{E7F106DC-EBF2-4CD2-99ED-2656D9E94002}" destId="{56CF7914-F1C8-471C-9E28-F72AE3C73069}" srcOrd="1" destOrd="0" parTransId="{CF98EDF8-D330-4064-831B-66802F46A8B3}" sibTransId="{2A03C98E-29FA-44D2-B020-0F0E83A73EC3}"/>
    <dgm:cxn modelId="{0855DDAC-B4E2-4685-A1B7-D3102F4621E0}" srcId="{E7F106DC-EBF2-4CD2-99ED-2656D9E94002}" destId="{56819A56-5925-413E-AF24-EB486F5A54D3}" srcOrd="2" destOrd="0" parTransId="{D36250E0-86E2-4C5B-B263-0F89CD116413}" sibTransId="{83C62D2C-EEAE-4B28-9C91-FA6C0E305AE8}"/>
    <dgm:cxn modelId="{61E45FFA-5DE4-4759-9536-29D37C365740}" type="presParOf" srcId="{03ED31BD-7788-4A0D-9741-0022F0680F40}" destId="{64166BB6-4A1B-42DF-9623-3D6B6E0DDBFC}" srcOrd="0" destOrd="0" presId="urn:microsoft.com/office/officeart/2005/8/layout/vList2"/>
    <dgm:cxn modelId="{7A00E5CA-F920-4847-8ADF-F0E1DE39B964}" type="presParOf" srcId="{03ED31BD-7788-4A0D-9741-0022F0680F40}" destId="{7AC2C9F2-8BF4-491D-9FA1-AD91E53F04DE}" srcOrd="1" destOrd="0" presId="urn:microsoft.com/office/officeart/2005/8/layout/vList2"/>
    <dgm:cxn modelId="{71025E35-880C-4997-8E0A-8C5D571A0653}" type="presParOf" srcId="{03ED31BD-7788-4A0D-9741-0022F0680F40}" destId="{C97C8EA5-700C-44F4-9B88-F135A7087A65}" srcOrd="2" destOrd="0" presId="urn:microsoft.com/office/officeart/2005/8/layout/vList2"/>
    <dgm:cxn modelId="{C276FAA7-F725-44BE-A2AD-C94911F02F06}" type="presParOf" srcId="{03ED31BD-7788-4A0D-9741-0022F0680F40}" destId="{C1C0481F-F831-45BD-B840-A7E30E89931D}" srcOrd="3" destOrd="0" presId="urn:microsoft.com/office/officeart/2005/8/layout/vList2"/>
    <dgm:cxn modelId="{DFB34A38-FCD2-4DC1-A6AA-2B836D3D1B6B}" type="presParOf" srcId="{03ED31BD-7788-4A0D-9741-0022F0680F40}" destId="{D10C3D03-E935-49E7-9350-828B7FC28047}" srcOrd="4" destOrd="0" presId="urn:microsoft.com/office/officeart/2005/8/layout/vList2"/>
    <dgm:cxn modelId="{2A9B61D4-6E9D-44D3-8E5B-37F3659D4D2D}" type="presParOf" srcId="{03ED31BD-7788-4A0D-9741-0022F0680F40}" destId="{C4B7D30A-5A72-4E8D-B225-59B159BD323A}" srcOrd="5" destOrd="0" presId="urn:microsoft.com/office/officeart/2005/8/layout/vList2"/>
    <dgm:cxn modelId="{292603B1-5FD9-471E-A24E-60943EDDC68A}" type="presParOf" srcId="{03ED31BD-7788-4A0D-9741-0022F0680F40}" destId="{AF750F2F-E1A1-43A0-8B70-F0F390ECEE88}" srcOrd="6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54C95B-0273-4C59-8A1C-B6FF1DBC6C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ABBEC49-83A3-4334-AFE8-35D0856DF43D}">
      <dgm:prSet/>
      <dgm:spPr/>
      <dgm:t>
        <a:bodyPr/>
        <a:lstStyle/>
        <a:p>
          <a:pPr rtl="0"/>
          <a:r>
            <a:rPr lang="tr-TR" b="1" dirty="0" smtClean="0"/>
            <a:t>SOCIAL – EMOTIONAL PROGRESS</a:t>
          </a:r>
          <a:endParaRPr lang="tr-TR" b="1" dirty="0"/>
        </a:p>
      </dgm:t>
    </dgm:pt>
    <dgm:pt modelId="{7C05FE92-B409-48B0-8DBD-E2F233256912}" type="parTrans" cxnId="{F7448C3E-F23A-4EE9-921C-E13C69E98D8F}">
      <dgm:prSet/>
      <dgm:spPr/>
      <dgm:t>
        <a:bodyPr/>
        <a:lstStyle/>
        <a:p>
          <a:endParaRPr lang="tr-TR"/>
        </a:p>
      </dgm:t>
    </dgm:pt>
    <dgm:pt modelId="{8E6ED32A-1E29-4551-882F-B792649EFC73}" type="sibTrans" cxnId="{F7448C3E-F23A-4EE9-921C-E13C69E98D8F}">
      <dgm:prSet/>
      <dgm:spPr/>
      <dgm:t>
        <a:bodyPr/>
        <a:lstStyle/>
        <a:p>
          <a:endParaRPr lang="tr-TR"/>
        </a:p>
      </dgm:t>
    </dgm:pt>
    <dgm:pt modelId="{784BAC41-10C9-4513-A975-A858EF2D99CD}" type="pres">
      <dgm:prSet presAssocID="{AF54C95B-0273-4C59-8A1C-B6FF1DBC6C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C682A48-9FBF-4865-9CC9-6B0585CDBB1E}" type="pres">
      <dgm:prSet presAssocID="{EABBEC49-83A3-4334-AFE8-35D0856DF43D}" presName="parentText" presStyleLbl="node1" presStyleIdx="0" presStyleCnt="1" custScaleY="12701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D1A5F50-4D43-47F7-8399-CAA824097D0A}" type="presOf" srcId="{AF54C95B-0273-4C59-8A1C-B6FF1DBC6C43}" destId="{784BAC41-10C9-4513-A975-A858EF2D99CD}" srcOrd="0" destOrd="0" presId="urn:microsoft.com/office/officeart/2005/8/layout/vList2"/>
    <dgm:cxn modelId="{F7448C3E-F23A-4EE9-921C-E13C69E98D8F}" srcId="{AF54C95B-0273-4C59-8A1C-B6FF1DBC6C43}" destId="{EABBEC49-83A3-4334-AFE8-35D0856DF43D}" srcOrd="0" destOrd="0" parTransId="{7C05FE92-B409-48B0-8DBD-E2F233256912}" sibTransId="{8E6ED32A-1E29-4551-882F-B792649EFC73}"/>
    <dgm:cxn modelId="{7E9806D0-47E2-4762-8D04-0547D189F74F}" type="presOf" srcId="{EABBEC49-83A3-4334-AFE8-35D0856DF43D}" destId="{2C682A48-9FBF-4865-9CC9-6B0585CDBB1E}" srcOrd="0" destOrd="0" presId="urn:microsoft.com/office/officeart/2005/8/layout/vList2"/>
    <dgm:cxn modelId="{DD760332-9DCB-4C77-965C-CAE792CE64CA}" type="presParOf" srcId="{784BAC41-10C9-4513-A975-A858EF2D99CD}" destId="{2C682A48-9FBF-4865-9CC9-6B0585CDBB1E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28016D-F8D2-4BE0-A507-979B4AA7A7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311B84B4-DFA0-4871-8ACF-BB82F649C4EC}">
      <dgm:prSet/>
      <dgm:spPr/>
      <dgm:t>
        <a:bodyPr/>
        <a:lstStyle/>
        <a:p>
          <a:pPr rtl="0"/>
          <a:r>
            <a:rPr lang="tr-TR" dirty="0" smtClean="0"/>
            <a:t>ABLE TO MANAGE SKILLS RELATIONSHIP OTHER PEOPLE</a:t>
          </a:r>
          <a:endParaRPr lang="tr-TR" dirty="0"/>
        </a:p>
      </dgm:t>
    </dgm:pt>
    <dgm:pt modelId="{AB3F0127-42BB-414A-AA1A-FC675A741441}" type="parTrans" cxnId="{77F1BDD2-2D12-420A-94CB-84B524B6A221}">
      <dgm:prSet/>
      <dgm:spPr/>
      <dgm:t>
        <a:bodyPr/>
        <a:lstStyle/>
        <a:p>
          <a:endParaRPr lang="tr-TR"/>
        </a:p>
      </dgm:t>
    </dgm:pt>
    <dgm:pt modelId="{24EB1250-B7ED-4082-9470-75CFD2F110B1}" type="sibTrans" cxnId="{77F1BDD2-2D12-420A-94CB-84B524B6A221}">
      <dgm:prSet/>
      <dgm:spPr/>
      <dgm:t>
        <a:bodyPr/>
        <a:lstStyle/>
        <a:p>
          <a:endParaRPr lang="tr-TR"/>
        </a:p>
      </dgm:t>
    </dgm:pt>
    <dgm:pt modelId="{B4225AEB-3D8D-4E47-AA8F-94934A032528}">
      <dgm:prSet/>
      <dgm:spPr/>
      <dgm:t>
        <a:bodyPr/>
        <a:lstStyle/>
        <a:p>
          <a:pPr rtl="0"/>
          <a:r>
            <a:rPr lang="tr-TR" dirty="0" smtClean="0"/>
            <a:t>ABLE TO GAIN RESPONSES IN GROUP ACTIVITIES</a:t>
          </a:r>
          <a:endParaRPr lang="tr-TR" dirty="0"/>
        </a:p>
      </dgm:t>
    </dgm:pt>
    <dgm:pt modelId="{F9FBE778-AFF3-4871-B0FF-4B120B0B50D0}" type="parTrans" cxnId="{23AAA7CD-C38E-49DB-A707-D4135C2EFBF6}">
      <dgm:prSet/>
      <dgm:spPr/>
      <dgm:t>
        <a:bodyPr/>
        <a:lstStyle/>
        <a:p>
          <a:endParaRPr lang="tr-TR"/>
        </a:p>
      </dgm:t>
    </dgm:pt>
    <dgm:pt modelId="{0755EDA1-C55E-4819-9FB5-5387999A5853}" type="sibTrans" cxnId="{23AAA7CD-C38E-49DB-A707-D4135C2EFBF6}">
      <dgm:prSet/>
      <dgm:spPr/>
      <dgm:t>
        <a:bodyPr/>
        <a:lstStyle/>
        <a:p>
          <a:endParaRPr lang="tr-TR"/>
        </a:p>
      </dgm:t>
    </dgm:pt>
    <dgm:pt modelId="{2F558BFD-0F8D-4651-A276-4903AC014886}">
      <dgm:prSet/>
      <dgm:spPr/>
      <dgm:t>
        <a:bodyPr/>
        <a:lstStyle/>
        <a:p>
          <a:pPr rtl="0"/>
          <a:r>
            <a:rPr lang="tr-TR" dirty="0" smtClean="0"/>
            <a:t>ABLE TO ABIDE BY DAILY RULES</a:t>
          </a:r>
          <a:endParaRPr lang="tr-TR" dirty="0"/>
        </a:p>
      </dgm:t>
    </dgm:pt>
    <dgm:pt modelId="{340A0ABD-B94F-4226-B5AE-FCDD6216A0DF}" type="parTrans" cxnId="{28873D33-32FA-4BB8-B19E-C0D43652E197}">
      <dgm:prSet/>
      <dgm:spPr/>
      <dgm:t>
        <a:bodyPr/>
        <a:lstStyle/>
        <a:p>
          <a:endParaRPr lang="tr-TR"/>
        </a:p>
      </dgm:t>
    </dgm:pt>
    <dgm:pt modelId="{1EC0C205-6135-4AF1-89B3-EB825745AFCA}" type="sibTrans" cxnId="{28873D33-32FA-4BB8-B19E-C0D43652E197}">
      <dgm:prSet/>
      <dgm:spPr/>
      <dgm:t>
        <a:bodyPr/>
        <a:lstStyle/>
        <a:p>
          <a:endParaRPr lang="tr-TR"/>
        </a:p>
      </dgm:t>
    </dgm:pt>
    <dgm:pt modelId="{059EF022-504E-409C-85B3-70E31743178D}">
      <dgm:prSet custT="1"/>
      <dgm:spPr/>
      <dgm:t>
        <a:bodyPr/>
        <a:lstStyle/>
        <a:p>
          <a:pPr algn="ctr" rtl="0"/>
          <a:r>
            <a:rPr lang="tr-TR" sz="2800" b="1" dirty="0" smtClean="0"/>
            <a:t>EXAMPLES</a:t>
          </a:r>
          <a:endParaRPr lang="tr-TR" sz="2800" b="1" dirty="0"/>
        </a:p>
      </dgm:t>
    </dgm:pt>
    <dgm:pt modelId="{D682E3B5-C980-4C77-8447-5404E319FFBA}" type="parTrans" cxnId="{9346F672-C967-4E73-A0B5-6946DC01F30E}">
      <dgm:prSet/>
      <dgm:spPr/>
      <dgm:t>
        <a:bodyPr/>
        <a:lstStyle/>
        <a:p>
          <a:endParaRPr lang="tr-TR"/>
        </a:p>
      </dgm:t>
    </dgm:pt>
    <dgm:pt modelId="{F154CB69-287C-493B-8D61-0D000177BAF0}" type="sibTrans" cxnId="{9346F672-C967-4E73-A0B5-6946DC01F30E}">
      <dgm:prSet/>
      <dgm:spPr/>
      <dgm:t>
        <a:bodyPr/>
        <a:lstStyle/>
        <a:p>
          <a:endParaRPr lang="tr-TR"/>
        </a:p>
      </dgm:t>
    </dgm:pt>
    <dgm:pt modelId="{B25981A1-EA22-4FF5-829D-E4DEF763617D}">
      <dgm:prSet/>
      <dgm:spPr/>
      <dgm:t>
        <a:bodyPr/>
        <a:lstStyle/>
        <a:p>
          <a:pPr rtl="0"/>
          <a:r>
            <a:rPr lang="tr-TR" dirty="0" smtClean="0"/>
            <a:t>GROUP GAMES,CINEMA,THEATER,DRAMA</a:t>
          </a:r>
          <a:endParaRPr lang="tr-TR" dirty="0"/>
        </a:p>
      </dgm:t>
    </dgm:pt>
    <dgm:pt modelId="{485E511E-F57E-4AC6-A5FA-E577698826D3}" type="parTrans" cxnId="{3455E019-4AC3-4CA9-AC9A-5D626301E937}">
      <dgm:prSet/>
      <dgm:spPr/>
      <dgm:t>
        <a:bodyPr/>
        <a:lstStyle/>
        <a:p>
          <a:endParaRPr lang="tr-TR"/>
        </a:p>
      </dgm:t>
    </dgm:pt>
    <dgm:pt modelId="{649DB426-1B23-4FEE-BAD4-81AD87F6C8D5}" type="sibTrans" cxnId="{3455E019-4AC3-4CA9-AC9A-5D626301E937}">
      <dgm:prSet/>
      <dgm:spPr/>
      <dgm:t>
        <a:bodyPr/>
        <a:lstStyle/>
        <a:p>
          <a:endParaRPr lang="tr-TR"/>
        </a:p>
      </dgm:t>
    </dgm:pt>
    <dgm:pt modelId="{2EC9DEB9-7126-466A-93D1-21C6568CDB3B}" type="pres">
      <dgm:prSet presAssocID="{2128016D-F8D2-4BE0-A507-979B4AA7A7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D6DED24-5ACC-4CAB-8D38-2573E95563F2}" type="pres">
      <dgm:prSet presAssocID="{311B84B4-DFA0-4871-8ACF-BB82F649C4E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AD7324-8E10-4BFA-9191-0B208E5E2E60}" type="pres">
      <dgm:prSet presAssocID="{24EB1250-B7ED-4082-9470-75CFD2F110B1}" presName="spacer" presStyleCnt="0"/>
      <dgm:spPr/>
    </dgm:pt>
    <dgm:pt modelId="{5730E247-3319-48FD-9098-5AE64ABF68B8}" type="pres">
      <dgm:prSet presAssocID="{B4225AEB-3D8D-4E47-AA8F-94934A03252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B80D82-FA7A-42D4-9D3F-94FEC8BF3D22}" type="pres">
      <dgm:prSet presAssocID="{0755EDA1-C55E-4819-9FB5-5387999A5853}" presName="spacer" presStyleCnt="0"/>
      <dgm:spPr/>
    </dgm:pt>
    <dgm:pt modelId="{A9A7A800-F78F-40BF-AC91-E43142668C6D}" type="pres">
      <dgm:prSet presAssocID="{2F558BFD-0F8D-4651-A276-4903AC01488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A12920-FED8-4D9A-A830-4A57B135AE4D}" type="pres">
      <dgm:prSet presAssocID="{1EC0C205-6135-4AF1-89B3-EB825745AFCA}" presName="spacer" presStyleCnt="0"/>
      <dgm:spPr/>
    </dgm:pt>
    <dgm:pt modelId="{157836C3-483B-48AF-8CF8-00BB50066DCB}" type="pres">
      <dgm:prSet presAssocID="{059EF022-504E-409C-85B3-70E31743178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A68F3B-D02E-4422-AC09-A3493FD713AC}" type="pres">
      <dgm:prSet presAssocID="{F154CB69-287C-493B-8D61-0D000177BAF0}" presName="spacer" presStyleCnt="0"/>
      <dgm:spPr/>
    </dgm:pt>
    <dgm:pt modelId="{09B813FC-B62A-4D41-9961-AA775710327B}" type="pres">
      <dgm:prSet presAssocID="{B25981A1-EA22-4FF5-829D-E4DEF763617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571BDD1-233B-4017-AABA-7396BEB8407A}" type="presOf" srcId="{311B84B4-DFA0-4871-8ACF-BB82F649C4EC}" destId="{3D6DED24-5ACC-4CAB-8D38-2573E95563F2}" srcOrd="0" destOrd="0" presId="urn:microsoft.com/office/officeart/2005/8/layout/vList2"/>
    <dgm:cxn modelId="{9346F672-C967-4E73-A0B5-6946DC01F30E}" srcId="{2128016D-F8D2-4BE0-A507-979B4AA7A71E}" destId="{059EF022-504E-409C-85B3-70E31743178D}" srcOrd="3" destOrd="0" parTransId="{D682E3B5-C980-4C77-8447-5404E319FFBA}" sibTransId="{F154CB69-287C-493B-8D61-0D000177BAF0}"/>
    <dgm:cxn modelId="{3F126C2D-AEBF-45B5-9E7A-CAE45AAC1911}" type="presOf" srcId="{B25981A1-EA22-4FF5-829D-E4DEF763617D}" destId="{09B813FC-B62A-4D41-9961-AA775710327B}" srcOrd="0" destOrd="0" presId="urn:microsoft.com/office/officeart/2005/8/layout/vList2"/>
    <dgm:cxn modelId="{23AAA7CD-C38E-49DB-A707-D4135C2EFBF6}" srcId="{2128016D-F8D2-4BE0-A507-979B4AA7A71E}" destId="{B4225AEB-3D8D-4E47-AA8F-94934A032528}" srcOrd="1" destOrd="0" parTransId="{F9FBE778-AFF3-4871-B0FF-4B120B0B50D0}" sibTransId="{0755EDA1-C55E-4819-9FB5-5387999A5853}"/>
    <dgm:cxn modelId="{EF5105D9-0CE2-4E0C-8B00-CACD7E2E944F}" type="presOf" srcId="{2F558BFD-0F8D-4651-A276-4903AC014886}" destId="{A9A7A800-F78F-40BF-AC91-E43142668C6D}" srcOrd="0" destOrd="0" presId="urn:microsoft.com/office/officeart/2005/8/layout/vList2"/>
    <dgm:cxn modelId="{CBF01077-EE12-453D-84DE-928908F89B97}" type="presOf" srcId="{059EF022-504E-409C-85B3-70E31743178D}" destId="{157836C3-483B-48AF-8CF8-00BB50066DCB}" srcOrd="0" destOrd="0" presId="urn:microsoft.com/office/officeart/2005/8/layout/vList2"/>
    <dgm:cxn modelId="{3455E019-4AC3-4CA9-AC9A-5D626301E937}" srcId="{2128016D-F8D2-4BE0-A507-979B4AA7A71E}" destId="{B25981A1-EA22-4FF5-829D-E4DEF763617D}" srcOrd="4" destOrd="0" parTransId="{485E511E-F57E-4AC6-A5FA-E577698826D3}" sibTransId="{649DB426-1B23-4FEE-BAD4-81AD87F6C8D5}"/>
    <dgm:cxn modelId="{CD101460-0709-4081-AF58-000B942534B1}" type="presOf" srcId="{2128016D-F8D2-4BE0-A507-979B4AA7A71E}" destId="{2EC9DEB9-7126-466A-93D1-21C6568CDB3B}" srcOrd="0" destOrd="0" presId="urn:microsoft.com/office/officeart/2005/8/layout/vList2"/>
    <dgm:cxn modelId="{20E7CF12-8DAC-49A8-BFD0-914D498B2A19}" type="presOf" srcId="{B4225AEB-3D8D-4E47-AA8F-94934A032528}" destId="{5730E247-3319-48FD-9098-5AE64ABF68B8}" srcOrd="0" destOrd="0" presId="urn:microsoft.com/office/officeart/2005/8/layout/vList2"/>
    <dgm:cxn modelId="{77F1BDD2-2D12-420A-94CB-84B524B6A221}" srcId="{2128016D-F8D2-4BE0-A507-979B4AA7A71E}" destId="{311B84B4-DFA0-4871-8ACF-BB82F649C4EC}" srcOrd="0" destOrd="0" parTransId="{AB3F0127-42BB-414A-AA1A-FC675A741441}" sibTransId="{24EB1250-B7ED-4082-9470-75CFD2F110B1}"/>
    <dgm:cxn modelId="{28873D33-32FA-4BB8-B19E-C0D43652E197}" srcId="{2128016D-F8D2-4BE0-A507-979B4AA7A71E}" destId="{2F558BFD-0F8D-4651-A276-4903AC014886}" srcOrd="2" destOrd="0" parTransId="{340A0ABD-B94F-4226-B5AE-FCDD6216A0DF}" sibTransId="{1EC0C205-6135-4AF1-89B3-EB825745AFCA}"/>
    <dgm:cxn modelId="{DC80EF8B-5FAF-4867-86D1-CEA6752C4542}" type="presParOf" srcId="{2EC9DEB9-7126-466A-93D1-21C6568CDB3B}" destId="{3D6DED24-5ACC-4CAB-8D38-2573E95563F2}" srcOrd="0" destOrd="0" presId="urn:microsoft.com/office/officeart/2005/8/layout/vList2"/>
    <dgm:cxn modelId="{3A509279-09DD-41D9-B5BF-4F9416E23D99}" type="presParOf" srcId="{2EC9DEB9-7126-466A-93D1-21C6568CDB3B}" destId="{E4AD7324-8E10-4BFA-9191-0B208E5E2E60}" srcOrd="1" destOrd="0" presId="urn:microsoft.com/office/officeart/2005/8/layout/vList2"/>
    <dgm:cxn modelId="{6CA50E36-778F-44C7-89EC-9ADD9899427C}" type="presParOf" srcId="{2EC9DEB9-7126-466A-93D1-21C6568CDB3B}" destId="{5730E247-3319-48FD-9098-5AE64ABF68B8}" srcOrd="2" destOrd="0" presId="urn:microsoft.com/office/officeart/2005/8/layout/vList2"/>
    <dgm:cxn modelId="{681C1B49-5058-4258-9E32-9914E9A515B5}" type="presParOf" srcId="{2EC9DEB9-7126-466A-93D1-21C6568CDB3B}" destId="{37B80D82-FA7A-42D4-9D3F-94FEC8BF3D22}" srcOrd="3" destOrd="0" presId="urn:microsoft.com/office/officeart/2005/8/layout/vList2"/>
    <dgm:cxn modelId="{59BCF1CA-1876-445C-A28E-BC579BEE2ECC}" type="presParOf" srcId="{2EC9DEB9-7126-466A-93D1-21C6568CDB3B}" destId="{A9A7A800-F78F-40BF-AC91-E43142668C6D}" srcOrd="4" destOrd="0" presId="urn:microsoft.com/office/officeart/2005/8/layout/vList2"/>
    <dgm:cxn modelId="{F9269482-C778-4AD2-B181-F1EB4C2F00E8}" type="presParOf" srcId="{2EC9DEB9-7126-466A-93D1-21C6568CDB3B}" destId="{A4A12920-FED8-4D9A-A830-4A57B135AE4D}" srcOrd="5" destOrd="0" presId="urn:microsoft.com/office/officeart/2005/8/layout/vList2"/>
    <dgm:cxn modelId="{EF60B8B1-CA0C-4C07-B1A2-EB2ACD3B5113}" type="presParOf" srcId="{2EC9DEB9-7126-466A-93D1-21C6568CDB3B}" destId="{157836C3-483B-48AF-8CF8-00BB50066DCB}" srcOrd="6" destOrd="0" presId="urn:microsoft.com/office/officeart/2005/8/layout/vList2"/>
    <dgm:cxn modelId="{CC177BA6-48B2-45C4-9CC0-D74EB49E8BDB}" type="presParOf" srcId="{2EC9DEB9-7126-466A-93D1-21C6568CDB3B}" destId="{9FA68F3B-D02E-4422-AC09-A3493FD713AC}" srcOrd="7" destOrd="0" presId="urn:microsoft.com/office/officeart/2005/8/layout/vList2"/>
    <dgm:cxn modelId="{EF590AC3-DA4E-4106-B0A6-EFD9A3A4AECB}" type="presParOf" srcId="{2EC9DEB9-7126-466A-93D1-21C6568CDB3B}" destId="{09B813FC-B62A-4D41-9961-AA775710327B}" srcOrd="8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C3A6EB-80BC-45E1-AA18-0D9270D922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8FE179F6-6AD6-493F-96D1-B421521F7FCB}">
      <dgm:prSet/>
      <dgm:spPr/>
      <dgm:t>
        <a:bodyPr/>
        <a:lstStyle/>
        <a:p>
          <a:pPr algn="ctr" rtl="0"/>
          <a:r>
            <a:rPr lang="tr-TR" b="1" dirty="0" smtClean="0"/>
            <a:t>LANGUAGE PROGRESS</a:t>
          </a:r>
          <a:endParaRPr lang="tr-TR" b="1" dirty="0"/>
        </a:p>
      </dgm:t>
    </dgm:pt>
    <dgm:pt modelId="{2E117F5D-8F10-4811-8F0A-5DEAA6AD3152}" type="parTrans" cxnId="{B17227A7-7AEC-4197-B45F-6887C8FD5573}">
      <dgm:prSet/>
      <dgm:spPr/>
      <dgm:t>
        <a:bodyPr/>
        <a:lstStyle/>
        <a:p>
          <a:endParaRPr lang="tr-TR"/>
        </a:p>
      </dgm:t>
    </dgm:pt>
    <dgm:pt modelId="{F1BA4887-35E3-48C9-9A79-9AAF78B05702}" type="sibTrans" cxnId="{B17227A7-7AEC-4197-B45F-6887C8FD5573}">
      <dgm:prSet/>
      <dgm:spPr/>
      <dgm:t>
        <a:bodyPr/>
        <a:lstStyle/>
        <a:p>
          <a:endParaRPr lang="tr-TR"/>
        </a:p>
      </dgm:t>
    </dgm:pt>
    <dgm:pt modelId="{1B83066F-9ABE-42DA-A57F-577ABE34EFB7}" type="pres">
      <dgm:prSet presAssocID="{87C3A6EB-80BC-45E1-AA18-0D9270D92225}" presName="linear" presStyleCnt="0">
        <dgm:presLayoutVars>
          <dgm:animLvl val="lvl"/>
          <dgm:resizeHandles val="exact"/>
        </dgm:presLayoutVars>
      </dgm:prSet>
      <dgm:spPr/>
    </dgm:pt>
    <dgm:pt modelId="{4C0A2FB9-365A-426F-9FB9-6E7ED29F76F5}" type="pres">
      <dgm:prSet presAssocID="{8FE179F6-6AD6-493F-96D1-B421521F7FCB}" presName="parentText" presStyleLbl="node1" presStyleIdx="0" presStyleCnt="1" custLinFactY="-78731" custLinFactNeighborX="-4244" custLinFactNeighborY="-100000">
        <dgm:presLayoutVars>
          <dgm:chMax val="0"/>
          <dgm:bulletEnabled val="1"/>
        </dgm:presLayoutVars>
      </dgm:prSet>
      <dgm:spPr/>
    </dgm:pt>
  </dgm:ptLst>
  <dgm:cxnLst>
    <dgm:cxn modelId="{B17227A7-7AEC-4197-B45F-6887C8FD5573}" srcId="{87C3A6EB-80BC-45E1-AA18-0D9270D92225}" destId="{8FE179F6-6AD6-493F-96D1-B421521F7FCB}" srcOrd="0" destOrd="0" parTransId="{2E117F5D-8F10-4811-8F0A-5DEAA6AD3152}" sibTransId="{F1BA4887-35E3-48C9-9A79-9AAF78B05702}"/>
    <dgm:cxn modelId="{2EDC977A-4072-4B8A-B476-EABBCA53E2A7}" type="presOf" srcId="{87C3A6EB-80BC-45E1-AA18-0D9270D92225}" destId="{1B83066F-9ABE-42DA-A57F-577ABE34EFB7}" srcOrd="0" destOrd="0" presId="urn:microsoft.com/office/officeart/2005/8/layout/vList2"/>
    <dgm:cxn modelId="{6EC307E7-E032-4B37-87A2-E635B04D5C1C}" type="presOf" srcId="{8FE179F6-6AD6-493F-96D1-B421521F7FCB}" destId="{4C0A2FB9-365A-426F-9FB9-6E7ED29F76F5}" srcOrd="0" destOrd="0" presId="urn:microsoft.com/office/officeart/2005/8/layout/vList2"/>
    <dgm:cxn modelId="{CB961698-D56B-4E6A-8149-B8B0C57BDFB3}" type="presParOf" srcId="{1B83066F-9ABE-42DA-A57F-577ABE34EFB7}" destId="{4C0A2FB9-365A-426F-9FB9-6E7ED29F76F5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327866-07FA-4EE0-A2FC-635844599B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A5A12795-9578-4B25-A47F-52C9EEEB5D9F}">
      <dgm:prSet/>
      <dgm:spPr/>
      <dgm:t>
        <a:bodyPr/>
        <a:lstStyle/>
        <a:p>
          <a:pPr rtl="0"/>
          <a:r>
            <a:rPr lang="tr-TR" dirty="0" smtClean="0"/>
            <a:t>ABLE TO PRONOUNCIATE</a:t>
          </a:r>
          <a:endParaRPr lang="tr-TR" dirty="0"/>
        </a:p>
      </dgm:t>
    </dgm:pt>
    <dgm:pt modelId="{92975212-AF64-49B7-A298-7D163F23E358}" type="parTrans" cxnId="{E834192B-D7CE-4AB2-B1A7-1A720AE77813}">
      <dgm:prSet/>
      <dgm:spPr/>
      <dgm:t>
        <a:bodyPr/>
        <a:lstStyle/>
        <a:p>
          <a:endParaRPr lang="tr-TR"/>
        </a:p>
      </dgm:t>
    </dgm:pt>
    <dgm:pt modelId="{BE5B8A13-5A04-4A1E-8051-CD0C117AC28C}" type="sibTrans" cxnId="{E834192B-D7CE-4AB2-B1A7-1A720AE77813}">
      <dgm:prSet/>
      <dgm:spPr/>
      <dgm:t>
        <a:bodyPr/>
        <a:lstStyle/>
        <a:p>
          <a:endParaRPr lang="tr-TR"/>
        </a:p>
      </dgm:t>
    </dgm:pt>
    <dgm:pt modelId="{99EFB480-2701-446F-B443-AB6D9A905C77}">
      <dgm:prSet/>
      <dgm:spPr/>
      <dgm:t>
        <a:bodyPr/>
        <a:lstStyle/>
        <a:p>
          <a:pPr rtl="0"/>
          <a:r>
            <a:rPr lang="tr-TR" dirty="0" smtClean="0"/>
            <a:t>ATTEND CONVERSATION</a:t>
          </a:r>
          <a:endParaRPr lang="tr-TR" dirty="0"/>
        </a:p>
      </dgm:t>
    </dgm:pt>
    <dgm:pt modelId="{32F748A1-69DC-43FC-AEB7-72F42F0797EE}" type="parTrans" cxnId="{B897C53F-BDDF-4DCB-9BE7-25D48027E1E0}">
      <dgm:prSet/>
      <dgm:spPr/>
      <dgm:t>
        <a:bodyPr/>
        <a:lstStyle/>
        <a:p>
          <a:endParaRPr lang="tr-TR"/>
        </a:p>
      </dgm:t>
    </dgm:pt>
    <dgm:pt modelId="{69DE2BD9-92FB-46AF-B98A-2813C2FEAF4B}" type="sibTrans" cxnId="{B897C53F-BDDF-4DCB-9BE7-25D48027E1E0}">
      <dgm:prSet/>
      <dgm:spPr/>
      <dgm:t>
        <a:bodyPr/>
        <a:lstStyle/>
        <a:p>
          <a:endParaRPr lang="tr-TR"/>
        </a:p>
      </dgm:t>
    </dgm:pt>
    <dgm:pt modelId="{8519C921-EE95-4045-8789-AFCE71D7390F}">
      <dgm:prSet/>
      <dgm:spPr/>
      <dgm:t>
        <a:bodyPr/>
        <a:lstStyle/>
        <a:p>
          <a:pPr rtl="0"/>
          <a:r>
            <a:rPr lang="tr-TR" dirty="0" smtClean="0"/>
            <a:t>ABLE TO LISTEN STORY</a:t>
          </a:r>
          <a:endParaRPr lang="tr-TR" dirty="0"/>
        </a:p>
      </dgm:t>
    </dgm:pt>
    <dgm:pt modelId="{C720B459-FC53-45A5-AE43-9CBBC2C0A5FD}" type="parTrans" cxnId="{18EDE204-E9FE-4B7C-8B2F-99674D38347F}">
      <dgm:prSet/>
      <dgm:spPr/>
      <dgm:t>
        <a:bodyPr/>
        <a:lstStyle/>
        <a:p>
          <a:endParaRPr lang="tr-TR"/>
        </a:p>
      </dgm:t>
    </dgm:pt>
    <dgm:pt modelId="{15BA4C7E-EB9E-4A94-9040-5E7BEE1999EE}" type="sibTrans" cxnId="{18EDE204-E9FE-4B7C-8B2F-99674D38347F}">
      <dgm:prSet/>
      <dgm:spPr/>
      <dgm:t>
        <a:bodyPr/>
        <a:lstStyle/>
        <a:p>
          <a:endParaRPr lang="tr-TR"/>
        </a:p>
      </dgm:t>
    </dgm:pt>
    <dgm:pt modelId="{A9EF1846-5339-4C1F-859A-F4F78656C4D6}">
      <dgm:prSet/>
      <dgm:spPr/>
      <dgm:t>
        <a:bodyPr/>
        <a:lstStyle/>
        <a:p>
          <a:pPr rtl="0"/>
          <a:r>
            <a:rPr lang="tr-TR" dirty="0" smtClean="0"/>
            <a:t>ABLE TO TELL THAT STORY</a:t>
          </a:r>
          <a:endParaRPr lang="tr-TR" dirty="0"/>
        </a:p>
      </dgm:t>
    </dgm:pt>
    <dgm:pt modelId="{6B8AEC10-B34E-4FFB-B73F-36ECC9521472}" type="parTrans" cxnId="{34E42E01-BA86-45FB-9A1A-FAC0101012D5}">
      <dgm:prSet/>
      <dgm:spPr/>
      <dgm:t>
        <a:bodyPr/>
        <a:lstStyle/>
        <a:p>
          <a:endParaRPr lang="tr-TR"/>
        </a:p>
      </dgm:t>
    </dgm:pt>
    <dgm:pt modelId="{16B15680-43F6-458F-A0FD-46D97078BBD1}" type="sibTrans" cxnId="{34E42E01-BA86-45FB-9A1A-FAC0101012D5}">
      <dgm:prSet/>
      <dgm:spPr/>
      <dgm:t>
        <a:bodyPr/>
        <a:lstStyle/>
        <a:p>
          <a:endParaRPr lang="tr-TR"/>
        </a:p>
      </dgm:t>
    </dgm:pt>
    <dgm:pt modelId="{2D7A2439-F3A1-4811-9F54-9748A620A9B6}">
      <dgm:prSet/>
      <dgm:spPr/>
      <dgm:t>
        <a:bodyPr/>
        <a:lstStyle/>
        <a:p>
          <a:pPr rtl="0"/>
          <a:r>
            <a:rPr lang="tr-TR" dirty="0" smtClean="0"/>
            <a:t>ABLE TO ASK QUESTIONS ABOUT STORY</a:t>
          </a:r>
          <a:endParaRPr lang="tr-TR" dirty="0"/>
        </a:p>
      </dgm:t>
    </dgm:pt>
    <dgm:pt modelId="{C1A6C7D9-AD56-4E20-A09C-7758DF009CC7}" type="parTrans" cxnId="{D4F6632E-5AC0-47F7-9D8D-1EBBA24BEE7B}">
      <dgm:prSet/>
      <dgm:spPr/>
      <dgm:t>
        <a:bodyPr/>
        <a:lstStyle/>
        <a:p>
          <a:endParaRPr lang="tr-TR"/>
        </a:p>
      </dgm:t>
    </dgm:pt>
    <dgm:pt modelId="{E081A32A-AA2A-4E39-A499-8A4F9AB696F5}" type="sibTrans" cxnId="{D4F6632E-5AC0-47F7-9D8D-1EBBA24BEE7B}">
      <dgm:prSet/>
      <dgm:spPr/>
      <dgm:t>
        <a:bodyPr/>
        <a:lstStyle/>
        <a:p>
          <a:endParaRPr lang="tr-TR"/>
        </a:p>
      </dgm:t>
    </dgm:pt>
    <dgm:pt modelId="{8E934836-CAC3-4DF7-BAD3-53503F5E1FC9}" type="pres">
      <dgm:prSet presAssocID="{28327866-07FA-4EE0-A2FC-635844599B59}" presName="linear" presStyleCnt="0">
        <dgm:presLayoutVars>
          <dgm:animLvl val="lvl"/>
          <dgm:resizeHandles val="exact"/>
        </dgm:presLayoutVars>
      </dgm:prSet>
      <dgm:spPr/>
    </dgm:pt>
    <dgm:pt modelId="{8B692D94-B65D-4A96-A1C7-BDE156F96AFF}" type="pres">
      <dgm:prSet presAssocID="{A5A12795-9578-4B25-A47F-52C9EEEB5D9F}" presName="parentText" presStyleLbl="node1" presStyleIdx="0" presStyleCnt="5" custLinFactY="-150390" custLinFactNeighborX="1060" custLinFactNeighborY="-200000">
        <dgm:presLayoutVars>
          <dgm:chMax val="0"/>
          <dgm:bulletEnabled val="1"/>
        </dgm:presLayoutVars>
      </dgm:prSet>
      <dgm:spPr/>
    </dgm:pt>
    <dgm:pt modelId="{03E71EA0-CE3F-4D36-95D1-ADEE087C58CF}" type="pres">
      <dgm:prSet presAssocID="{BE5B8A13-5A04-4A1E-8051-CD0C117AC28C}" presName="spacer" presStyleCnt="0"/>
      <dgm:spPr/>
    </dgm:pt>
    <dgm:pt modelId="{505D503B-82C1-4E2F-9C7D-1F4A3908DFE2}" type="pres">
      <dgm:prSet presAssocID="{99EFB480-2701-446F-B443-AB6D9A905C77}" presName="parentText" presStyleLbl="node1" presStyleIdx="1" presStyleCnt="5" custLinFactY="-130022" custLinFactNeighborX="1060" custLinFactNeighborY="-200000">
        <dgm:presLayoutVars>
          <dgm:chMax val="0"/>
          <dgm:bulletEnabled val="1"/>
        </dgm:presLayoutVars>
      </dgm:prSet>
      <dgm:spPr/>
    </dgm:pt>
    <dgm:pt modelId="{189FE28D-02A5-47C1-86E3-278418071964}" type="pres">
      <dgm:prSet presAssocID="{69DE2BD9-92FB-46AF-B98A-2813C2FEAF4B}" presName="spacer" presStyleCnt="0"/>
      <dgm:spPr/>
    </dgm:pt>
    <dgm:pt modelId="{28CB7CE5-1C04-460A-8709-28BD0D3BA5E0}" type="pres">
      <dgm:prSet presAssocID="{8519C921-EE95-4045-8789-AFCE71D7390F}" presName="parentText" presStyleLbl="node1" presStyleIdx="2" presStyleCnt="5" custLinFactY="-109655" custLinFactNeighborX="-708" custLinFactNeighborY="-200000">
        <dgm:presLayoutVars>
          <dgm:chMax val="0"/>
          <dgm:bulletEnabled val="1"/>
        </dgm:presLayoutVars>
      </dgm:prSet>
      <dgm:spPr/>
    </dgm:pt>
    <dgm:pt modelId="{647BE52C-210A-41F5-93E8-3B60DB586FEF}" type="pres">
      <dgm:prSet presAssocID="{15BA4C7E-EB9E-4A94-9040-5E7BEE1999EE}" presName="spacer" presStyleCnt="0"/>
      <dgm:spPr/>
    </dgm:pt>
    <dgm:pt modelId="{73728E85-2638-4123-9CAD-D46D2D5CD243}" type="pres">
      <dgm:prSet presAssocID="{A9EF1846-5339-4C1F-859A-F4F78656C4D6}" presName="parentText" presStyleLbl="node1" presStyleIdx="3" presStyleCnt="5" custLinFactY="-100000" custLinFactNeighborX="-708" custLinFactNeighborY="-110779">
        <dgm:presLayoutVars>
          <dgm:chMax val="0"/>
          <dgm:bulletEnabled val="1"/>
        </dgm:presLayoutVars>
      </dgm:prSet>
      <dgm:spPr/>
    </dgm:pt>
    <dgm:pt modelId="{7DCA7943-84EC-4487-BACC-19C567066F7D}" type="pres">
      <dgm:prSet presAssocID="{16B15680-43F6-458F-A0FD-46D97078BBD1}" presName="spacer" presStyleCnt="0"/>
      <dgm:spPr/>
    </dgm:pt>
    <dgm:pt modelId="{1048AEC4-1E57-4677-8CF5-76C04EF95E91}" type="pres">
      <dgm:prSet presAssocID="{2D7A2439-F3A1-4811-9F54-9748A620A9B6}" presName="parentText" presStyleLbl="node1" presStyleIdx="4" presStyleCnt="5" custLinFactY="-64380" custLinFactNeighborX="1060" custLinFactNeighborY="-100000">
        <dgm:presLayoutVars>
          <dgm:chMax val="0"/>
          <dgm:bulletEnabled val="1"/>
        </dgm:presLayoutVars>
      </dgm:prSet>
      <dgm:spPr/>
    </dgm:pt>
  </dgm:ptLst>
  <dgm:cxnLst>
    <dgm:cxn modelId="{D4F6632E-5AC0-47F7-9D8D-1EBBA24BEE7B}" srcId="{28327866-07FA-4EE0-A2FC-635844599B59}" destId="{2D7A2439-F3A1-4811-9F54-9748A620A9B6}" srcOrd="4" destOrd="0" parTransId="{C1A6C7D9-AD56-4E20-A09C-7758DF009CC7}" sibTransId="{E081A32A-AA2A-4E39-A499-8A4F9AB696F5}"/>
    <dgm:cxn modelId="{834AC2E8-0662-4386-9AD5-10AAF089E71F}" type="presOf" srcId="{99EFB480-2701-446F-B443-AB6D9A905C77}" destId="{505D503B-82C1-4E2F-9C7D-1F4A3908DFE2}" srcOrd="0" destOrd="0" presId="urn:microsoft.com/office/officeart/2005/8/layout/vList2"/>
    <dgm:cxn modelId="{34E42E01-BA86-45FB-9A1A-FAC0101012D5}" srcId="{28327866-07FA-4EE0-A2FC-635844599B59}" destId="{A9EF1846-5339-4C1F-859A-F4F78656C4D6}" srcOrd="3" destOrd="0" parTransId="{6B8AEC10-B34E-4FFB-B73F-36ECC9521472}" sibTransId="{16B15680-43F6-458F-A0FD-46D97078BBD1}"/>
    <dgm:cxn modelId="{27D263F0-235E-4D21-AB12-363EA44767D0}" type="presOf" srcId="{28327866-07FA-4EE0-A2FC-635844599B59}" destId="{8E934836-CAC3-4DF7-BAD3-53503F5E1FC9}" srcOrd="0" destOrd="0" presId="urn:microsoft.com/office/officeart/2005/8/layout/vList2"/>
    <dgm:cxn modelId="{A06C6084-B626-4ED3-9232-378A56533E2E}" type="presOf" srcId="{A5A12795-9578-4B25-A47F-52C9EEEB5D9F}" destId="{8B692D94-B65D-4A96-A1C7-BDE156F96AFF}" srcOrd="0" destOrd="0" presId="urn:microsoft.com/office/officeart/2005/8/layout/vList2"/>
    <dgm:cxn modelId="{E7D1C5C8-928C-4ACA-8BDB-E9487E14706C}" type="presOf" srcId="{A9EF1846-5339-4C1F-859A-F4F78656C4D6}" destId="{73728E85-2638-4123-9CAD-D46D2D5CD243}" srcOrd="0" destOrd="0" presId="urn:microsoft.com/office/officeart/2005/8/layout/vList2"/>
    <dgm:cxn modelId="{B897C53F-BDDF-4DCB-9BE7-25D48027E1E0}" srcId="{28327866-07FA-4EE0-A2FC-635844599B59}" destId="{99EFB480-2701-446F-B443-AB6D9A905C77}" srcOrd="1" destOrd="0" parTransId="{32F748A1-69DC-43FC-AEB7-72F42F0797EE}" sibTransId="{69DE2BD9-92FB-46AF-B98A-2813C2FEAF4B}"/>
    <dgm:cxn modelId="{18EDE204-E9FE-4B7C-8B2F-99674D38347F}" srcId="{28327866-07FA-4EE0-A2FC-635844599B59}" destId="{8519C921-EE95-4045-8789-AFCE71D7390F}" srcOrd="2" destOrd="0" parTransId="{C720B459-FC53-45A5-AE43-9CBBC2C0A5FD}" sibTransId="{15BA4C7E-EB9E-4A94-9040-5E7BEE1999EE}"/>
    <dgm:cxn modelId="{09B52731-314F-46E0-B53A-AA2FF68D06D8}" type="presOf" srcId="{8519C921-EE95-4045-8789-AFCE71D7390F}" destId="{28CB7CE5-1C04-460A-8709-28BD0D3BA5E0}" srcOrd="0" destOrd="0" presId="urn:microsoft.com/office/officeart/2005/8/layout/vList2"/>
    <dgm:cxn modelId="{74B31797-A63B-494C-BD8F-9EDB1D8ED0C3}" type="presOf" srcId="{2D7A2439-F3A1-4811-9F54-9748A620A9B6}" destId="{1048AEC4-1E57-4677-8CF5-76C04EF95E91}" srcOrd="0" destOrd="0" presId="urn:microsoft.com/office/officeart/2005/8/layout/vList2"/>
    <dgm:cxn modelId="{E834192B-D7CE-4AB2-B1A7-1A720AE77813}" srcId="{28327866-07FA-4EE0-A2FC-635844599B59}" destId="{A5A12795-9578-4B25-A47F-52C9EEEB5D9F}" srcOrd="0" destOrd="0" parTransId="{92975212-AF64-49B7-A298-7D163F23E358}" sibTransId="{BE5B8A13-5A04-4A1E-8051-CD0C117AC28C}"/>
    <dgm:cxn modelId="{4D71F96A-60E8-4942-A24A-B10BF5178345}" type="presParOf" srcId="{8E934836-CAC3-4DF7-BAD3-53503F5E1FC9}" destId="{8B692D94-B65D-4A96-A1C7-BDE156F96AFF}" srcOrd="0" destOrd="0" presId="urn:microsoft.com/office/officeart/2005/8/layout/vList2"/>
    <dgm:cxn modelId="{D23A3B55-1C2C-4F64-8830-33477E692D88}" type="presParOf" srcId="{8E934836-CAC3-4DF7-BAD3-53503F5E1FC9}" destId="{03E71EA0-CE3F-4D36-95D1-ADEE087C58CF}" srcOrd="1" destOrd="0" presId="urn:microsoft.com/office/officeart/2005/8/layout/vList2"/>
    <dgm:cxn modelId="{D081EBE1-0D49-4AAE-8AA9-FF1E74EDFE3B}" type="presParOf" srcId="{8E934836-CAC3-4DF7-BAD3-53503F5E1FC9}" destId="{505D503B-82C1-4E2F-9C7D-1F4A3908DFE2}" srcOrd="2" destOrd="0" presId="urn:microsoft.com/office/officeart/2005/8/layout/vList2"/>
    <dgm:cxn modelId="{5E4DCE26-F756-4EB2-9AD3-0E3B672C10B4}" type="presParOf" srcId="{8E934836-CAC3-4DF7-BAD3-53503F5E1FC9}" destId="{189FE28D-02A5-47C1-86E3-278418071964}" srcOrd="3" destOrd="0" presId="urn:microsoft.com/office/officeart/2005/8/layout/vList2"/>
    <dgm:cxn modelId="{25DDFD9A-0930-46D3-9BA1-2B4AA7A78769}" type="presParOf" srcId="{8E934836-CAC3-4DF7-BAD3-53503F5E1FC9}" destId="{28CB7CE5-1C04-460A-8709-28BD0D3BA5E0}" srcOrd="4" destOrd="0" presId="urn:microsoft.com/office/officeart/2005/8/layout/vList2"/>
    <dgm:cxn modelId="{9D359544-5A60-4455-9656-48DC7EE66E73}" type="presParOf" srcId="{8E934836-CAC3-4DF7-BAD3-53503F5E1FC9}" destId="{647BE52C-210A-41F5-93E8-3B60DB586FEF}" srcOrd="5" destOrd="0" presId="urn:microsoft.com/office/officeart/2005/8/layout/vList2"/>
    <dgm:cxn modelId="{E5F3E4B3-0697-4DDD-BA15-E7B40663EB59}" type="presParOf" srcId="{8E934836-CAC3-4DF7-BAD3-53503F5E1FC9}" destId="{73728E85-2638-4123-9CAD-D46D2D5CD243}" srcOrd="6" destOrd="0" presId="urn:microsoft.com/office/officeart/2005/8/layout/vList2"/>
    <dgm:cxn modelId="{A24A4FB0-2C84-4FE5-8032-90800BF6FBF2}" type="presParOf" srcId="{8E934836-CAC3-4DF7-BAD3-53503F5E1FC9}" destId="{7DCA7943-84EC-4487-BACC-19C567066F7D}" srcOrd="7" destOrd="0" presId="urn:microsoft.com/office/officeart/2005/8/layout/vList2"/>
    <dgm:cxn modelId="{A43383E4-AC13-43E5-907F-B731C59F9C0A}" type="presParOf" srcId="{8E934836-CAC3-4DF7-BAD3-53503F5E1FC9}" destId="{1048AEC4-1E57-4677-8CF5-76C04EF95E91}" srcOrd="8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870701-0A99-439A-A193-004652470C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76F9B1C6-BF26-433E-97AC-70D432FF65A3}">
      <dgm:prSet/>
      <dgm:spPr/>
      <dgm:t>
        <a:bodyPr/>
        <a:lstStyle/>
        <a:p>
          <a:pPr algn="ctr" rtl="0"/>
          <a:r>
            <a:rPr lang="tr-TR" b="1" dirty="0" smtClean="0"/>
            <a:t>COGNITIVE PROGRESS</a:t>
          </a:r>
          <a:endParaRPr lang="tr-TR" b="1" dirty="0"/>
        </a:p>
      </dgm:t>
    </dgm:pt>
    <dgm:pt modelId="{546B534E-6134-4F9B-B525-64B3440CC3C0}" type="parTrans" cxnId="{726ACF79-B96F-40A2-9014-0CBAE2A9B84C}">
      <dgm:prSet/>
      <dgm:spPr/>
      <dgm:t>
        <a:bodyPr/>
        <a:lstStyle/>
        <a:p>
          <a:endParaRPr lang="tr-TR"/>
        </a:p>
      </dgm:t>
    </dgm:pt>
    <dgm:pt modelId="{B609481A-731F-4E62-8BAD-FF8B31102CC9}" type="sibTrans" cxnId="{726ACF79-B96F-40A2-9014-0CBAE2A9B84C}">
      <dgm:prSet/>
      <dgm:spPr/>
      <dgm:t>
        <a:bodyPr/>
        <a:lstStyle/>
        <a:p>
          <a:endParaRPr lang="tr-TR"/>
        </a:p>
      </dgm:t>
    </dgm:pt>
    <dgm:pt modelId="{38A8DDFB-FB1F-40D2-85DB-4AE4D5890869}" type="pres">
      <dgm:prSet presAssocID="{6F870701-0A99-439A-A193-004652470CEC}" presName="linear" presStyleCnt="0">
        <dgm:presLayoutVars>
          <dgm:animLvl val="lvl"/>
          <dgm:resizeHandles val="exact"/>
        </dgm:presLayoutVars>
      </dgm:prSet>
      <dgm:spPr/>
    </dgm:pt>
    <dgm:pt modelId="{CF476507-E4C9-46F7-AA57-5C6CC4544AE9}" type="pres">
      <dgm:prSet presAssocID="{76F9B1C6-BF26-433E-97AC-70D432FF65A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26ACF79-B96F-40A2-9014-0CBAE2A9B84C}" srcId="{6F870701-0A99-439A-A193-004652470CEC}" destId="{76F9B1C6-BF26-433E-97AC-70D432FF65A3}" srcOrd="0" destOrd="0" parTransId="{546B534E-6134-4F9B-B525-64B3440CC3C0}" sibTransId="{B609481A-731F-4E62-8BAD-FF8B31102CC9}"/>
    <dgm:cxn modelId="{EDB00181-CBFC-4043-AEE6-9068B8BF80AA}" type="presOf" srcId="{76F9B1C6-BF26-433E-97AC-70D432FF65A3}" destId="{CF476507-E4C9-46F7-AA57-5C6CC4544AE9}" srcOrd="0" destOrd="0" presId="urn:microsoft.com/office/officeart/2005/8/layout/vList2"/>
    <dgm:cxn modelId="{F42BE51B-3E23-486A-9BBE-18A5F230B6EB}" type="presOf" srcId="{6F870701-0A99-439A-A193-004652470CEC}" destId="{38A8DDFB-FB1F-40D2-85DB-4AE4D5890869}" srcOrd="0" destOrd="0" presId="urn:microsoft.com/office/officeart/2005/8/layout/vList2"/>
    <dgm:cxn modelId="{EFBFBEF5-8728-4134-83B1-1617D74C850E}" type="presParOf" srcId="{38A8DDFB-FB1F-40D2-85DB-4AE4D5890869}" destId="{CF476507-E4C9-46F7-AA57-5C6CC4544AE9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0BDB1C-394B-4BFC-8859-47518547DA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13E166F1-FC90-4099-AD44-D7D207366780}">
      <dgm:prSet/>
      <dgm:spPr/>
      <dgm:t>
        <a:bodyPr/>
        <a:lstStyle/>
        <a:p>
          <a:pPr rtl="0"/>
          <a:r>
            <a:rPr lang="tr-TR" dirty="0" smtClean="0"/>
            <a:t>ABLE TO PRACTISE DIRECTION THAT IS BEING GIVEN ANY PLACE</a:t>
          </a:r>
          <a:endParaRPr lang="tr-TR" dirty="0"/>
        </a:p>
      </dgm:t>
    </dgm:pt>
    <dgm:pt modelId="{3AB2C2F1-79A8-4C50-935D-14A2AA1EB920}" type="parTrans" cxnId="{EE74DD85-1436-4445-AB28-3D8C04707E9E}">
      <dgm:prSet/>
      <dgm:spPr/>
      <dgm:t>
        <a:bodyPr/>
        <a:lstStyle/>
        <a:p>
          <a:endParaRPr lang="tr-TR"/>
        </a:p>
      </dgm:t>
    </dgm:pt>
    <dgm:pt modelId="{E07BA686-C023-4065-BD60-2953DB65FF94}" type="sibTrans" cxnId="{EE74DD85-1436-4445-AB28-3D8C04707E9E}">
      <dgm:prSet/>
      <dgm:spPr/>
      <dgm:t>
        <a:bodyPr/>
        <a:lstStyle/>
        <a:p>
          <a:endParaRPr lang="tr-TR"/>
        </a:p>
      </dgm:t>
    </dgm:pt>
    <dgm:pt modelId="{2EEBF5EA-D357-41E5-B446-9689C36375F0}">
      <dgm:prSet/>
      <dgm:spPr/>
      <dgm:t>
        <a:bodyPr/>
        <a:lstStyle/>
        <a:p>
          <a:pPr rtl="0"/>
          <a:r>
            <a:rPr lang="tr-TR" dirty="0" smtClean="0"/>
            <a:t>ABLE TO SAY COLOUR,SHAPE,NUMBER OF EXISTENCES.</a:t>
          </a:r>
          <a:endParaRPr lang="tr-TR" dirty="0"/>
        </a:p>
      </dgm:t>
    </dgm:pt>
    <dgm:pt modelId="{94398A17-0CBE-441E-8BD0-28D43A663808}" type="parTrans" cxnId="{8EB67BE9-8C54-4E87-9D0D-C9DEF900AA12}">
      <dgm:prSet/>
      <dgm:spPr/>
      <dgm:t>
        <a:bodyPr/>
        <a:lstStyle/>
        <a:p>
          <a:endParaRPr lang="tr-TR"/>
        </a:p>
      </dgm:t>
    </dgm:pt>
    <dgm:pt modelId="{0D117764-BBFF-44E3-AB09-A2F370E6483C}" type="sibTrans" cxnId="{8EB67BE9-8C54-4E87-9D0D-C9DEF900AA12}">
      <dgm:prSet/>
      <dgm:spPr/>
      <dgm:t>
        <a:bodyPr/>
        <a:lstStyle/>
        <a:p>
          <a:endParaRPr lang="tr-TR"/>
        </a:p>
      </dgm:t>
    </dgm:pt>
    <dgm:pt modelId="{DB42DD05-615E-4D47-A7E3-4D773D8B54B8}">
      <dgm:prSet/>
      <dgm:spPr/>
      <dgm:t>
        <a:bodyPr/>
        <a:lstStyle/>
        <a:p>
          <a:pPr rtl="0"/>
          <a:r>
            <a:rPr lang="tr-TR" dirty="0" smtClean="0"/>
            <a:t>ABLE TO COUNT NUMBERS</a:t>
          </a:r>
          <a:endParaRPr lang="tr-TR" dirty="0"/>
        </a:p>
      </dgm:t>
    </dgm:pt>
    <dgm:pt modelId="{B757B106-8A5E-42DA-A056-5155AAB930F2}" type="parTrans" cxnId="{2FE135EC-1737-415C-9863-64EBB37401D4}">
      <dgm:prSet/>
      <dgm:spPr/>
      <dgm:t>
        <a:bodyPr/>
        <a:lstStyle/>
        <a:p>
          <a:endParaRPr lang="tr-TR"/>
        </a:p>
      </dgm:t>
    </dgm:pt>
    <dgm:pt modelId="{7C9A4FC6-F7A6-4E51-B183-82618E223907}" type="sibTrans" cxnId="{2FE135EC-1737-415C-9863-64EBB37401D4}">
      <dgm:prSet/>
      <dgm:spPr/>
      <dgm:t>
        <a:bodyPr/>
        <a:lstStyle/>
        <a:p>
          <a:endParaRPr lang="tr-TR"/>
        </a:p>
      </dgm:t>
    </dgm:pt>
    <dgm:pt modelId="{76B09B7E-435B-4A09-AF98-0024F0AA0ECB}" type="pres">
      <dgm:prSet presAssocID="{D30BDB1C-394B-4BFC-8859-47518547DAAC}" presName="linear" presStyleCnt="0">
        <dgm:presLayoutVars>
          <dgm:animLvl val="lvl"/>
          <dgm:resizeHandles val="exact"/>
        </dgm:presLayoutVars>
      </dgm:prSet>
      <dgm:spPr/>
    </dgm:pt>
    <dgm:pt modelId="{B880C126-4C13-4A73-8236-CD994C040ED8}" type="pres">
      <dgm:prSet presAssocID="{13E166F1-FC90-4099-AD44-D7D20736678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3881051-324F-4A6D-8D67-4DCD227300A4}" type="pres">
      <dgm:prSet presAssocID="{E07BA686-C023-4065-BD60-2953DB65FF94}" presName="spacer" presStyleCnt="0"/>
      <dgm:spPr/>
    </dgm:pt>
    <dgm:pt modelId="{C9BEC7CA-8B35-498F-B73A-8FD714C85DBB}" type="pres">
      <dgm:prSet presAssocID="{2EEBF5EA-D357-41E5-B446-9689C36375F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26AAA81-9B04-4E10-A5BC-7791BD96F1AF}" type="pres">
      <dgm:prSet presAssocID="{0D117764-BBFF-44E3-AB09-A2F370E6483C}" presName="spacer" presStyleCnt="0"/>
      <dgm:spPr/>
    </dgm:pt>
    <dgm:pt modelId="{36A1113F-FD7C-4897-8BE0-2ED373EEA25F}" type="pres">
      <dgm:prSet presAssocID="{DB42DD05-615E-4D47-A7E3-4D773D8B54B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EB67BE9-8C54-4E87-9D0D-C9DEF900AA12}" srcId="{D30BDB1C-394B-4BFC-8859-47518547DAAC}" destId="{2EEBF5EA-D357-41E5-B446-9689C36375F0}" srcOrd="1" destOrd="0" parTransId="{94398A17-0CBE-441E-8BD0-28D43A663808}" sibTransId="{0D117764-BBFF-44E3-AB09-A2F370E6483C}"/>
    <dgm:cxn modelId="{BB26E278-C308-423B-AE4A-F95C7DA93804}" type="presOf" srcId="{D30BDB1C-394B-4BFC-8859-47518547DAAC}" destId="{76B09B7E-435B-4A09-AF98-0024F0AA0ECB}" srcOrd="0" destOrd="0" presId="urn:microsoft.com/office/officeart/2005/8/layout/vList2"/>
    <dgm:cxn modelId="{3E0CCCD1-EAB3-4797-A97A-1A2CB6066D96}" type="presOf" srcId="{2EEBF5EA-D357-41E5-B446-9689C36375F0}" destId="{C9BEC7CA-8B35-498F-B73A-8FD714C85DBB}" srcOrd="0" destOrd="0" presId="urn:microsoft.com/office/officeart/2005/8/layout/vList2"/>
    <dgm:cxn modelId="{2FE135EC-1737-415C-9863-64EBB37401D4}" srcId="{D30BDB1C-394B-4BFC-8859-47518547DAAC}" destId="{DB42DD05-615E-4D47-A7E3-4D773D8B54B8}" srcOrd="2" destOrd="0" parTransId="{B757B106-8A5E-42DA-A056-5155AAB930F2}" sibTransId="{7C9A4FC6-F7A6-4E51-B183-82618E223907}"/>
    <dgm:cxn modelId="{EE74DD85-1436-4445-AB28-3D8C04707E9E}" srcId="{D30BDB1C-394B-4BFC-8859-47518547DAAC}" destId="{13E166F1-FC90-4099-AD44-D7D207366780}" srcOrd="0" destOrd="0" parTransId="{3AB2C2F1-79A8-4C50-935D-14A2AA1EB920}" sibTransId="{E07BA686-C023-4065-BD60-2953DB65FF94}"/>
    <dgm:cxn modelId="{6530F9FA-4FA6-4AB5-9D8A-565688BFDAAF}" type="presOf" srcId="{DB42DD05-615E-4D47-A7E3-4D773D8B54B8}" destId="{36A1113F-FD7C-4897-8BE0-2ED373EEA25F}" srcOrd="0" destOrd="0" presId="urn:microsoft.com/office/officeart/2005/8/layout/vList2"/>
    <dgm:cxn modelId="{7CF41A7F-95A7-4491-960C-778D3E8C15C9}" type="presOf" srcId="{13E166F1-FC90-4099-AD44-D7D207366780}" destId="{B880C126-4C13-4A73-8236-CD994C040ED8}" srcOrd="0" destOrd="0" presId="urn:microsoft.com/office/officeart/2005/8/layout/vList2"/>
    <dgm:cxn modelId="{4D1DD957-D9BE-42DD-9CD0-DBDD15AF60CD}" type="presParOf" srcId="{76B09B7E-435B-4A09-AF98-0024F0AA0ECB}" destId="{B880C126-4C13-4A73-8236-CD994C040ED8}" srcOrd="0" destOrd="0" presId="urn:microsoft.com/office/officeart/2005/8/layout/vList2"/>
    <dgm:cxn modelId="{F65855B6-9EE6-4AE6-B5D7-8C4757576746}" type="presParOf" srcId="{76B09B7E-435B-4A09-AF98-0024F0AA0ECB}" destId="{A3881051-324F-4A6D-8D67-4DCD227300A4}" srcOrd="1" destOrd="0" presId="urn:microsoft.com/office/officeart/2005/8/layout/vList2"/>
    <dgm:cxn modelId="{176085A8-20D6-4A18-B8D6-ABFBD2896DD5}" type="presParOf" srcId="{76B09B7E-435B-4A09-AF98-0024F0AA0ECB}" destId="{C9BEC7CA-8B35-498F-B73A-8FD714C85DBB}" srcOrd="2" destOrd="0" presId="urn:microsoft.com/office/officeart/2005/8/layout/vList2"/>
    <dgm:cxn modelId="{8FD8D80B-1041-4232-AB27-0368E3528BD2}" type="presParOf" srcId="{76B09B7E-435B-4A09-AF98-0024F0AA0ECB}" destId="{926AAA81-9B04-4E10-A5BC-7791BD96F1AF}" srcOrd="3" destOrd="0" presId="urn:microsoft.com/office/officeart/2005/8/layout/vList2"/>
    <dgm:cxn modelId="{B845715A-7B35-45CD-9950-85A98971F2DE}" type="presParOf" srcId="{76B09B7E-435B-4A09-AF98-0024F0AA0ECB}" destId="{36A1113F-FD7C-4897-8BE0-2ED373EEA25F}" srcOrd="4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8C67599-A8D7-46C7-BA6C-958D306B00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1AFD127D-82C9-4B31-9D4A-42D149A46B22}">
      <dgm:prSet/>
      <dgm:spPr/>
      <dgm:t>
        <a:bodyPr/>
        <a:lstStyle/>
        <a:p>
          <a:pPr algn="ctr" rtl="0"/>
          <a:r>
            <a:rPr lang="tr-TR" dirty="0" smtClean="0"/>
            <a:t>PERSONAL CARE SKILLS</a:t>
          </a:r>
          <a:endParaRPr lang="tr-TR" dirty="0"/>
        </a:p>
      </dgm:t>
    </dgm:pt>
    <dgm:pt modelId="{7E1B63DE-9B04-4C2D-932D-FAB584DC5861}" type="parTrans" cxnId="{55349BE1-EADB-4803-BD0C-4BAB6AE7FACF}">
      <dgm:prSet/>
      <dgm:spPr/>
      <dgm:t>
        <a:bodyPr/>
        <a:lstStyle/>
        <a:p>
          <a:endParaRPr lang="tr-TR"/>
        </a:p>
      </dgm:t>
    </dgm:pt>
    <dgm:pt modelId="{EFF00A57-ECF7-42C6-AAA4-4F079175D459}" type="sibTrans" cxnId="{55349BE1-EADB-4803-BD0C-4BAB6AE7FACF}">
      <dgm:prSet/>
      <dgm:spPr/>
      <dgm:t>
        <a:bodyPr/>
        <a:lstStyle/>
        <a:p>
          <a:endParaRPr lang="tr-TR"/>
        </a:p>
      </dgm:t>
    </dgm:pt>
    <dgm:pt modelId="{37B68632-7A69-4479-871B-09CE7219976D}" type="pres">
      <dgm:prSet presAssocID="{88C67599-A8D7-46C7-BA6C-958D306B0040}" presName="linear" presStyleCnt="0">
        <dgm:presLayoutVars>
          <dgm:animLvl val="lvl"/>
          <dgm:resizeHandles val="exact"/>
        </dgm:presLayoutVars>
      </dgm:prSet>
      <dgm:spPr/>
    </dgm:pt>
    <dgm:pt modelId="{16FF0136-5FF8-4D63-8535-960B7A1F73FE}" type="pres">
      <dgm:prSet presAssocID="{1AFD127D-82C9-4B31-9D4A-42D149A46B2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18F663F-1455-4D58-B0AC-00945F575145}" type="presOf" srcId="{1AFD127D-82C9-4B31-9D4A-42D149A46B22}" destId="{16FF0136-5FF8-4D63-8535-960B7A1F73FE}" srcOrd="0" destOrd="0" presId="urn:microsoft.com/office/officeart/2005/8/layout/vList2"/>
    <dgm:cxn modelId="{55349BE1-EADB-4803-BD0C-4BAB6AE7FACF}" srcId="{88C67599-A8D7-46C7-BA6C-958D306B0040}" destId="{1AFD127D-82C9-4B31-9D4A-42D149A46B22}" srcOrd="0" destOrd="0" parTransId="{7E1B63DE-9B04-4C2D-932D-FAB584DC5861}" sibTransId="{EFF00A57-ECF7-42C6-AAA4-4F079175D459}"/>
    <dgm:cxn modelId="{D0FD7603-22D6-460C-B443-15C061F6EE26}" type="presOf" srcId="{88C67599-A8D7-46C7-BA6C-958D306B0040}" destId="{37B68632-7A69-4479-871B-09CE7219976D}" srcOrd="0" destOrd="0" presId="urn:microsoft.com/office/officeart/2005/8/layout/vList2"/>
    <dgm:cxn modelId="{399136A3-B7FF-45CB-8A6F-568C36ED73FC}" type="presParOf" srcId="{37B68632-7A69-4479-871B-09CE7219976D}" destId="{16FF0136-5FF8-4D63-8535-960B7A1F73FE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10.03.2016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10.03.2016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10.03.2016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openxmlformats.org/officeDocument/2006/relationships/diagramColors" Target="../diagrams/colors4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4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openxmlformats.org/officeDocument/2006/relationships/diagramColors" Target="../diagrams/colors7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12" Type="http://schemas.openxmlformats.org/officeDocument/2006/relationships/diagramQuickStyle" Target="../diagrams/quickStyle7.xml"/><Relationship Id="rId17" Type="http://schemas.openxmlformats.org/officeDocument/2006/relationships/diagramColors" Target="../diagrams/colors8.xml"/><Relationship Id="rId2" Type="http://schemas.openxmlformats.org/officeDocument/2006/relationships/diagramData" Target="../diagrams/data5.xml"/><Relationship Id="rId16" Type="http://schemas.openxmlformats.org/officeDocument/2006/relationships/diagramQuickStyle" Target="../diagrams/quickStyle8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6.xml"/><Relationship Id="rId11" Type="http://schemas.openxmlformats.org/officeDocument/2006/relationships/diagramLayout" Target="../diagrams/layout7.xml"/><Relationship Id="rId5" Type="http://schemas.openxmlformats.org/officeDocument/2006/relationships/diagramColors" Target="../diagrams/colors5.xml"/><Relationship Id="rId15" Type="http://schemas.openxmlformats.org/officeDocument/2006/relationships/diagramLayout" Target="../diagrams/layout8.xml"/><Relationship Id="rId10" Type="http://schemas.openxmlformats.org/officeDocument/2006/relationships/diagramData" Target="../diagrams/data7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Relationship Id="rId14" Type="http://schemas.openxmlformats.org/officeDocument/2006/relationships/diagramData" Target="../diagrams/data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diagramLayout" Target="../diagrams/layout9.xml"/><Relationship Id="rId7" Type="http://schemas.openxmlformats.org/officeDocument/2006/relationships/diagramLayout" Target="../diagrams/layout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10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diagramColors" Target="../diagrams/colors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gelisimraporu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244" y="0"/>
            <a:ext cx="4847511" cy="6858000"/>
          </a:xfrm>
          <a:prstGeom prst="rect">
            <a:avLst/>
          </a:prstGeom>
        </p:spPr>
      </p:pic>
      <p:pic>
        <p:nvPicPr>
          <p:cNvPr id="3" name="2 Resim" descr="1505-DERİN YONCA 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642918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gelisimraporu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244" y="0"/>
            <a:ext cx="4847511" cy="6858000"/>
          </a:xfrm>
          <a:prstGeom prst="rect">
            <a:avLst/>
          </a:prstGeom>
        </p:spPr>
      </p:pic>
      <p:pic>
        <p:nvPicPr>
          <p:cNvPr id="3" name="2 Resim" descr="1513-BURAK GENÇ 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642918"/>
            <a:ext cx="85725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gelisimraporu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244" y="0"/>
            <a:ext cx="4847511" cy="6858000"/>
          </a:xfrm>
          <a:prstGeom prst="rect">
            <a:avLst/>
          </a:prstGeom>
        </p:spPr>
      </p:pic>
      <p:pic>
        <p:nvPicPr>
          <p:cNvPr id="3" name="2 Resim" descr="1536-BADE ŞALIŞ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571480"/>
            <a:ext cx="928694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dirty="0" smtClean="0">
                <a:solidFill>
                  <a:srgbClr val="7030A0"/>
                </a:solidFill>
                <a:latin typeface="Berlin Sans FB Demi" pitchFamily="34" charset="0"/>
              </a:rPr>
              <a:t>PROGRESS REPORT</a:t>
            </a:r>
            <a:endParaRPr lang="tr-TR" sz="6000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  <p:graphicFrame>
        <p:nvGraphicFramePr>
          <p:cNvPr id="7" name="6 Diyagram"/>
          <p:cNvGraphicFramePr/>
          <p:nvPr/>
        </p:nvGraphicFramePr>
        <p:xfrm>
          <a:off x="428596" y="1428736"/>
          <a:ext cx="4040188" cy="674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8 İçerik Yer Tutucusu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7 Diyagram"/>
          <p:cNvGraphicFramePr/>
          <p:nvPr/>
        </p:nvGraphicFramePr>
        <p:xfrm>
          <a:off x="4645025" y="1357298"/>
          <a:ext cx="4041775" cy="817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0" name="9 İçerik Yer Tutucusu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yagram"/>
          <p:cNvGraphicFramePr/>
          <p:nvPr/>
        </p:nvGraphicFramePr>
        <p:xfrm>
          <a:off x="457200" y="714356"/>
          <a:ext cx="4040188" cy="146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8 İçerik Yer Tutucusu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7 Diyagram"/>
          <p:cNvGraphicFramePr/>
          <p:nvPr/>
        </p:nvGraphicFramePr>
        <p:xfrm>
          <a:off x="4645025" y="714356"/>
          <a:ext cx="4041775" cy="146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0" name="9 İçerik Yer Tutucusu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İçerik Yer Tutucusu"/>
          <p:cNvGraphicFramePr>
            <a:graphicFrameLocks noGrp="1"/>
          </p:cNvGraphicFramePr>
          <p:nvPr>
            <p:ph sz="half" idx="2"/>
          </p:nvPr>
        </p:nvGraphicFramePr>
        <p:xfrm>
          <a:off x="1285852" y="1643050"/>
          <a:ext cx="6072230" cy="448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110</Words>
  <PresentationFormat>Ekran Gösterisi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Ofis Teması</vt:lpstr>
      <vt:lpstr>Slayt 1</vt:lpstr>
      <vt:lpstr>Slayt 2</vt:lpstr>
      <vt:lpstr>Slayt 3</vt:lpstr>
      <vt:lpstr>PROGRESS REPORT</vt:lpstr>
      <vt:lpstr>Slayt 5</vt:lpstr>
      <vt:lpstr>Slayt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Talatpaşa.Md.Yrd</dc:creator>
  <cp:lastModifiedBy>Talatpaşa.Md.Yrd</cp:lastModifiedBy>
  <cp:revision>11</cp:revision>
  <dcterms:created xsi:type="dcterms:W3CDTF">2016-03-08T15:45:54Z</dcterms:created>
  <dcterms:modified xsi:type="dcterms:W3CDTF">2016-03-10T07:56:17Z</dcterms:modified>
</cp:coreProperties>
</file>