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71"/>
  </p:normalViewPr>
  <p:slideViewPr>
    <p:cSldViewPr snapToGrid="0" snapToObjects="1">
      <p:cViewPr varScale="1">
        <p:scale>
          <a:sx n="60" d="100"/>
          <a:sy n="60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6228-3822-E04B-AE07-49CD4F851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F2AB7-C05F-B440-A983-1270BD1E9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8D1B3-2C01-E347-9F44-33A69D7F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B004D-D224-274D-8375-85BD6486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2F363-878F-A14F-A89D-1BC962BF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0A85-7CDE-8244-B83A-73DE13E9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0C756-0BBE-1C4E-B357-745A6480B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DA4C6-D943-DE45-B906-66B8E467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00091-807F-CC4E-A12E-FE19AAAE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4CFD3-5540-8E41-8957-A02614EB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7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2EE84E-E851-AE4A-84EE-F29FA5A76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07322-4534-3843-93FC-60F49944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E8C1-C27D-8745-BDB1-F76FDCB3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9AEE8-D416-294F-A36F-211FEB41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7FEBD-8BD3-8D40-884F-E70E4E0E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C45C-A8A5-2744-8E01-2A57B24A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63AD6-D438-4845-8E9F-EBBB1644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D2422-2872-2342-B532-6ED9672F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86F84-2E4E-534B-98F9-19711E73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1DC4-340D-6A45-8673-8C76C9AA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2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82D3-8F32-7942-9B32-B16BE80A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C2057-86AB-E44F-94AB-569F3973E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87FF9-6F76-7D40-950E-CC755F45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FD3B1-F53D-2A42-8402-E8572484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2A20-42C2-F248-9F83-359BFDE8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8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1E3-C933-524E-AE35-B3C189DB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D8B2D-D1C0-274F-9545-AB858C544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0E843-74C4-E04F-A3EF-D69F5F4AD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E9613-DD4E-D645-80C7-1711C747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9EABD-6B68-7D4E-BA62-B1AFF220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93385-8850-4C47-94A0-0DAD9A08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5856-0F9D-6E4C-8565-837BF145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31C3D-B04E-5E43-9C11-425269ABD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6B79F-9B9B-054E-90C4-2B96B1242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4A0F8-03F9-3D46-9C1A-669987461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54FC8-C48F-ED4A-A6F0-43C2339F5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F4A1B-418C-3A4E-B9A0-427C205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21572-CB99-A74E-8D2A-F0A32A0B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FB22E-C650-BB4E-BA77-6A86B8DE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D1C4-7C30-1544-B063-035653EF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1F1CF-8393-4C46-983E-644C1A9A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CE13E-94AC-D44E-8E4B-9334C2C7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9FFBE-9323-DF4B-BB22-FC330352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476FF-4ABC-E34C-BE7F-CD13FD5E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0D7F2-F3D7-A34F-AE71-2C30E620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4D59-DAAD-EB47-BA1D-F7E10897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6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20CD-2257-A84A-ACE4-52AF31D3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B0C3C-DE37-EC45-905C-E8DD3C72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55154-328B-5847-89CA-A8B7285E8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82597-D49C-164E-8DB8-6FB05911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0A19A-2A89-DB4B-BD68-749B7385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EBB11-E62C-D745-9777-6E9442A6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2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763A-BDB2-EB4C-9D67-C78A4A5C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3CE41-2F58-DA43-92F8-9A1197D81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DF980-69D3-1F48-899E-B3147FC59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C6DCE-DEEB-6446-809A-1AA59A6C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C3FA4-8954-634F-BDDA-017B5028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3E5F-9219-EC44-BEB0-3588CAFB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6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49768-E935-DE42-B5C7-30CD24AA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640FA-66DB-B44F-8D90-9DD76A2EF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226F0-747E-5041-A4A5-1018A0F14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DA03B-D040-8949-9395-2B4DBFDB5EA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B2CE9-0BCE-C74F-BF4B-598363AAD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B0484-C43C-4A4A-B3F3-3C04E5D94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3BBFC-E86D-1F48-8DE9-2F0FFE4E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65ED-BDD3-6C4D-90D7-DE2396B25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0401"/>
            <a:ext cx="9144000" cy="2387600"/>
          </a:xfrm>
        </p:spPr>
        <p:txBody>
          <a:bodyPr/>
          <a:lstStyle/>
          <a:p>
            <a:r>
              <a:rPr lang="en-US" dirty="0"/>
              <a:t>“Teaching children cultural awareness”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9ED5A-D168-3445-95A8-4E9A711E8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0233"/>
            <a:ext cx="9144000" cy="1655762"/>
          </a:xfrm>
        </p:spPr>
        <p:txBody>
          <a:bodyPr/>
          <a:lstStyle/>
          <a:p>
            <a:r>
              <a:rPr lang="en-US" dirty="0"/>
              <a:t>Seminar in Greece </a:t>
            </a:r>
          </a:p>
          <a:p>
            <a:r>
              <a:rPr lang="en-US" dirty="0"/>
              <a:t>21.05 – 24.05.2018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7CF75-04CF-804A-8273-A99C20C7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003" y="425575"/>
            <a:ext cx="2382612" cy="1507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A0F1F4-B31E-E34A-BD35-52116B2DA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21" y="425575"/>
            <a:ext cx="4946798" cy="14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0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63CF-4AD9-984C-AD33-C28990C8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teach cultural awareness: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BC43-BA10-6848-B5D0-3BD25706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Everyday activities</a:t>
            </a:r>
          </a:p>
          <a:p>
            <a:r>
              <a:rPr lang="en-US" dirty="0"/>
              <a:t>Introducing children and families</a:t>
            </a:r>
          </a:p>
          <a:p>
            <a:r>
              <a:rPr lang="en-US" dirty="0"/>
              <a:t>Introducing Estonia, folk, traditions and celebrate traditional days</a:t>
            </a:r>
          </a:p>
          <a:p>
            <a:r>
              <a:rPr lang="en-US" dirty="0"/>
              <a:t>Projects</a:t>
            </a:r>
          </a:p>
          <a:p>
            <a:r>
              <a:rPr lang="en-US" dirty="0"/>
              <a:t>Methodologies</a:t>
            </a:r>
          </a:p>
        </p:txBody>
      </p:sp>
    </p:spTree>
    <p:extLst>
      <p:ext uri="{BB962C8B-B14F-4D97-AF65-F5344CB8AC3E}">
        <p14:creationId xmlns:p14="http://schemas.microsoft.com/office/powerpoint/2010/main" val="414470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8512-561C-3B43-A3A2-0BEF5194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2840-8652-F440-B986-30084469C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written in the curriculum?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F2DEE-B8E6-2C44-8CEA-CDAF5F718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13" y="2395132"/>
            <a:ext cx="6152855" cy="40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4B19-4809-D34C-A4A0-F2A17966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1-3 </a:t>
            </a:r>
            <a:r>
              <a:rPr lang="et-EE" b="1" dirty="0" err="1"/>
              <a:t>year</a:t>
            </a:r>
            <a:r>
              <a:rPr lang="et-EE" b="1" dirty="0"/>
              <a:t> </a:t>
            </a:r>
            <a:r>
              <a:rPr lang="et-EE" b="1" dirty="0" err="1"/>
              <a:t>old</a:t>
            </a:r>
            <a:r>
              <a:rPr lang="et-EE" b="1" dirty="0"/>
              <a:t> </a:t>
            </a:r>
            <a:r>
              <a:rPr lang="et-EE" b="1" dirty="0" err="1"/>
              <a:t>children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F15F-F178-734A-867C-5016F6FBA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understand</a:t>
            </a:r>
            <a:r>
              <a:rPr lang="et-EE" dirty="0"/>
              <a:t> of </a:t>
            </a:r>
            <a:r>
              <a:rPr lang="et-EE" dirty="0" err="1"/>
              <a:t>being</a:t>
            </a:r>
            <a:r>
              <a:rPr lang="et-EE" dirty="0"/>
              <a:t> </a:t>
            </a:r>
            <a:r>
              <a:rPr lang="et-EE" dirty="0" err="1"/>
              <a:t>different</a:t>
            </a:r>
            <a:r>
              <a:rPr lang="et-EE" dirty="0"/>
              <a:t> (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every</a:t>
            </a:r>
            <a:r>
              <a:rPr lang="et-EE" dirty="0"/>
              <a:t> </a:t>
            </a:r>
            <a:r>
              <a:rPr lang="et-EE" dirty="0" err="1"/>
              <a:t>person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identical</a:t>
            </a:r>
            <a:r>
              <a:rPr lang="et-EE" dirty="0"/>
              <a:t>). </a:t>
            </a:r>
            <a:endParaRPr lang="en-US" dirty="0"/>
          </a:p>
          <a:p>
            <a:pPr lvl="0"/>
            <a:r>
              <a:rPr lang="et-EE" dirty="0" err="1"/>
              <a:t>Children</a:t>
            </a:r>
            <a:r>
              <a:rPr lang="et-EE" dirty="0"/>
              <a:t> are </a:t>
            </a:r>
            <a:r>
              <a:rPr lang="et-EE" dirty="0" err="1"/>
              <a:t>introduced</a:t>
            </a:r>
            <a:r>
              <a:rPr lang="et-EE" dirty="0"/>
              <a:t> </a:t>
            </a:r>
            <a:r>
              <a:rPr lang="et-EE" dirty="0" err="1"/>
              <a:t>differences</a:t>
            </a:r>
            <a:r>
              <a:rPr lang="et-EE" dirty="0"/>
              <a:t>: </a:t>
            </a:r>
            <a:r>
              <a:rPr lang="et-EE" dirty="0" err="1"/>
              <a:t>wearing</a:t>
            </a:r>
            <a:r>
              <a:rPr lang="et-EE" dirty="0"/>
              <a:t> </a:t>
            </a:r>
            <a:r>
              <a:rPr lang="et-EE" dirty="0" err="1"/>
              <a:t>classes</a:t>
            </a:r>
            <a:r>
              <a:rPr lang="et-EE" dirty="0"/>
              <a:t> and </a:t>
            </a:r>
            <a:r>
              <a:rPr lang="et-EE" dirty="0" err="1"/>
              <a:t>dark</a:t>
            </a:r>
            <a:r>
              <a:rPr lang="et-EE" dirty="0"/>
              <a:t> </a:t>
            </a:r>
            <a:r>
              <a:rPr lang="et-EE" dirty="0" err="1"/>
              <a:t>skincolour</a:t>
            </a:r>
            <a:r>
              <a:rPr lang="et-EE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5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9279-E239-6347-AD2B-B8FA86E5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3-4 </a:t>
            </a:r>
            <a:r>
              <a:rPr lang="et-EE" b="1" dirty="0" err="1"/>
              <a:t>year</a:t>
            </a:r>
            <a:r>
              <a:rPr lang="et-EE" b="1" dirty="0"/>
              <a:t> </a:t>
            </a:r>
            <a:r>
              <a:rPr lang="et-EE" b="1" dirty="0" err="1"/>
              <a:t>old</a:t>
            </a:r>
            <a:r>
              <a:rPr lang="et-EE" b="1" dirty="0"/>
              <a:t> </a:t>
            </a:r>
            <a:r>
              <a:rPr lang="et-EE" b="1" dirty="0" err="1"/>
              <a:t>children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36B1-E183-654E-97EC-E3C9A978A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describe</a:t>
            </a:r>
            <a:r>
              <a:rPr lang="et-EE" dirty="0"/>
              <a:t> </a:t>
            </a:r>
            <a:r>
              <a:rPr lang="et-EE" dirty="0" err="1"/>
              <a:t>themselves</a:t>
            </a:r>
            <a:r>
              <a:rPr lang="et-EE" dirty="0"/>
              <a:t> – </a:t>
            </a:r>
            <a:r>
              <a:rPr lang="et-EE" dirty="0" err="1"/>
              <a:t>how</a:t>
            </a:r>
            <a:r>
              <a:rPr lang="et-EE" dirty="0"/>
              <a:t> </a:t>
            </a:r>
            <a:r>
              <a:rPr lang="et-EE" dirty="0" err="1"/>
              <a:t>do</a:t>
            </a:r>
            <a:r>
              <a:rPr lang="et-EE" dirty="0"/>
              <a:t> I look </a:t>
            </a:r>
            <a:r>
              <a:rPr lang="et-EE" dirty="0" err="1"/>
              <a:t>like</a:t>
            </a:r>
            <a:r>
              <a:rPr lang="et-EE" dirty="0"/>
              <a:t>? </a:t>
            </a:r>
            <a:endParaRPr lang="en-US" dirty="0"/>
          </a:p>
          <a:p>
            <a:pPr lvl="0"/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comparise</a:t>
            </a:r>
            <a:r>
              <a:rPr lang="et-EE" dirty="0"/>
              <a:t> </a:t>
            </a:r>
            <a:r>
              <a:rPr lang="et-EE" dirty="0" err="1"/>
              <a:t>themselves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their</a:t>
            </a:r>
            <a:r>
              <a:rPr lang="et-EE" dirty="0"/>
              <a:t> mates, </a:t>
            </a:r>
            <a:r>
              <a:rPr lang="et-EE" dirty="0" err="1"/>
              <a:t>what</a:t>
            </a:r>
            <a:r>
              <a:rPr lang="et-EE" dirty="0"/>
              <a:t> are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similarities</a:t>
            </a:r>
            <a:r>
              <a:rPr lang="et-EE" dirty="0"/>
              <a:t> and </a:t>
            </a:r>
            <a:r>
              <a:rPr lang="et-EE" dirty="0" err="1"/>
              <a:t>differences</a:t>
            </a:r>
            <a:r>
              <a:rPr lang="et-EE" dirty="0"/>
              <a:t>. </a:t>
            </a:r>
            <a:endParaRPr lang="en-US" dirty="0"/>
          </a:p>
          <a:p>
            <a:pPr lvl="0"/>
            <a:r>
              <a:rPr lang="et-EE" dirty="0" err="1"/>
              <a:t>Introducing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speciality</a:t>
            </a:r>
            <a:r>
              <a:rPr lang="et-EE" dirty="0"/>
              <a:t> of </a:t>
            </a:r>
            <a:r>
              <a:rPr lang="et-EE" dirty="0" err="1"/>
              <a:t>this</a:t>
            </a:r>
            <a:r>
              <a:rPr lang="et-EE" dirty="0"/>
              <a:t> </a:t>
            </a:r>
            <a:r>
              <a:rPr lang="et-EE" dirty="0" err="1"/>
              <a:t>grops</a:t>
            </a:r>
            <a:r>
              <a:rPr lang="et-EE" dirty="0"/>
              <a:t> </a:t>
            </a:r>
            <a:r>
              <a:rPr lang="et-EE" dirty="0" err="1"/>
              <a:t>children</a:t>
            </a:r>
            <a:r>
              <a:rPr lang="et-EE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3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7EC7-285C-684A-8B7A-B4860F31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4-5 </a:t>
            </a:r>
            <a:r>
              <a:rPr lang="et-EE" b="1" dirty="0" err="1"/>
              <a:t>year</a:t>
            </a:r>
            <a:r>
              <a:rPr lang="et-EE" b="1" dirty="0"/>
              <a:t> </a:t>
            </a:r>
            <a:r>
              <a:rPr lang="et-EE" b="1" dirty="0" err="1"/>
              <a:t>old</a:t>
            </a:r>
            <a:r>
              <a:rPr lang="et-EE" b="1" dirty="0"/>
              <a:t> </a:t>
            </a:r>
            <a:r>
              <a:rPr lang="et-EE" b="1" dirty="0" err="1"/>
              <a:t>children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9C3C4-6B7B-954D-949F-A69E8C87F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distinguish</a:t>
            </a:r>
            <a:r>
              <a:rPr lang="et-EE" dirty="0"/>
              <a:t> </a:t>
            </a:r>
            <a:r>
              <a:rPr lang="et-EE" dirty="0" err="1"/>
              <a:t>people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/>
              <a:t>skincolour</a:t>
            </a:r>
            <a:r>
              <a:rPr lang="et-EE" dirty="0"/>
              <a:t>. </a:t>
            </a:r>
            <a:endParaRPr lang="en-US" dirty="0"/>
          </a:p>
          <a:p>
            <a:pPr lvl="0"/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know</a:t>
            </a:r>
            <a:r>
              <a:rPr lang="et-EE" dirty="0"/>
              <a:t> 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physical</a:t>
            </a:r>
            <a:r>
              <a:rPr lang="et-EE" dirty="0"/>
              <a:t> </a:t>
            </a:r>
            <a:r>
              <a:rPr lang="et-EE" dirty="0" err="1"/>
              <a:t>differences</a:t>
            </a:r>
            <a:r>
              <a:rPr lang="et-EE" dirty="0"/>
              <a:t> </a:t>
            </a:r>
            <a:r>
              <a:rPr lang="et-EE" dirty="0" err="1"/>
              <a:t>being</a:t>
            </a:r>
            <a:r>
              <a:rPr lang="et-EE" dirty="0"/>
              <a:t> </a:t>
            </a:r>
            <a:r>
              <a:rPr lang="et-EE" dirty="0" err="1"/>
              <a:t>overweight</a:t>
            </a:r>
            <a:r>
              <a:rPr lang="et-EE" dirty="0"/>
              <a:t> and </a:t>
            </a:r>
            <a:r>
              <a:rPr lang="et-EE" dirty="0" err="1"/>
              <a:t>wearing</a:t>
            </a:r>
            <a:r>
              <a:rPr lang="et-EE" dirty="0"/>
              <a:t> </a:t>
            </a:r>
            <a:r>
              <a:rPr lang="et-EE" dirty="0" err="1"/>
              <a:t>classes</a:t>
            </a:r>
            <a:r>
              <a:rPr lang="et-EE" dirty="0"/>
              <a:t>. </a:t>
            </a:r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know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reasons</a:t>
            </a:r>
            <a:r>
              <a:rPr lang="et-EE" dirty="0"/>
              <a:t> </a:t>
            </a:r>
            <a:r>
              <a:rPr lang="et-EE" dirty="0" err="1"/>
              <a:t>why</a:t>
            </a:r>
            <a:r>
              <a:rPr lang="et-EE" dirty="0"/>
              <a:t> </a:t>
            </a:r>
            <a:r>
              <a:rPr lang="et-EE" dirty="0" err="1"/>
              <a:t>people</a:t>
            </a:r>
            <a:r>
              <a:rPr lang="et-EE" dirty="0"/>
              <a:t> </a:t>
            </a:r>
            <a:r>
              <a:rPr lang="et-EE" dirty="0" err="1"/>
              <a:t>have</a:t>
            </a:r>
            <a:r>
              <a:rPr lang="et-EE" dirty="0"/>
              <a:t> </a:t>
            </a:r>
            <a:r>
              <a:rPr lang="et-EE" dirty="0" err="1"/>
              <a:t>these</a:t>
            </a:r>
            <a:r>
              <a:rPr lang="et-EE" dirty="0"/>
              <a:t> </a:t>
            </a:r>
            <a:r>
              <a:rPr lang="et-EE" dirty="0" err="1"/>
              <a:t>differences</a:t>
            </a:r>
            <a:r>
              <a:rPr lang="et-EE" dirty="0"/>
              <a:t>. </a:t>
            </a:r>
            <a:endParaRPr lang="en-US" dirty="0"/>
          </a:p>
          <a:p>
            <a:pPr lvl="0"/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children</a:t>
            </a:r>
            <a:r>
              <a:rPr lang="et-EE" dirty="0"/>
              <a:t> are </a:t>
            </a:r>
            <a:r>
              <a:rPr lang="et-EE" dirty="0" err="1"/>
              <a:t>discussed</a:t>
            </a:r>
            <a:r>
              <a:rPr lang="et-EE" dirty="0"/>
              <a:t> </a:t>
            </a:r>
            <a:r>
              <a:rPr lang="et-EE" dirty="0" err="1"/>
              <a:t>what</a:t>
            </a:r>
            <a:r>
              <a:rPr lang="et-EE" dirty="0"/>
              <a:t> are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differences</a:t>
            </a:r>
            <a:r>
              <a:rPr lang="et-EE" dirty="0"/>
              <a:t> and </a:t>
            </a:r>
            <a:r>
              <a:rPr lang="et-EE" dirty="0" err="1"/>
              <a:t>similarities</a:t>
            </a:r>
            <a:r>
              <a:rPr lang="et-EE" dirty="0"/>
              <a:t> in </a:t>
            </a:r>
            <a:r>
              <a:rPr lang="et-EE" dirty="0" err="1"/>
              <a:t>our</a:t>
            </a:r>
            <a:r>
              <a:rPr lang="et-EE" dirty="0"/>
              <a:t> </a:t>
            </a:r>
            <a:r>
              <a:rPr lang="et-EE" dirty="0" err="1"/>
              <a:t>group</a:t>
            </a:r>
            <a:r>
              <a:rPr lang="et-EE" dirty="0"/>
              <a:t>. </a:t>
            </a:r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point</a:t>
            </a:r>
            <a:r>
              <a:rPr lang="et-EE" dirty="0"/>
              <a:t> </a:t>
            </a:r>
            <a:r>
              <a:rPr lang="et-EE" dirty="0" err="1"/>
              <a:t>out</a:t>
            </a:r>
            <a:r>
              <a:rPr lang="et-EE" dirty="0"/>
              <a:t> </a:t>
            </a:r>
            <a:r>
              <a:rPr lang="et-EE" dirty="0" err="1"/>
              <a:t>how</a:t>
            </a:r>
            <a:r>
              <a:rPr lang="et-EE" dirty="0"/>
              <a:t> </a:t>
            </a:r>
            <a:r>
              <a:rPr lang="et-EE" dirty="0" err="1"/>
              <a:t>they</a:t>
            </a:r>
            <a:r>
              <a:rPr lang="et-EE" dirty="0"/>
              <a:t> are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their</a:t>
            </a:r>
            <a:r>
              <a:rPr lang="et-EE" dirty="0"/>
              <a:t> mates.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4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314E-0947-8B44-9D35-70737E8F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5-6 </a:t>
            </a:r>
            <a:r>
              <a:rPr lang="et-EE" b="1" dirty="0" err="1"/>
              <a:t>year</a:t>
            </a:r>
            <a:r>
              <a:rPr lang="et-EE" b="1" dirty="0"/>
              <a:t> </a:t>
            </a:r>
            <a:r>
              <a:rPr lang="et-EE" b="1" dirty="0" err="1"/>
              <a:t>old</a:t>
            </a:r>
            <a:r>
              <a:rPr lang="et-EE" b="1" dirty="0"/>
              <a:t> </a:t>
            </a:r>
            <a:r>
              <a:rPr lang="et-EE" b="1" dirty="0" err="1"/>
              <a:t>children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94BEF-0333-7B4B-B663-756A7E798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understand</a:t>
            </a:r>
            <a:r>
              <a:rPr lang="et-EE" dirty="0"/>
              <a:t> </a:t>
            </a:r>
            <a:r>
              <a:rPr lang="et-EE" dirty="0" err="1"/>
              <a:t>differences</a:t>
            </a:r>
            <a:r>
              <a:rPr lang="et-EE" dirty="0"/>
              <a:t>. </a:t>
            </a:r>
            <a:endParaRPr lang="en-US" dirty="0"/>
          </a:p>
          <a:p>
            <a:pPr lvl="0"/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point</a:t>
            </a:r>
            <a:r>
              <a:rPr lang="et-EE" dirty="0"/>
              <a:t> </a:t>
            </a:r>
            <a:r>
              <a:rPr lang="et-EE" dirty="0" err="1"/>
              <a:t>out</a:t>
            </a:r>
            <a:r>
              <a:rPr lang="et-EE" dirty="0"/>
              <a:t>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differences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people</a:t>
            </a:r>
            <a:r>
              <a:rPr lang="et-EE" dirty="0"/>
              <a:t> </a:t>
            </a:r>
            <a:r>
              <a:rPr lang="et-EE" dirty="0" err="1"/>
              <a:t>could</a:t>
            </a:r>
            <a:r>
              <a:rPr lang="et-EE" dirty="0"/>
              <a:t> </a:t>
            </a:r>
            <a:r>
              <a:rPr lang="et-EE" dirty="0" err="1"/>
              <a:t>have</a:t>
            </a:r>
            <a:r>
              <a:rPr lang="et-EE" dirty="0"/>
              <a:t> (</a:t>
            </a:r>
            <a:r>
              <a:rPr lang="et-EE" dirty="0" err="1"/>
              <a:t>hair</a:t>
            </a:r>
            <a:r>
              <a:rPr lang="et-EE" dirty="0"/>
              <a:t> </a:t>
            </a:r>
            <a:r>
              <a:rPr lang="et-EE" dirty="0" err="1"/>
              <a:t>colour</a:t>
            </a:r>
            <a:r>
              <a:rPr lang="et-EE" dirty="0"/>
              <a:t>, </a:t>
            </a:r>
            <a:r>
              <a:rPr lang="et-EE" dirty="0" err="1"/>
              <a:t>hair</a:t>
            </a:r>
            <a:r>
              <a:rPr lang="et-EE" dirty="0"/>
              <a:t> </a:t>
            </a:r>
            <a:r>
              <a:rPr lang="et-EE" dirty="0" err="1"/>
              <a:t>type</a:t>
            </a:r>
            <a:r>
              <a:rPr lang="et-EE" dirty="0"/>
              <a:t>, </a:t>
            </a:r>
            <a:r>
              <a:rPr lang="et-EE" dirty="0" err="1"/>
              <a:t>hair</a:t>
            </a:r>
            <a:r>
              <a:rPr lang="et-EE" dirty="0"/>
              <a:t> </a:t>
            </a:r>
            <a:r>
              <a:rPr lang="et-EE" dirty="0" err="1"/>
              <a:t>lenght</a:t>
            </a:r>
            <a:r>
              <a:rPr lang="et-EE" dirty="0"/>
              <a:t>, </a:t>
            </a:r>
            <a:r>
              <a:rPr lang="et-EE" dirty="0" err="1"/>
              <a:t>eyecolour</a:t>
            </a:r>
            <a:r>
              <a:rPr lang="et-EE" dirty="0"/>
              <a:t>, </a:t>
            </a:r>
            <a:r>
              <a:rPr lang="et-EE" dirty="0" err="1"/>
              <a:t>skincolour</a:t>
            </a:r>
            <a:r>
              <a:rPr lang="et-EE" dirty="0"/>
              <a:t>, </a:t>
            </a:r>
            <a:r>
              <a:rPr lang="et-EE" dirty="0" err="1"/>
              <a:t>hight</a:t>
            </a:r>
            <a:r>
              <a:rPr lang="et-EE" dirty="0"/>
              <a:t>, </a:t>
            </a:r>
            <a:r>
              <a:rPr lang="et-EE" dirty="0" err="1"/>
              <a:t>weight</a:t>
            </a:r>
            <a:r>
              <a:rPr lang="et-EE" dirty="0"/>
              <a:t>, </a:t>
            </a:r>
            <a:r>
              <a:rPr lang="et-EE" dirty="0" err="1"/>
              <a:t>classes</a:t>
            </a:r>
            <a:r>
              <a:rPr lang="et-EE" dirty="0"/>
              <a:t>, </a:t>
            </a:r>
            <a:r>
              <a:rPr lang="et-EE" dirty="0" err="1"/>
              <a:t>braces</a:t>
            </a:r>
            <a:r>
              <a:rPr lang="et-EE" dirty="0"/>
              <a:t>, </a:t>
            </a:r>
            <a:r>
              <a:rPr lang="et-EE" dirty="0" err="1"/>
              <a:t>physical</a:t>
            </a:r>
            <a:r>
              <a:rPr lang="et-EE" dirty="0"/>
              <a:t> </a:t>
            </a:r>
            <a:r>
              <a:rPr lang="et-EE" dirty="0" err="1"/>
              <a:t>special</a:t>
            </a:r>
            <a:r>
              <a:rPr lang="et-EE" dirty="0"/>
              <a:t> need, </a:t>
            </a:r>
            <a:r>
              <a:rPr lang="et-EE" dirty="0" err="1"/>
              <a:t>language</a:t>
            </a:r>
            <a:r>
              <a:rPr lang="et-EE" dirty="0"/>
              <a:t> </a:t>
            </a:r>
            <a:r>
              <a:rPr lang="et-EE" dirty="0" err="1"/>
              <a:t>aso</a:t>
            </a:r>
            <a:r>
              <a:rPr lang="et-EE" dirty="0"/>
              <a:t>. ). </a:t>
            </a:r>
            <a:endParaRPr lang="en-US" dirty="0"/>
          </a:p>
          <a:p>
            <a:pPr lvl="0"/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know</a:t>
            </a:r>
            <a:r>
              <a:rPr lang="et-EE" dirty="0"/>
              <a:t>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languages</a:t>
            </a:r>
            <a:r>
              <a:rPr lang="et-EE" dirty="0"/>
              <a:t> and </a:t>
            </a:r>
            <a:r>
              <a:rPr lang="et-EE" dirty="0" err="1"/>
              <a:t>know</a:t>
            </a:r>
            <a:r>
              <a:rPr lang="et-EE" dirty="0"/>
              <a:t> </a:t>
            </a:r>
            <a:r>
              <a:rPr lang="et-EE" dirty="0" err="1"/>
              <a:t>few</a:t>
            </a:r>
            <a:r>
              <a:rPr lang="et-EE" dirty="0"/>
              <a:t> </a:t>
            </a:r>
            <a:r>
              <a:rPr lang="et-EE" dirty="0" err="1"/>
              <a:t>fords</a:t>
            </a:r>
            <a:r>
              <a:rPr lang="et-EE" dirty="0"/>
              <a:t> in </a:t>
            </a:r>
            <a:r>
              <a:rPr lang="et-EE" dirty="0" err="1"/>
              <a:t>other</a:t>
            </a:r>
            <a:r>
              <a:rPr lang="et-EE" dirty="0"/>
              <a:t> </a:t>
            </a:r>
            <a:r>
              <a:rPr lang="et-EE" dirty="0" err="1"/>
              <a:t>language</a:t>
            </a:r>
            <a:r>
              <a:rPr lang="et-EE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6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69F8-603F-C14B-98EC-B768F146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6-7 </a:t>
            </a:r>
            <a:r>
              <a:rPr lang="et-EE" b="1" dirty="0" err="1"/>
              <a:t>year</a:t>
            </a:r>
            <a:r>
              <a:rPr lang="et-EE" b="1" dirty="0"/>
              <a:t> </a:t>
            </a:r>
            <a:r>
              <a:rPr lang="et-EE" b="1" dirty="0" err="1"/>
              <a:t>old</a:t>
            </a:r>
            <a:r>
              <a:rPr lang="et-EE" b="1" dirty="0"/>
              <a:t> </a:t>
            </a:r>
            <a:r>
              <a:rPr lang="et-EE" b="1" dirty="0" err="1"/>
              <a:t>children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4DB4C-4518-1542-9AC2-DF94505A8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make</a:t>
            </a:r>
            <a:r>
              <a:rPr lang="et-EE" dirty="0"/>
              <a:t> </a:t>
            </a:r>
            <a:r>
              <a:rPr lang="et-EE" dirty="0" err="1"/>
              <a:t>difference</a:t>
            </a:r>
            <a:r>
              <a:rPr lang="et-EE" dirty="0"/>
              <a:t> </a:t>
            </a:r>
            <a:r>
              <a:rPr lang="et-EE" dirty="0" err="1"/>
              <a:t>about</a:t>
            </a:r>
            <a:r>
              <a:rPr lang="et-EE" dirty="0"/>
              <a:t>, </a:t>
            </a:r>
            <a:r>
              <a:rPr lang="et-EE" dirty="0" err="1"/>
              <a:t>point</a:t>
            </a:r>
            <a:r>
              <a:rPr lang="et-EE" dirty="0"/>
              <a:t> </a:t>
            </a:r>
            <a:r>
              <a:rPr lang="et-EE" dirty="0" err="1"/>
              <a:t>out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specialities</a:t>
            </a:r>
            <a:r>
              <a:rPr lang="et-EE" dirty="0"/>
              <a:t> of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nations</a:t>
            </a:r>
            <a:r>
              <a:rPr lang="et-EE" dirty="0"/>
              <a:t>.  </a:t>
            </a:r>
            <a:endParaRPr lang="en-US" dirty="0"/>
          </a:p>
          <a:p>
            <a:pPr lvl="0"/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analyze</a:t>
            </a:r>
            <a:r>
              <a:rPr lang="et-EE" dirty="0"/>
              <a:t> and </a:t>
            </a:r>
            <a:r>
              <a:rPr lang="et-EE" dirty="0" err="1"/>
              <a:t>point</a:t>
            </a:r>
            <a:r>
              <a:rPr lang="et-EE" dirty="0"/>
              <a:t> </a:t>
            </a:r>
            <a:r>
              <a:rPr lang="et-EE" dirty="0" err="1"/>
              <a:t>out</a:t>
            </a:r>
            <a:r>
              <a:rPr lang="et-EE" dirty="0"/>
              <a:t> </a:t>
            </a:r>
            <a:r>
              <a:rPr lang="et-EE" dirty="0" err="1"/>
              <a:t>differences</a:t>
            </a:r>
            <a:r>
              <a:rPr lang="et-EE" dirty="0"/>
              <a:t> and </a:t>
            </a:r>
            <a:r>
              <a:rPr lang="et-EE" dirty="0" err="1"/>
              <a:t>similarities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nations</a:t>
            </a:r>
            <a:r>
              <a:rPr lang="et-EE" dirty="0"/>
              <a:t> and </a:t>
            </a:r>
            <a:r>
              <a:rPr lang="et-EE" dirty="0" err="1"/>
              <a:t>tehmselves</a:t>
            </a:r>
            <a:r>
              <a:rPr lang="et-EE" dirty="0"/>
              <a:t>. </a:t>
            </a:r>
            <a:endParaRPr lang="en-US" dirty="0"/>
          </a:p>
          <a:p>
            <a:pPr lvl="0"/>
            <a:r>
              <a:rPr lang="et-EE" dirty="0" err="1"/>
              <a:t>Children</a:t>
            </a:r>
            <a:r>
              <a:rPr lang="et-EE" dirty="0"/>
              <a:t> </a:t>
            </a:r>
            <a:r>
              <a:rPr lang="et-EE" dirty="0" err="1"/>
              <a:t>understand</a:t>
            </a:r>
            <a:r>
              <a:rPr lang="et-EE" dirty="0"/>
              <a:t> </a:t>
            </a:r>
            <a:r>
              <a:rPr lang="et-EE" dirty="0" err="1"/>
              <a:t>differences</a:t>
            </a:r>
            <a:r>
              <a:rPr lang="et-EE" dirty="0"/>
              <a:t> and are tolerant </a:t>
            </a:r>
            <a:r>
              <a:rPr lang="et-EE" dirty="0" err="1"/>
              <a:t>towards</a:t>
            </a:r>
            <a:r>
              <a:rPr lang="et-EE" dirty="0"/>
              <a:t> </a:t>
            </a:r>
            <a:r>
              <a:rPr lang="et-EE" dirty="0" err="1"/>
              <a:t>them</a:t>
            </a:r>
            <a:r>
              <a:rPr lang="et-EE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6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260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“Teaching children cultural awareness”</vt:lpstr>
      <vt:lpstr>We teach cultural awareness:</vt:lpstr>
      <vt:lpstr>PowerPoint Presentation</vt:lpstr>
      <vt:lpstr>1-3 year old children </vt:lpstr>
      <vt:lpstr>3-4 year old children </vt:lpstr>
      <vt:lpstr>4-5 year old children </vt:lpstr>
      <vt:lpstr>5-6 year old children </vt:lpstr>
      <vt:lpstr>6-7 year old children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“Teaching children cultural awareness”</dc:title>
  <dc:creator>Marilyn Palla</dc:creator>
  <cp:lastModifiedBy>Marilyn Palla</cp:lastModifiedBy>
  <cp:revision>3</cp:revision>
  <dcterms:created xsi:type="dcterms:W3CDTF">2018-04-26T10:15:41Z</dcterms:created>
  <dcterms:modified xsi:type="dcterms:W3CDTF">2018-04-26T11:28:55Z</dcterms:modified>
</cp:coreProperties>
</file>